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51" r:id="rId2"/>
  </p:sldMasterIdLst>
  <p:notesMasterIdLst>
    <p:notesMasterId r:id="rId42"/>
  </p:notesMasterIdLst>
  <p:sldIdLst>
    <p:sldId id="260" r:id="rId3"/>
    <p:sldId id="268" r:id="rId4"/>
    <p:sldId id="352" r:id="rId5"/>
    <p:sldId id="552" r:id="rId6"/>
    <p:sldId id="638" r:id="rId7"/>
    <p:sldId id="637" r:id="rId8"/>
    <p:sldId id="635" r:id="rId9"/>
    <p:sldId id="640" r:id="rId10"/>
    <p:sldId id="641" r:id="rId11"/>
    <p:sldId id="643" r:id="rId12"/>
    <p:sldId id="644" r:id="rId13"/>
    <p:sldId id="642" r:id="rId14"/>
    <p:sldId id="646" r:id="rId15"/>
    <p:sldId id="665" r:id="rId16"/>
    <p:sldId id="666" r:id="rId17"/>
    <p:sldId id="645" r:id="rId18"/>
    <p:sldId id="667" r:id="rId19"/>
    <p:sldId id="648" r:id="rId20"/>
    <p:sldId id="570" r:id="rId21"/>
    <p:sldId id="649" r:id="rId22"/>
    <p:sldId id="639" r:id="rId23"/>
    <p:sldId id="651" r:id="rId24"/>
    <p:sldId id="652" r:id="rId25"/>
    <p:sldId id="668" r:id="rId26"/>
    <p:sldId id="669" r:id="rId27"/>
    <p:sldId id="653" r:id="rId28"/>
    <p:sldId id="655" r:id="rId29"/>
    <p:sldId id="654" r:id="rId30"/>
    <p:sldId id="656" r:id="rId31"/>
    <p:sldId id="657" r:id="rId32"/>
    <p:sldId id="670" r:id="rId33"/>
    <p:sldId id="671" r:id="rId34"/>
    <p:sldId id="658" r:id="rId35"/>
    <p:sldId id="659" r:id="rId36"/>
    <p:sldId id="660" r:id="rId37"/>
    <p:sldId id="661" r:id="rId38"/>
    <p:sldId id="662" r:id="rId39"/>
    <p:sldId id="663" r:id="rId40"/>
    <p:sldId id="664" r:id="rId41"/>
  </p:sldIdLst>
  <p:sldSz cx="10080625" cy="7559675"/>
  <p:notesSz cx="7010400" cy="9296400"/>
  <p:defaultTextStyle>
    <a:defPPr>
      <a:defRPr lang="en-US"/>
    </a:defPPr>
    <a:lvl1pPr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1pPr>
    <a:lvl2pPr marL="742950" indent="-28575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2pPr>
    <a:lvl3pPr marL="1143000" indent="-22860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3pPr>
    <a:lvl4pPr marL="1600200" indent="-22860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4pPr>
    <a:lvl5pPr marL="2057400" indent="-22860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5pPr>
    <a:lvl6pPr marL="2286000" algn="l" defTabSz="914400" rtl="0" eaLnBrk="1" latinLnBrk="0" hangingPunct="1">
      <a:defRPr sz="2400" kern="1200">
        <a:solidFill>
          <a:schemeClr val="tx1"/>
        </a:solidFill>
        <a:latin typeface="Bitstream Vera Serif" pitchFamily="16" charset="0"/>
        <a:ea typeface="+mn-ea"/>
        <a:cs typeface="+mn-cs"/>
      </a:defRPr>
    </a:lvl6pPr>
    <a:lvl7pPr marL="2743200" algn="l" defTabSz="914400" rtl="0" eaLnBrk="1" latinLnBrk="0" hangingPunct="1">
      <a:defRPr sz="2400" kern="1200">
        <a:solidFill>
          <a:schemeClr val="tx1"/>
        </a:solidFill>
        <a:latin typeface="Bitstream Vera Serif" pitchFamily="16" charset="0"/>
        <a:ea typeface="+mn-ea"/>
        <a:cs typeface="+mn-cs"/>
      </a:defRPr>
    </a:lvl7pPr>
    <a:lvl8pPr marL="3200400" algn="l" defTabSz="914400" rtl="0" eaLnBrk="1" latinLnBrk="0" hangingPunct="1">
      <a:defRPr sz="2400" kern="1200">
        <a:solidFill>
          <a:schemeClr val="tx1"/>
        </a:solidFill>
        <a:latin typeface="Bitstream Vera Serif" pitchFamily="16" charset="0"/>
        <a:ea typeface="+mn-ea"/>
        <a:cs typeface="+mn-cs"/>
      </a:defRPr>
    </a:lvl8pPr>
    <a:lvl9pPr marL="3657600" algn="l" defTabSz="914400" rtl="0" eaLnBrk="1" latinLnBrk="0" hangingPunct="1">
      <a:defRPr sz="2400" kern="1200">
        <a:solidFill>
          <a:schemeClr val="tx1"/>
        </a:solidFill>
        <a:latin typeface="Bitstream Vera Serif" pitchFamily="1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662" userDrawn="1">
          <p15:clr>
            <a:srgbClr val="A4A3A4"/>
          </p15:clr>
        </p15:guide>
        <p15:guide id="2" pos="19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700000"/>
    <a:srgbClr val="FF8181"/>
    <a:srgbClr val="0F0595"/>
    <a:srgbClr val="820000"/>
    <a:srgbClr val="640000"/>
    <a:srgbClr val="FC0C0C"/>
    <a:srgbClr val="928F00"/>
    <a:srgbClr val="E3DE00"/>
    <a:srgbClr val="C9C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7458" autoAdjust="0"/>
  </p:normalViewPr>
  <p:slideViewPr>
    <p:cSldViewPr>
      <p:cViewPr varScale="1">
        <p:scale>
          <a:sx n="78" d="100"/>
          <a:sy n="78" d="100"/>
        </p:scale>
        <p:origin x="1397" y="77"/>
      </p:cViewPr>
      <p:guideLst>
        <p:guide orient="horz" pos="2160"/>
        <p:guide pos="2880"/>
      </p:guideLst>
    </p:cSldViewPr>
  </p:slideViewPr>
  <p:outlineViewPr>
    <p:cViewPr varScale="1">
      <p:scale>
        <a:sx n="170" d="200"/>
        <a:sy n="170" d="200"/>
      </p:scale>
      <p:origin x="0" y="0"/>
    </p:cViewPr>
    <p:sldLst>
      <p:sld r:id="rId1" collapse="1"/>
      <p:sld r:id="rId2" collapse="1"/>
      <p:sld r:id="rId3" collapse="1"/>
      <p:sld r:id="rId4" collapse="1"/>
    </p:sldLst>
  </p:outlineViewPr>
  <p:notesTextViewPr>
    <p:cViewPr>
      <p:scale>
        <a:sx n="1" d="1"/>
        <a:sy n="1" d="1"/>
      </p:scale>
      <p:origin x="0" y="0"/>
    </p:cViewPr>
  </p:notesTextViewPr>
  <p:notesViewPr>
    <p:cSldViewPr>
      <p:cViewPr varScale="1">
        <p:scale>
          <a:sx n="59" d="100"/>
          <a:sy n="59" d="100"/>
        </p:scale>
        <p:origin x="-1752" y="-72"/>
      </p:cViewPr>
      <p:guideLst>
        <p:guide orient="horz" pos="2662"/>
        <p:guide pos="19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2.xml"/><Relationship Id="rId1" Type="http://schemas.openxmlformats.org/officeDocument/2006/relationships/slide" Target="slides/slide1.xml"/><Relationship Id="rId4" Type="http://schemas.openxmlformats.org/officeDocument/2006/relationships/slide" Target="slides/slide1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g Zhang" userId="c42c0673-24fb-471d-a251-3b1ad47dea15" providerId="ADAL" clId="{0349D8AC-B0A2-4A43-B216-AC1301262B5D}"/>
    <pc:docChg chg="modNotesMaster">
      <pc:chgData name="Ming Zhang" userId="c42c0673-24fb-471d-a251-3b1ad47dea15" providerId="ADAL" clId="{0349D8AC-B0A2-4A43-B216-AC1301262B5D}" dt="2019-09-09T18:14:36.655" v="0"/>
      <pc:docMkLst>
        <pc:docMk/>
      </pc:docMkLst>
    </pc:docChg>
  </pc:docChgLst>
  <pc:docChgLst>
    <pc:chgData name="Zhang, Ming" userId="b82a8543-f1f7-489a-9aa1-19dfec147758" providerId="ADAL" clId="{304F4868-5C1E-4EC9-A512-BD0950A5DE87}"/>
    <pc:docChg chg="undo custSel addSld delSld modSld sldOrd modMainMaster">
      <pc:chgData name="Zhang, Ming" userId="b82a8543-f1f7-489a-9aa1-19dfec147758" providerId="ADAL" clId="{304F4868-5C1E-4EC9-A512-BD0950A5DE87}" dt="2022-07-08T11:01:54.429" v="3938" actId="207"/>
      <pc:docMkLst>
        <pc:docMk/>
      </pc:docMkLst>
      <pc:sldChg chg="modSp mod modNotesTx">
        <pc:chgData name="Zhang, Ming" userId="b82a8543-f1f7-489a-9aa1-19dfec147758" providerId="ADAL" clId="{304F4868-5C1E-4EC9-A512-BD0950A5DE87}" dt="2022-07-08T11:01:54.429" v="3938" actId="207"/>
        <pc:sldMkLst>
          <pc:docMk/>
          <pc:sldMk cId="2671960317" sldId="260"/>
        </pc:sldMkLst>
        <pc:spChg chg="mod">
          <ac:chgData name="Zhang, Ming" userId="b82a8543-f1f7-489a-9aa1-19dfec147758" providerId="ADAL" clId="{304F4868-5C1E-4EC9-A512-BD0950A5DE87}" dt="2022-07-08T11:01:54.429" v="3938" actId="207"/>
          <ac:spMkLst>
            <pc:docMk/>
            <pc:sldMk cId="2671960317" sldId="260"/>
            <ac:spMk id="4" creationId="{00000000-0000-0000-0000-000000000000}"/>
          </ac:spMkLst>
        </pc:spChg>
        <pc:spChg chg="mod">
          <ac:chgData name="Zhang, Ming" userId="b82a8543-f1f7-489a-9aa1-19dfec147758" providerId="ADAL" clId="{304F4868-5C1E-4EC9-A512-BD0950A5DE87}" dt="2022-07-08T10:48:50.324" v="3932" actId="2711"/>
          <ac:spMkLst>
            <pc:docMk/>
            <pc:sldMk cId="2671960317" sldId="260"/>
            <ac:spMk id="5" creationId="{00000000-0000-0000-0000-000000000000}"/>
          </ac:spMkLst>
        </pc:spChg>
      </pc:sldChg>
      <pc:sldChg chg="modSp mod">
        <pc:chgData name="Zhang, Ming" userId="b82a8543-f1f7-489a-9aa1-19dfec147758" providerId="ADAL" clId="{304F4868-5C1E-4EC9-A512-BD0950A5DE87}" dt="2022-07-07T12:22:52.395" v="304" actId="20577"/>
        <pc:sldMkLst>
          <pc:docMk/>
          <pc:sldMk cId="4039636835" sldId="268"/>
        </pc:sldMkLst>
        <pc:spChg chg="mod">
          <ac:chgData name="Zhang, Ming" userId="b82a8543-f1f7-489a-9aa1-19dfec147758" providerId="ADAL" clId="{304F4868-5C1E-4EC9-A512-BD0950A5DE87}" dt="2022-07-07T12:21:11.645" v="128" actId="20577"/>
          <ac:spMkLst>
            <pc:docMk/>
            <pc:sldMk cId="4039636835" sldId="268"/>
            <ac:spMk id="2" creationId="{00000000-0000-0000-0000-000000000000}"/>
          </ac:spMkLst>
        </pc:spChg>
        <pc:spChg chg="mod">
          <ac:chgData name="Zhang, Ming" userId="b82a8543-f1f7-489a-9aa1-19dfec147758" providerId="ADAL" clId="{304F4868-5C1E-4EC9-A512-BD0950A5DE87}" dt="2022-07-07T12:22:52.395" v="304" actId="20577"/>
          <ac:spMkLst>
            <pc:docMk/>
            <pc:sldMk cId="4039636835" sldId="268"/>
            <ac:spMk id="3" creationId="{00000000-0000-0000-0000-000000000000}"/>
          </ac:spMkLst>
        </pc:spChg>
      </pc:sldChg>
      <pc:sldChg chg="addSp delSp modSp mod">
        <pc:chgData name="Zhang, Ming" userId="b82a8543-f1f7-489a-9aa1-19dfec147758" providerId="ADAL" clId="{304F4868-5C1E-4EC9-A512-BD0950A5DE87}" dt="2022-07-07T12:32:35.411" v="603" actId="1076"/>
        <pc:sldMkLst>
          <pc:docMk/>
          <pc:sldMk cId="1170228739" sldId="269"/>
        </pc:sldMkLst>
        <pc:spChg chg="mod">
          <ac:chgData name="Zhang, Ming" userId="b82a8543-f1f7-489a-9aa1-19dfec147758" providerId="ADAL" clId="{304F4868-5C1E-4EC9-A512-BD0950A5DE87}" dt="2022-07-07T12:23:31.756" v="321" actId="20577"/>
          <ac:spMkLst>
            <pc:docMk/>
            <pc:sldMk cId="1170228739" sldId="269"/>
            <ac:spMk id="2" creationId="{00000000-0000-0000-0000-000000000000}"/>
          </ac:spMkLst>
        </pc:spChg>
        <pc:spChg chg="mod">
          <ac:chgData name="Zhang, Ming" userId="b82a8543-f1f7-489a-9aa1-19dfec147758" providerId="ADAL" clId="{304F4868-5C1E-4EC9-A512-BD0950A5DE87}" dt="2022-07-07T12:32:35.411" v="603" actId="1076"/>
          <ac:spMkLst>
            <pc:docMk/>
            <pc:sldMk cId="1170228739" sldId="269"/>
            <ac:spMk id="3" creationId="{00000000-0000-0000-0000-000000000000}"/>
          </ac:spMkLst>
        </pc:spChg>
        <pc:spChg chg="add del mod">
          <ac:chgData name="Zhang, Ming" userId="b82a8543-f1f7-489a-9aa1-19dfec147758" providerId="ADAL" clId="{304F4868-5C1E-4EC9-A512-BD0950A5DE87}" dt="2022-07-07T12:27:22.531" v="483" actId="478"/>
          <ac:spMkLst>
            <pc:docMk/>
            <pc:sldMk cId="1170228739" sldId="269"/>
            <ac:spMk id="5" creationId="{6B6089E3-580C-E4E5-7BD1-3B05C6201D26}"/>
          </ac:spMkLst>
        </pc:spChg>
      </pc:sldChg>
      <pc:sldChg chg="del">
        <pc:chgData name="Zhang, Ming" userId="b82a8543-f1f7-489a-9aa1-19dfec147758" providerId="ADAL" clId="{304F4868-5C1E-4EC9-A512-BD0950A5DE87}" dt="2022-07-07T14:09:27.688" v="1256" actId="47"/>
        <pc:sldMkLst>
          <pc:docMk/>
          <pc:sldMk cId="3033498487" sldId="270"/>
        </pc:sldMkLst>
      </pc:sldChg>
      <pc:sldChg chg="del">
        <pc:chgData name="Zhang, Ming" userId="b82a8543-f1f7-489a-9aa1-19dfec147758" providerId="ADAL" clId="{304F4868-5C1E-4EC9-A512-BD0950A5DE87}" dt="2022-07-07T14:09:27.688" v="1256" actId="47"/>
        <pc:sldMkLst>
          <pc:docMk/>
          <pc:sldMk cId="3925474555" sldId="271"/>
        </pc:sldMkLst>
      </pc:sldChg>
      <pc:sldChg chg="del">
        <pc:chgData name="Zhang, Ming" userId="b82a8543-f1f7-489a-9aa1-19dfec147758" providerId="ADAL" clId="{304F4868-5C1E-4EC9-A512-BD0950A5DE87}" dt="2022-07-07T14:09:27.688" v="1256" actId="47"/>
        <pc:sldMkLst>
          <pc:docMk/>
          <pc:sldMk cId="1709877381" sldId="273"/>
        </pc:sldMkLst>
      </pc:sldChg>
      <pc:sldChg chg="del">
        <pc:chgData name="Zhang, Ming" userId="b82a8543-f1f7-489a-9aa1-19dfec147758" providerId="ADAL" clId="{304F4868-5C1E-4EC9-A512-BD0950A5DE87}" dt="2022-07-07T14:09:27.688" v="1256" actId="47"/>
        <pc:sldMkLst>
          <pc:docMk/>
          <pc:sldMk cId="3114602904" sldId="274"/>
        </pc:sldMkLst>
      </pc:sldChg>
      <pc:sldChg chg="del">
        <pc:chgData name="Zhang, Ming" userId="b82a8543-f1f7-489a-9aa1-19dfec147758" providerId="ADAL" clId="{304F4868-5C1E-4EC9-A512-BD0950A5DE87}" dt="2022-07-07T14:09:27.688" v="1256" actId="47"/>
        <pc:sldMkLst>
          <pc:docMk/>
          <pc:sldMk cId="285725983" sldId="275"/>
        </pc:sldMkLst>
      </pc:sldChg>
      <pc:sldChg chg="del">
        <pc:chgData name="Zhang, Ming" userId="b82a8543-f1f7-489a-9aa1-19dfec147758" providerId="ADAL" clId="{304F4868-5C1E-4EC9-A512-BD0950A5DE87}" dt="2022-07-07T14:09:27.688" v="1256" actId="47"/>
        <pc:sldMkLst>
          <pc:docMk/>
          <pc:sldMk cId="193370586" sldId="276"/>
        </pc:sldMkLst>
      </pc:sldChg>
      <pc:sldChg chg="del">
        <pc:chgData name="Zhang, Ming" userId="b82a8543-f1f7-489a-9aa1-19dfec147758" providerId="ADAL" clId="{304F4868-5C1E-4EC9-A512-BD0950A5DE87}" dt="2022-07-07T14:09:27.688" v="1256" actId="47"/>
        <pc:sldMkLst>
          <pc:docMk/>
          <pc:sldMk cId="1067977769" sldId="277"/>
        </pc:sldMkLst>
      </pc:sldChg>
      <pc:sldChg chg="del">
        <pc:chgData name="Zhang, Ming" userId="b82a8543-f1f7-489a-9aa1-19dfec147758" providerId="ADAL" clId="{304F4868-5C1E-4EC9-A512-BD0950A5DE87}" dt="2022-07-07T14:09:27.688" v="1256" actId="47"/>
        <pc:sldMkLst>
          <pc:docMk/>
          <pc:sldMk cId="3549230789" sldId="278"/>
        </pc:sldMkLst>
      </pc:sldChg>
      <pc:sldChg chg="del">
        <pc:chgData name="Zhang, Ming" userId="b82a8543-f1f7-489a-9aa1-19dfec147758" providerId="ADAL" clId="{304F4868-5C1E-4EC9-A512-BD0950A5DE87}" dt="2022-07-07T14:09:27.688" v="1256" actId="47"/>
        <pc:sldMkLst>
          <pc:docMk/>
          <pc:sldMk cId="2831665613" sldId="279"/>
        </pc:sldMkLst>
      </pc:sldChg>
      <pc:sldChg chg="del">
        <pc:chgData name="Zhang, Ming" userId="b82a8543-f1f7-489a-9aa1-19dfec147758" providerId="ADAL" clId="{304F4868-5C1E-4EC9-A512-BD0950A5DE87}" dt="2022-07-07T14:09:27.688" v="1256" actId="47"/>
        <pc:sldMkLst>
          <pc:docMk/>
          <pc:sldMk cId="3397946128" sldId="280"/>
        </pc:sldMkLst>
      </pc:sldChg>
      <pc:sldChg chg="del">
        <pc:chgData name="Zhang, Ming" userId="b82a8543-f1f7-489a-9aa1-19dfec147758" providerId="ADAL" clId="{304F4868-5C1E-4EC9-A512-BD0950A5DE87}" dt="2022-07-07T14:09:27.688" v="1256" actId="47"/>
        <pc:sldMkLst>
          <pc:docMk/>
          <pc:sldMk cId="4117851117" sldId="281"/>
        </pc:sldMkLst>
      </pc:sldChg>
      <pc:sldChg chg="del">
        <pc:chgData name="Zhang, Ming" userId="b82a8543-f1f7-489a-9aa1-19dfec147758" providerId="ADAL" clId="{304F4868-5C1E-4EC9-A512-BD0950A5DE87}" dt="2022-07-07T14:09:27.688" v="1256" actId="47"/>
        <pc:sldMkLst>
          <pc:docMk/>
          <pc:sldMk cId="2203268009" sldId="282"/>
        </pc:sldMkLst>
      </pc:sldChg>
      <pc:sldChg chg="del">
        <pc:chgData name="Zhang, Ming" userId="b82a8543-f1f7-489a-9aa1-19dfec147758" providerId="ADAL" clId="{304F4868-5C1E-4EC9-A512-BD0950A5DE87}" dt="2022-07-07T14:09:27.688" v="1256" actId="47"/>
        <pc:sldMkLst>
          <pc:docMk/>
          <pc:sldMk cId="872117444" sldId="283"/>
        </pc:sldMkLst>
      </pc:sldChg>
      <pc:sldChg chg="del">
        <pc:chgData name="Zhang, Ming" userId="b82a8543-f1f7-489a-9aa1-19dfec147758" providerId="ADAL" clId="{304F4868-5C1E-4EC9-A512-BD0950A5DE87}" dt="2022-07-07T14:09:27.688" v="1256" actId="47"/>
        <pc:sldMkLst>
          <pc:docMk/>
          <pc:sldMk cId="2689670801" sldId="284"/>
        </pc:sldMkLst>
      </pc:sldChg>
      <pc:sldChg chg="del">
        <pc:chgData name="Zhang, Ming" userId="b82a8543-f1f7-489a-9aa1-19dfec147758" providerId="ADAL" clId="{304F4868-5C1E-4EC9-A512-BD0950A5DE87}" dt="2022-07-07T14:09:27.688" v="1256" actId="47"/>
        <pc:sldMkLst>
          <pc:docMk/>
          <pc:sldMk cId="374066804" sldId="285"/>
        </pc:sldMkLst>
      </pc:sldChg>
      <pc:sldChg chg="del">
        <pc:chgData name="Zhang, Ming" userId="b82a8543-f1f7-489a-9aa1-19dfec147758" providerId="ADAL" clId="{304F4868-5C1E-4EC9-A512-BD0950A5DE87}" dt="2022-07-07T14:09:27.688" v="1256" actId="47"/>
        <pc:sldMkLst>
          <pc:docMk/>
          <pc:sldMk cId="1867202762" sldId="286"/>
        </pc:sldMkLst>
      </pc:sldChg>
      <pc:sldChg chg="del">
        <pc:chgData name="Zhang, Ming" userId="b82a8543-f1f7-489a-9aa1-19dfec147758" providerId="ADAL" clId="{304F4868-5C1E-4EC9-A512-BD0950A5DE87}" dt="2022-07-07T14:09:27.688" v="1256" actId="47"/>
        <pc:sldMkLst>
          <pc:docMk/>
          <pc:sldMk cId="717324068" sldId="287"/>
        </pc:sldMkLst>
      </pc:sldChg>
      <pc:sldChg chg="del">
        <pc:chgData name="Zhang, Ming" userId="b82a8543-f1f7-489a-9aa1-19dfec147758" providerId="ADAL" clId="{304F4868-5C1E-4EC9-A512-BD0950A5DE87}" dt="2022-07-07T14:09:27.688" v="1256" actId="47"/>
        <pc:sldMkLst>
          <pc:docMk/>
          <pc:sldMk cId="2899847421" sldId="288"/>
        </pc:sldMkLst>
      </pc:sldChg>
      <pc:sldChg chg="del">
        <pc:chgData name="Zhang, Ming" userId="b82a8543-f1f7-489a-9aa1-19dfec147758" providerId="ADAL" clId="{304F4868-5C1E-4EC9-A512-BD0950A5DE87}" dt="2022-07-07T14:09:27.688" v="1256" actId="47"/>
        <pc:sldMkLst>
          <pc:docMk/>
          <pc:sldMk cId="3305135798" sldId="289"/>
        </pc:sldMkLst>
      </pc:sldChg>
      <pc:sldChg chg="del">
        <pc:chgData name="Zhang, Ming" userId="b82a8543-f1f7-489a-9aa1-19dfec147758" providerId="ADAL" clId="{304F4868-5C1E-4EC9-A512-BD0950A5DE87}" dt="2022-07-07T14:09:27.688" v="1256" actId="47"/>
        <pc:sldMkLst>
          <pc:docMk/>
          <pc:sldMk cId="2381422095" sldId="290"/>
        </pc:sldMkLst>
      </pc:sldChg>
      <pc:sldChg chg="del">
        <pc:chgData name="Zhang, Ming" userId="b82a8543-f1f7-489a-9aa1-19dfec147758" providerId="ADAL" clId="{304F4868-5C1E-4EC9-A512-BD0950A5DE87}" dt="2022-07-07T14:09:27.688" v="1256" actId="47"/>
        <pc:sldMkLst>
          <pc:docMk/>
          <pc:sldMk cId="3514550263" sldId="291"/>
        </pc:sldMkLst>
      </pc:sldChg>
      <pc:sldChg chg="del">
        <pc:chgData name="Zhang, Ming" userId="b82a8543-f1f7-489a-9aa1-19dfec147758" providerId="ADAL" clId="{304F4868-5C1E-4EC9-A512-BD0950A5DE87}" dt="2022-07-07T14:09:27.688" v="1256" actId="47"/>
        <pc:sldMkLst>
          <pc:docMk/>
          <pc:sldMk cId="235361215" sldId="292"/>
        </pc:sldMkLst>
      </pc:sldChg>
      <pc:sldChg chg="addSp delSp modSp add mod modNotesTx">
        <pc:chgData name="Zhang, Ming" userId="b82a8543-f1f7-489a-9aa1-19dfec147758" providerId="ADAL" clId="{304F4868-5C1E-4EC9-A512-BD0950A5DE87}" dt="2022-07-07T13:55:03.255" v="750" actId="1076"/>
        <pc:sldMkLst>
          <pc:docMk/>
          <pc:sldMk cId="3586436310" sldId="293"/>
        </pc:sldMkLst>
        <pc:spChg chg="mod">
          <ac:chgData name="Zhang, Ming" userId="b82a8543-f1f7-489a-9aa1-19dfec147758" providerId="ADAL" clId="{304F4868-5C1E-4EC9-A512-BD0950A5DE87}" dt="2022-07-07T12:32:55.307" v="612" actId="20577"/>
          <ac:spMkLst>
            <pc:docMk/>
            <pc:sldMk cId="3586436310" sldId="293"/>
            <ac:spMk id="2" creationId="{00000000-0000-0000-0000-000000000000}"/>
          </ac:spMkLst>
        </pc:spChg>
        <pc:spChg chg="mod">
          <ac:chgData name="Zhang, Ming" userId="b82a8543-f1f7-489a-9aa1-19dfec147758" providerId="ADAL" clId="{304F4868-5C1E-4EC9-A512-BD0950A5DE87}" dt="2022-07-07T12:34:18.500" v="671" actId="14100"/>
          <ac:spMkLst>
            <pc:docMk/>
            <pc:sldMk cId="3586436310" sldId="293"/>
            <ac:spMk id="3" creationId="{00000000-0000-0000-0000-000000000000}"/>
          </ac:spMkLst>
        </pc:spChg>
        <pc:spChg chg="add del">
          <ac:chgData name="Zhang, Ming" userId="b82a8543-f1f7-489a-9aa1-19dfec147758" providerId="ADAL" clId="{304F4868-5C1E-4EC9-A512-BD0950A5DE87}" dt="2022-07-07T12:34:15.132" v="670"/>
          <ac:spMkLst>
            <pc:docMk/>
            <pc:sldMk cId="3586436310" sldId="293"/>
            <ac:spMk id="4" creationId="{F452DD48-F2C1-EE51-222B-086668F3B1BD}"/>
          </ac:spMkLst>
        </pc:spChg>
        <pc:spChg chg="add mod">
          <ac:chgData name="Zhang, Ming" userId="b82a8543-f1f7-489a-9aa1-19dfec147758" providerId="ADAL" clId="{304F4868-5C1E-4EC9-A512-BD0950A5DE87}" dt="2022-07-07T13:55:03.255" v="750" actId="1076"/>
          <ac:spMkLst>
            <pc:docMk/>
            <pc:sldMk cId="3586436310" sldId="293"/>
            <ac:spMk id="5" creationId="{31B67F38-452B-B702-C9CA-0AB176041269}"/>
          </ac:spMkLst>
        </pc:spChg>
      </pc:sldChg>
      <pc:sldChg chg="modSp add mod modNotesTx">
        <pc:chgData name="Zhang, Ming" userId="b82a8543-f1f7-489a-9aa1-19dfec147758" providerId="ADAL" clId="{304F4868-5C1E-4EC9-A512-BD0950A5DE87}" dt="2022-07-07T14:42:57.979" v="1778" actId="20577"/>
        <pc:sldMkLst>
          <pc:docMk/>
          <pc:sldMk cId="91930524" sldId="294"/>
        </pc:sldMkLst>
        <pc:spChg chg="mod">
          <ac:chgData name="Zhang, Ming" userId="b82a8543-f1f7-489a-9aa1-19dfec147758" providerId="ADAL" clId="{304F4868-5C1E-4EC9-A512-BD0950A5DE87}" dt="2022-07-07T14:01:49.728" v="792" actId="20577"/>
          <ac:spMkLst>
            <pc:docMk/>
            <pc:sldMk cId="91930524" sldId="294"/>
            <ac:spMk id="2" creationId="{00000000-0000-0000-0000-000000000000}"/>
          </ac:spMkLst>
        </pc:spChg>
        <pc:spChg chg="mod">
          <ac:chgData name="Zhang, Ming" userId="b82a8543-f1f7-489a-9aa1-19dfec147758" providerId="ADAL" clId="{304F4868-5C1E-4EC9-A512-BD0950A5DE87}" dt="2022-07-07T14:08:46.258" v="1254" actId="114"/>
          <ac:spMkLst>
            <pc:docMk/>
            <pc:sldMk cId="91930524" sldId="294"/>
            <ac:spMk id="3" creationId="{00000000-0000-0000-0000-000000000000}"/>
          </ac:spMkLst>
        </pc:spChg>
      </pc:sldChg>
      <pc:sldChg chg="addSp delSp modSp add mod modNotesTx">
        <pc:chgData name="Zhang, Ming" userId="b82a8543-f1f7-489a-9aa1-19dfec147758" providerId="ADAL" clId="{304F4868-5C1E-4EC9-A512-BD0950A5DE87}" dt="2022-07-08T09:58:14.511" v="3762" actId="478"/>
        <pc:sldMkLst>
          <pc:docMk/>
          <pc:sldMk cId="771154753" sldId="295"/>
        </pc:sldMkLst>
        <pc:spChg chg="mod">
          <ac:chgData name="Zhang, Ming" userId="b82a8543-f1f7-489a-9aa1-19dfec147758" providerId="ADAL" clId="{304F4868-5C1E-4EC9-A512-BD0950A5DE87}" dt="2022-07-07T14:09:35.712" v="1270" actId="20577"/>
          <ac:spMkLst>
            <pc:docMk/>
            <pc:sldMk cId="771154753" sldId="295"/>
            <ac:spMk id="2" creationId="{00000000-0000-0000-0000-000000000000}"/>
          </ac:spMkLst>
        </pc:spChg>
        <pc:spChg chg="mod">
          <ac:chgData name="Zhang, Ming" userId="b82a8543-f1f7-489a-9aa1-19dfec147758" providerId="ADAL" clId="{304F4868-5C1E-4EC9-A512-BD0950A5DE87}" dt="2022-07-07T14:14:02.576" v="1454" actId="5793"/>
          <ac:spMkLst>
            <pc:docMk/>
            <pc:sldMk cId="771154753" sldId="295"/>
            <ac:spMk id="3" creationId="{00000000-0000-0000-0000-000000000000}"/>
          </ac:spMkLst>
        </pc:spChg>
        <pc:spChg chg="add del mod">
          <ac:chgData name="Zhang, Ming" userId="b82a8543-f1f7-489a-9aa1-19dfec147758" providerId="ADAL" clId="{304F4868-5C1E-4EC9-A512-BD0950A5DE87}" dt="2022-07-08T09:58:13.744" v="3761" actId="22"/>
          <ac:spMkLst>
            <pc:docMk/>
            <pc:sldMk cId="771154753" sldId="295"/>
            <ac:spMk id="7" creationId="{2561FA60-F4E2-1847-2952-03CB13FDD30E}"/>
          </ac:spMkLst>
        </pc:spChg>
        <pc:picChg chg="add del mod">
          <ac:chgData name="Zhang, Ming" userId="b82a8543-f1f7-489a-9aa1-19dfec147758" providerId="ADAL" clId="{304F4868-5C1E-4EC9-A512-BD0950A5DE87}" dt="2022-07-08T09:58:14.511" v="3762" actId="478"/>
          <ac:picMkLst>
            <pc:docMk/>
            <pc:sldMk cId="771154753" sldId="295"/>
            <ac:picMk id="5" creationId="{FB117131-6C67-189F-07BA-BED7349771AC}"/>
          </ac:picMkLst>
        </pc:picChg>
        <pc:picChg chg="add mod">
          <ac:chgData name="Zhang, Ming" userId="b82a8543-f1f7-489a-9aa1-19dfec147758" providerId="ADAL" clId="{304F4868-5C1E-4EC9-A512-BD0950A5DE87}" dt="2022-07-07T14:19:23.419" v="1463" actId="1076"/>
          <ac:picMkLst>
            <pc:docMk/>
            <pc:sldMk cId="771154753" sldId="295"/>
            <ac:picMk id="2050" creationId="{2FC1330B-4BD5-99FB-F94F-D69F00D404C9}"/>
          </ac:picMkLst>
        </pc:picChg>
      </pc:sldChg>
      <pc:sldChg chg="addSp modSp add mod modNotesTx">
        <pc:chgData name="Zhang, Ming" userId="b82a8543-f1f7-489a-9aa1-19dfec147758" providerId="ADAL" clId="{304F4868-5C1E-4EC9-A512-BD0950A5DE87}" dt="2022-07-07T14:42:55.675" v="1777" actId="20577"/>
        <pc:sldMkLst>
          <pc:docMk/>
          <pc:sldMk cId="2787738548" sldId="296"/>
        </pc:sldMkLst>
        <pc:spChg chg="mod">
          <ac:chgData name="Zhang, Ming" userId="b82a8543-f1f7-489a-9aa1-19dfec147758" providerId="ADAL" clId="{304F4868-5C1E-4EC9-A512-BD0950A5DE87}" dt="2022-07-07T14:23:43.119" v="1492" actId="20577"/>
          <ac:spMkLst>
            <pc:docMk/>
            <pc:sldMk cId="2787738548" sldId="296"/>
            <ac:spMk id="2" creationId="{00000000-0000-0000-0000-000000000000}"/>
          </ac:spMkLst>
        </pc:spChg>
        <pc:spChg chg="mod">
          <ac:chgData name="Zhang, Ming" userId="b82a8543-f1f7-489a-9aa1-19dfec147758" providerId="ADAL" clId="{304F4868-5C1E-4EC9-A512-BD0950A5DE87}" dt="2022-07-07T14:30:22.102" v="1563" actId="20577"/>
          <ac:spMkLst>
            <pc:docMk/>
            <pc:sldMk cId="2787738548" sldId="296"/>
            <ac:spMk id="3" creationId="{00000000-0000-0000-0000-000000000000}"/>
          </ac:spMkLst>
        </pc:spChg>
        <pc:picChg chg="add mod">
          <ac:chgData name="Zhang, Ming" userId="b82a8543-f1f7-489a-9aa1-19dfec147758" providerId="ADAL" clId="{304F4868-5C1E-4EC9-A512-BD0950A5DE87}" dt="2022-07-07T14:26:29.708" v="1558" actId="1076"/>
          <ac:picMkLst>
            <pc:docMk/>
            <pc:sldMk cId="2787738548" sldId="296"/>
            <ac:picMk id="5" creationId="{17C4A719-B705-3CC5-815F-776073D93BFA}"/>
          </ac:picMkLst>
        </pc:picChg>
      </pc:sldChg>
      <pc:sldChg chg="addSp delSp modSp add mod modNotesTx">
        <pc:chgData name="Zhang, Ming" userId="b82a8543-f1f7-489a-9aa1-19dfec147758" providerId="ADAL" clId="{304F4868-5C1E-4EC9-A512-BD0950A5DE87}" dt="2022-07-07T14:42:53.598" v="1776" actId="20577"/>
        <pc:sldMkLst>
          <pc:docMk/>
          <pc:sldMk cId="949709988" sldId="297"/>
        </pc:sldMkLst>
        <pc:spChg chg="mod">
          <ac:chgData name="Zhang, Ming" userId="b82a8543-f1f7-489a-9aa1-19dfec147758" providerId="ADAL" clId="{304F4868-5C1E-4EC9-A512-BD0950A5DE87}" dt="2022-07-07T14:31:04.422" v="1580" actId="20577"/>
          <ac:spMkLst>
            <pc:docMk/>
            <pc:sldMk cId="949709988" sldId="297"/>
            <ac:spMk id="2" creationId="{00000000-0000-0000-0000-000000000000}"/>
          </ac:spMkLst>
        </pc:spChg>
        <pc:spChg chg="del">
          <ac:chgData name="Zhang, Ming" userId="b82a8543-f1f7-489a-9aa1-19dfec147758" providerId="ADAL" clId="{304F4868-5C1E-4EC9-A512-BD0950A5DE87}" dt="2022-07-07T14:31:48.549" v="1581" actId="478"/>
          <ac:spMkLst>
            <pc:docMk/>
            <pc:sldMk cId="949709988" sldId="297"/>
            <ac:spMk id="3" creationId="{00000000-0000-0000-0000-000000000000}"/>
          </ac:spMkLst>
        </pc:spChg>
        <pc:spChg chg="add del mod">
          <ac:chgData name="Zhang, Ming" userId="b82a8543-f1f7-489a-9aa1-19dfec147758" providerId="ADAL" clId="{304F4868-5C1E-4EC9-A512-BD0950A5DE87}" dt="2022-07-07T14:34:03.303" v="1585" actId="478"/>
          <ac:spMkLst>
            <pc:docMk/>
            <pc:sldMk cId="949709988" sldId="297"/>
            <ac:spMk id="4" creationId="{7A2BDAA2-29D5-BBC6-C71D-4438421A1B92}"/>
          </ac:spMkLst>
        </pc:spChg>
        <pc:picChg chg="add mod">
          <ac:chgData name="Zhang, Ming" userId="b82a8543-f1f7-489a-9aa1-19dfec147758" providerId="ADAL" clId="{304F4868-5C1E-4EC9-A512-BD0950A5DE87}" dt="2022-07-07T14:31:53.720" v="1584" actId="14100"/>
          <ac:picMkLst>
            <pc:docMk/>
            <pc:sldMk cId="949709988" sldId="297"/>
            <ac:picMk id="6" creationId="{9967EEE5-9AA3-55AB-842B-CC89CBAD8049}"/>
          </ac:picMkLst>
        </pc:picChg>
      </pc:sldChg>
      <pc:sldChg chg="addSp delSp modSp add mod modNotesTx">
        <pc:chgData name="Zhang, Ming" userId="b82a8543-f1f7-489a-9aa1-19dfec147758" providerId="ADAL" clId="{304F4868-5C1E-4EC9-A512-BD0950A5DE87}" dt="2022-07-07T14:53:26.121" v="2181" actId="20577"/>
        <pc:sldMkLst>
          <pc:docMk/>
          <pc:sldMk cId="259723761" sldId="298"/>
        </pc:sldMkLst>
        <pc:spChg chg="mod">
          <ac:chgData name="Zhang, Ming" userId="b82a8543-f1f7-489a-9aa1-19dfec147758" providerId="ADAL" clId="{304F4868-5C1E-4EC9-A512-BD0950A5DE87}" dt="2022-07-07T14:34:25.784" v="1608" actId="20577"/>
          <ac:spMkLst>
            <pc:docMk/>
            <pc:sldMk cId="259723761" sldId="298"/>
            <ac:spMk id="2" creationId="{00000000-0000-0000-0000-000000000000}"/>
          </ac:spMkLst>
        </pc:spChg>
        <pc:spChg chg="mod">
          <ac:chgData name="Zhang, Ming" userId="b82a8543-f1f7-489a-9aa1-19dfec147758" providerId="ADAL" clId="{304F4868-5C1E-4EC9-A512-BD0950A5DE87}" dt="2022-07-07T14:53:26.121" v="2181" actId="20577"/>
          <ac:spMkLst>
            <pc:docMk/>
            <pc:sldMk cId="259723761" sldId="298"/>
            <ac:spMk id="3" creationId="{00000000-0000-0000-0000-000000000000}"/>
          </ac:spMkLst>
        </pc:spChg>
        <pc:spChg chg="add del mod">
          <ac:chgData name="Zhang, Ming" userId="b82a8543-f1f7-489a-9aa1-19dfec147758" providerId="ADAL" clId="{304F4868-5C1E-4EC9-A512-BD0950A5DE87}" dt="2022-07-07T14:42:01.455" v="1773" actId="478"/>
          <ac:spMkLst>
            <pc:docMk/>
            <pc:sldMk cId="259723761" sldId="298"/>
            <ac:spMk id="4" creationId="{540DF838-48AC-B429-4A8C-F36C108628D5}"/>
          </ac:spMkLst>
        </pc:spChg>
        <pc:spChg chg="add del mod">
          <ac:chgData name="Zhang, Ming" userId="b82a8543-f1f7-489a-9aa1-19dfec147758" providerId="ADAL" clId="{304F4868-5C1E-4EC9-A512-BD0950A5DE87}" dt="2022-07-07T14:41:51.791" v="1771" actId="478"/>
          <ac:spMkLst>
            <pc:docMk/>
            <pc:sldMk cId="259723761" sldId="298"/>
            <ac:spMk id="5" creationId="{404BF217-BF41-5E23-1F70-D332A250476C}"/>
          </ac:spMkLst>
        </pc:spChg>
        <pc:spChg chg="add del mod">
          <ac:chgData name="Zhang, Ming" userId="b82a8543-f1f7-489a-9aa1-19dfec147758" providerId="ADAL" clId="{304F4868-5C1E-4EC9-A512-BD0950A5DE87}" dt="2022-07-07T14:42:30.407" v="1774" actId="478"/>
          <ac:spMkLst>
            <pc:docMk/>
            <pc:sldMk cId="259723761" sldId="298"/>
            <ac:spMk id="10" creationId="{F37DCFB1-563C-3470-FBA8-788661897442}"/>
          </ac:spMkLst>
        </pc:spChg>
        <pc:spChg chg="add mod">
          <ac:chgData name="Zhang, Ming" userId="b82a8543-f1f7-489a-9aa1-19dfec147758" providerId="ADAL" clId="{304F4868-5C1E-4EC9-A512-BD0950A5DE87}" dt="2022-07-07T14:47:53.970" v="1985" actId="1076"/>
          <ac:spMkLst>
            <pc:docMk/>
            <pc:sldMk cId="259723761" sldId="298"/>
            <ac:spMk id="11" creationId="{98A31450-9BC0-56C3-8279-7DF0273DE791}"/>
          </ac:spMkLst>
        </pc:spChg>
        <pc:spChg chg="add">
          <ac:chgData name="Zhang, Ming" userId="b82a8543-f1f7-489a-9aa1-19dfec147758" providerId="ADAL" clId="{304F4868-5C1E-4EC9-A512-BD0950A5DE87}" dt="2022-07-07T14:48:18.421" v="1986" actId="22"/>
          <ac:spMkLst>
            <pc:docMk/>
            <pc:sldMk cId="259723761" sldId="298"/>
            <ac:spMk id="13" creationId="{3509E29E-3994-F237-C62F-DE557004D91B}"/>
          </ac:spMkLst>
        </pc:spChg>
        <pc:picChg chg="add del mod">
          <ac:chgData name="Zhang, Ming" userId="b82a8543-f1f7-489a-9aa1-19dfec147758" providerId="ADAL" clId="{304F4868-5C1E-4EC9-A512-BD0950A5DE87}" dt="2022-07-07T14:41:23.869" v="1763" actId="478"/>
          <ac:picMkLst>
            <pc:docMk/>
            <pc:sldMk cId="259723761" sldId="298"/>
            <ac:picMk id="7" creationId="{73C9C8FA-A82E-1AD4-CCC1-9387E538488B}"/>
          </ac:picMkLst>
        </pc:picChg>
        <pc:picChg chg="add mod">
          <ac:chgData name="Zhang, Ming" userId="b82a8543-f1f7-489a-9aa1-19dfec147758" providerId="ADAL" clId="{304F4868-5C1E-4EC9-A512-BD0950A5DE87}" dt="2022-07-07T14:41:34.837" v="1768" actId="14100"/>
          <ac:picMkLst>
            <pc:docMk/>
            <pc:sldMk cId="259723761" sldId="298"/>
            <ac:picMk id="9" creationId="{BA3AEE76-830E-5803-9D3E-97B0558A868A}"/>
          </ac:picMkLst>
        </pc:picChg>
      </pc:sldChg>
      <pc:sldChg chg="addSp delSp modSp add mod modNotesTx">
        <pc:chgData name="Zhang, Ming" userId="b82a8543-f1f7-489a-9aa1-19dfec147758" providerId="ADAL" clId="{304F4868-5C1E-4EC9-A512-BD0950A5DE87}" dt="2022-07-07T15:01:13.934" v="2318" actId="20577"/>
        <pc:sldMkLst>
          <pc:docMk/>
          <pc:sldMk cId="3040377341" sldId="299"/>
        </pc:sldMkLst>
        <pc:spChg chg="mod">
          <ac:chgData name="Zhang, Ming" userId="b82a8543-f1f7-489a-9aa1-19dfec147758" providerId="ADAL" clId="{304F4868-5C1E-4EC9-A512-BD0950A5DE87}" dt="2022-07-07T14:48:28.229" v="1992" actId="20577"/>
          <ac:spMkLst>
            <pc:docMk/>
            <pc:sldMk cId="3040377341" sldId="299"/>
            <ac:spMk id="2" creationId="{00000000-0000-0000-0000-000000000000}"/>
          </ac:spMkLst>
        </pc:spChg>
        <pc:spChg chg="mod">
          <ac:chgData name="Zhang, Ming" userId="b82a8543-f1f7-489a-9aa1-19dfec147758" providerId="ADAL" clId="{304F4868-5C1E-4EC9-A512-BD0950A5DE87}" dt="2022-07-07T14:59:31.009" v="2268" actId="1076"/>
          <ac:spMkLst>
            <pc:docMk/>
            <pc:sldMk cId="3040377341" sldId="299"/>
            <ac:spMk id="3" creationId="{00000000-0000-0000-0000-000000000000}"/>
          </ac:spMkLst>
        </pc:spChg>
        <pc:spChg chg="mod">
          <ac:chgData name="Zhang, Ming" userId="b82a8543-f1f7-489a-9aa1-19dfec147758" providerId="ADAL" clId="{304F4868-5C1E-4EC9-A512-BD0950A5DE87}" dt="2022-07-07T14:59:44.954" v="2272" actId="1076"/>
          <ac:spMkLst>
            <pc:docMk/>
            <pc:sldMk cId="3040377341" sldId="299"/>
            <ac:spMk id="11" creationId="{98A31450-9BC0-56C3-8279-7DF0273DE791}"/>
          </ac:spMkLst>
        </pc:spChg>
        <pc:spChg chg="del">
          <ac:chgData name="Zhang, Ming" userId="b82a8543-f1f7-489a-9aa1-19dfec147758" providerId="ADAL" clId="{304F4868-5C1E-4EC9-A512-BD0950A5DE87}" dt="2022-07-07T14:50:30.839" v="2139" actId="478"/>
          <ac:spMkLst>
            <pc:docMk/>
            <pc:sldMk cId="3040377341" sldId="299"/>
            <ac:spMk id="13" creationId="{3509E29E-3994-F237-C62F-DE557004D91B}"/>
          </ac:spMkLst>
        </pc:spChg>
        <pc:picChg chg="add del mod">
          <ac:chgData name="Zhang, Ming" userId="b82a8543-f1f7-489a-9aa1-19dfec147758" providerId="ADAL" clId="{304F4868-5C1E-4EC9-A512-BD0950A5DE87}" dt="2022-07-07T14:55:02.886" v="2201" actId="478"/>
          <ac:picMkLst>
            <pc:docMk/>
            <pc:sldMk cId="3040377341" sldId="299"/>
            <ac:picMk id="5" creationId="{92515338-7473-4559-3CBF-3630F406392B}"/>
          </ac:picMkLst>
        </pc:picChg>
        <pc:picChg chg="add mod">
          <ac:chgData name="Zhang, Ming" userId="b82a8543-f1f7-489a-9aa1-19dfec147758" providerId="ADAL" clId="{304F4868-5C1E-4EC9-A512-BD0950A5DE87}" dt="2022-07-07T14:59:32.271" v="2269" actId="1076"/>
          <ac:picMkLst>
            <pc:docMk/>
            <pc:sldMk cId="3040377341" sldId="299"/>
            <ac:picMk id="7" creationId="{B44E5783-780D-7EFC-8BB6-6AD170606EE5}"/>
          </ac:picMkLst>
        </pc:picChg>
        <pc:picChg chg="del mod">
          <ac:chgData name="Zhang, Ming" userId="b82a8543-f1f7-489a-9aa1-19dfec147758" providerId="ADAL" clId="{304F4868-5C1E-4EC9-A512-BD0950A5DE87}" dt="2022-07-07T14:49:22.590" v="2065" actId="478"/>
          <ac:picMkLst>
            <pc:docMk/>
            <pc:sldMk cId="3040377341" sldId="299"/>
            <ac:picMk id="9" creationId="{BA3AEE76-830E-5803-9D3E-97B0558A868A}"/>
          </ac:picMkLst>
        </pc:picChg>
        <pc:picChg chg="add mod">
          <ac:chgData name="Zhang, Ming" userId="b82a8543-f1f7-489a-9aa1-19dfec147758" providerId="ADAL" clId="{304F4868-5C1E-4EC9-A512-BD0950A5DE87}" dt="2022-07-07T14:59:38.665" v="2271" actId="1076"/>
          <ac:picMkLst>
            <pc:docMk/>
            <pc:sldMk cId="3040377341" sldId="299"/>
            <ac:picMk id="10" creationId="{47CAC0E0-6420-A08A-5796-F90F29E3814B}"/>
          </ac:picMkLst>
        </pc:picChg>
      </pc:sldChg>
      <pc:sldChg chg="addSp delSp modSp add mod">
        <pc:chgData name="Zhang, Ming" userId="b82a8543-f1f7-489a-9aa1-19dfec147758" providerId="ADAL" clId="{304F4868-5C1E-4EC9-A512-BD0950A5DE87}" dt="2022-07-08T10:11:54.809" v="3815" actId="1076"/>
        <pc:sldMkLst>
          <pc:docMk/>
          <pc:sldMk cId="2218715110" sldId="300"/>
        </pc:sldMkLst>
        <pc:spChg chg="mod">
          <ac:chgData name="Zhang, Ming" userId="b82a8543-f1f7-489a-9aa1-19dfec147758" providerId="ADAL" clId="{304F4868-5C1E-4EC9-A512-BD0950A5DE87}" dt="2022-07-07T15:02:12.822" v="2361" actId="20577"/>
          <ac:spMkLst>
            <pc:docMk/>
            <pc:sldMk cId="2218715110" sldId="300"/>
            <ac:spMk id="2" creationId="{00000000-0000-0000-0000-000000000000}"/>
          </ac:spMkLst>
        </pc:spChg>
        <pc:spChg chg="del">
          <ac:chgData name="Zhang, Ming" userId="b82a8543-f1f7-489a-9aa1-19dfec147758" providerId="ADAL" clId="{304F4868-5C1E-4EC9-A512-BD0950A5DE87}" dt="2022-07-07T15:02:22.150" v="2362" actId="478"/>
          <ac:spMkLst>
            <pc:docMk/>
            <pc:sldMk cId="2218715110" sldId="300"/>
            <ac:spMk id="3" creationId="{00000000-0000-0000-0000-000000000000}"/>
          </ac:spMkLst>
        </pc:spChg>
        <pc:spChg chg="add del mod">
          <ac:chgData name="Zhang, Ming" userId="b82a8543-f1f7-489a-9aa1-19dfec147758" providerId="ADAL" clId="{304F4868-5C1E-4EC9-A512-BD0950A5DE87}" dt="2022-07-07T15:02:24.538" v="2363" actId="478"/>
          <ac:spMkLst>
            <pc:docMk/>
            <pc:sldMk cId="2218715110" sldId="300"/>
            <ac:spMk id="4" creationId="{5FE49590-329B-BAC9-7871-08C348338A42}"/>
          </ac:spMkLst>
        </pc:spChg>
        <pc:spChg chg="add del">
          <ac:chgData name="Zhang, Ming" userId="b82a8543-f1f7-489a-9aa1-19dfec147758" providerId="ADAL" clId="{304F4868-5C1E-4EC9-A512-BD0950A5DE87}" dt="2022-07-07T15:02:29.922" v="2366"/>
          <ac:spMkLst>
            <pc:docMk/>
            <pc:sldMk cId="2218715110" sldId="300"/>
            <ac:spMk id="6" creationId="{0189EEC4-E2C2-F683-D6D7-C438B8739F38}"/>
          </ac:spMkLst>
        </pc:spChg>
        <pc:spChg chg="add mod">
          <ac:chgData name="Zhang, Ming" userId="b82a8543-f1f7-489a-9aa1-19dfec147758" providerId="ADAL" clId="{304F4868-5C1E-4EC9-A512-BD0950A5DE87}" dt="2022-07-08T10:11:54.809" v="3815" actId="1076"/>
          <ac:spMkLst>
            <pc:docMk/>
            <pc:sldMk cId="2218715110" sldId="300"/>
            <ac:spMk id="6" creationId="{64B78F8F-588B-00F6-E962-AEF8D241E8BA}"/>
          </ac:spMkLst>
        </pc:spChg>
        <pc:picChg chg="add mod">
          <ac:chgData name="Zhang, Ming" userId="b82a8543-f1f7-489a-9aa1-19dfec147758" providerId="ADAL" clId="{304F4868-5C1E-4EC9-A512-BD0950A5DE87}" dt="2022-07-07T23:25:52.591" v="3751" actId="1076"/>
          <ac:picMkLst>
            <pc:docMk/>
            <pc:sldMk cId="2218715110" sldId="300"/>
            <ac:picMk id="4" creationId="{37A0C054-CE8B-27E4-FA0C-6DA98825593C}"/>
          </ac:picMkLst>
        </pc:picChg>
        <pc:picChg chg="del">
          <ac:chgData name="Zhang, Ming" userId="b82a8543-f1f7-489a-9aa1-19dfec147758" providerId="ADAL" clId="{304F4868-5C1E-4EC9-A512-BD0950A5DE87}" dt="2022-07-07T15:02:26.165" v="2364" actId="478"/>
          <ac:picMkLst>
            <pc:docMk/>
            <pc:sldMk cId="2218715110" sldId="300"/>
            <ac:picMk id="5" creationId="{17C4A719-B705-3CC5-815F-776073D93BFA}"/>
          </ac:picMkLst>
        </pc:picChg>
        <pc:picChg chg="add del mod">
          <ac:chgData name="Zhang, Ming" userId="b82a8543-f1f7-489a-9aa1-19dfec147758" providerId="ADAL" clId="{304F4868-5C1E-4EC9-A512-BD0950A5DE87}" dt="2022-07-07T23:25:41.349" v="3746" actId="478"/>
          <ac:picMkLst>
            <pc:docMk/>
            <pc:sldMk cId="2218715110" sldId="300"/>
            <ac:picMk id="8" creationId="{C437F918-1D1C-F39D-CA72-6F32FC7FDB6F}"/>
          </ac:picMkLst>
        </pc:picChg>
        <pc:picChg chg="add mod">
          <ac:chgData name="Zhang, Ming" userId="b82a8543-f1f7-489a-9aa1-19dfec147758" providerId="ADAL" clId="{304F4868-5C1E-4EC9-A512-BD0950A5DE87}" dt="2022-07-07T23:26:10.416" v="3754" actId="1076"/>
          <ac:picMkLst>
            <pc:docMk/>
            <pc:sldMk cId="2218715110" sldId="300"/>
            <ac:picMk id="10" creationId="{C6DE85A1-5659-DF02-FCFF-DF4425A067BE}"/>
          </ac:picMkLst>
        </pc:picChg>
      </pc:sldChg>
      <pc:sldChg chg="modSp add mod">
        <pc:chgData name="Zhang, Ming" userId="b82a8543-f1f7-489a-9aa1-19dfec147758" providerId="ADAL" clId="{304F4868-5C1E-4EC9-A512-BD0950A5DE87}" dt="2022-07-07T15:23:47.878" v="2893" actId="20577"/>
        <pc:sldMkLst>
          <pc:docMk/>
          <pc:sldMk cId="417506296" sldId="301"/>
        </pc:sldMkLst>
        <pc:spChg chg="mod">
          <ac:chgData name="Zhang, Ming" userId="b82a8543-f1f7-489a-9aa1-19dfec147758" providerId="ADAL" clId="{304F4868-5C1E-4EC9-A512-BD0950A5DE87}" dt="2022-07-07T15:09:46.165" v="2403" actId="20577"/>
          <ac:spMkLst>
            <pc:docMk/>
            <pc:sldMk cId="417506296" sldId="301"/>
            <ac:spMk id="2" creationId="{00000000-0000-0000-0000-000000000000}"/>
          </ac:spMkLst>
        </pc:spChg>
        <pc:spChg chg="mod">
          <ac:chgData name="Zhang, Ming" userId="b82a8543-f1f7-489a-9aa1-19dfec147758" providerId="ADAL" clId="{304F4868-5C1E-4EC9-A512-BD0950A5DE87}" dt="2022-07-07T15:23:47.878" v="2893" actId="20577"/>
          <ac:spMkLst>
            <pc:docMk/>
            <pc:sldMk cId="417506296" sldId="301"/>
            <ac:spMk id="3" creationId="{00000000-0000-0000-0000-000000000000}"/>
          </ac:spMkLst>
        </pc:spChg>
      </pc:sldChg>
      <pc:sldChg chg="addSp delSp modSp add mod">
        <pc:chgData name="Zhang, Ming" userId="b82a8543-f1f7-489a-9aa1-19dfec147758" providerId="ADAL" clId="{304F4868-5C1E-4EC9-A512-BD0950A5DE87}" dt="2022-07-07T15:30:51.184" v="2968" actId="1076"/>
        <pc:sldMkLst>
          <pc:docMk/>
          <pc:sldMk cId="1952453137" sldId="302"/>
        </pc:sldMkLst>
        <pc:spChg chg="mod">
          <ac:chgData name="Zhang, Ming" userId="b82a8543-f1f7-489a-9aa1-19dfec147758" providerId="ADAL" clId="{304F4868-5C1E-4EC9-A512-BD0950A5DE87}" dt="2022-07-07T15:14:34.965" v="2730" actId="20577"/>
          <ac:spMkLst>
            <pc:docMk/>
            <pc:sldMk cId="1952453137" sldId="302"/>
            <ac:spMk id="2" creationId="{00000000-0000-0000-0000-000000000000}"/>
          </ac:spMkLst>
        </pc:spChg>
        <pc:spChg chg="mod">
          <ac:chgData name="Zhang, Ming" userId="b82a8543-f1f7-489a-9aa1-19dfec147758" providerId="ADAL" clId="{304F4868-5C1E-4EC9-A512-BD0950A5DE87}" dt="2022-07-07T15:18:19.523" v="2797" actId="1076"/>
          <ac:spMkLst>
            <pc:docMk/>
            <pc:sldMk cId="1952453137" sldId="302"/>
            <ac:spMk id="3" creationId="{00000000-0000-0000-0000-000000000000}"/>
          </ac:spMkLst>
        </pc:spChg>
        <pc:spChg chg="add mod">
          <ac:chgData name="Zhang, Ming" userId="b82a8543-f1f7-489a-9aa1-19dfec147758" providerId="ADAL" clId="{304F4868-5C1E-4EC9-A512-BD0950A5DE87}" dt="2022-07-07T15:20:07.735" v="2816" actId="1076"/>
          <ac:spMkLst>
            <pc:docMk/>
            <pc:sldMk cId="1952453137" sldId="302"/>
            <ac:spMk id="10" creationId="{AEA45261-9166-5DAD-7D2D-9B4FCE45F1CE}"/>
          </ac:spMkLst>
        </pc:spChg>
        <pc:picChg chg="add del mod">
          <ac:chgData name="Zhang, Ming" userId="b82a8543-f1f7-489a-9aa1-19dfec147758" providerId="ADAL" clId="{304F4868-5C1E-4EC9-A512-BD0950A5DE87}" dt="2022-07-07T15:18:47.894" v="2800" actId="478"/>
          <ac:picMkLst>
            <pc:docMk/>
            <pc:sldMk cId="1952453137" sldId="302"/>
            <ac:picMk id="5" creationId="{C30CA890-70AB-B5C3-EF7D-4BF6CC535CB7}"/>
          </ac:picMkLst>
        </pc:picChg>
        <pc:picChg chg="add mod">
          <ac:chgData name="Zhang, Ming" userId="b82a8543-f1f7-489a-9aa1-19dfec147758" providerId="ADAL" clId="{304F4868-5C1E-4EC9-A512-BD0950A5DE87}" dt="2022-07-07T15:18:53.474" v="2802" actId="1076"/>
          <ac:picMkLst>
            <pc:docMk/>
            <pc:sldMk cId="1952453137" sldId="302"/>
            <ac:picMk id="7" creationId="{9E24D9AE-838A-749A-5C52-E9AC749D23DD}"/>
          </ac:picMkLst>
        </pc:picChg>
        <pc:picChg chg="add del mod">
          <ac:chgData name="Zhang, Ming" userId="b82a8543-f1f7-489a-9aa1-19dfec147758" providerId="ADAL" clId="{304F4868-5C1E-4EC9-A512-BD0950A5DE87}" dt="2022-07-07T15:30:09.973" v="2965" actId="478"/>
          <ac:picMkLst>
            <pc:docMk/>
            <pc:sldMk cId="1952453137" sldId="302"/>
            <ac:picMk id="9" creationId="{EBA93AC5-B711-72DC-42A7-B04843C10E22}"/>
          </ac:picMkLst>
        </pc:picChg>
        <pc:picChg chg="add mod">
          <ac:chgData name="Zhang, Ming" userId="b82a8543-f1f7-489a-9aa1-19dfec147758" providerId="ADAL" clId="{304F4868-5C1E-4EC9-A512-BD0950A5DE87}" dt="2022-07-07T15:30:51.184" v="2968" actId="1076"/>
          <ac:picMkLst>
            <pc:docMk/>
            <pc:sldMk cId="1952453137" sldId="302"/>
            <ac:picMk id="12" creationId="{9DDD12F3-BB44-A75B-5D18-1CE881F9B6E4}"/>
          </ac:picMkLst>
        </pc:picChg>
      </pc:sldChg>
      <pc:sldChg chg="addSp modSp add mod">
        <pc:chgData name="Zhang, Ming" userId="b82a8543-f1f7-489a-9aa1-19dfec147758" providerId="ADAL" clId="{304F4868-5C1E-4EC9-A512-BD0950A5DE87}" dt="2022-07-07T15:30:56.820" v="2970" actId="1076"/>
        <pc:sldMkLst>
          <pc:docMk/>
          <pc:sldMk cId="528646196" sldId="303"/>
        </pc:sldMkLst>
        <pc:spChg chg="mod">
          <ac:chgData name="Zhang, Ming" userId="b82a8543-f1f7-489a-9aa1-19dfec147758" providerId="ADAL" clId="{304F4868-5C1E-4EC9-A512-BD0950A5DE87}" dt="2022-07-07T15:27:06.549" v="2919" actId="20577"/>
          <ac:spMkLst>
            <pc:docMk/>
            <pc:sldMk cId="528646196" sldId="303"/>
            <ac:spMk id="2" creationId="{00000000-0000-0000-0000-000000000000}"/>
          </ac:spMkLst>
        </pc:spChg>
        <pc:spChg chg="mod">
          <ac:chgData name="Zhang, Ming" userId="b82a8543-f1f7-489a-9aa1-19dfec147758" providerId="ADAL" clId="{304F4868-5C1E-4EC9-A512-BD0950A5DE87}" dt="2022-07-07T15:29:22.202" v="2960" actId="14100"/>
          <ac:spMkLst>
            <pc:docMk/>
            <pc:sldMk cId="528646196" sldId="303"/>
            <ac:spMk id="3" creationId="{00000000-0000-0000-0000-000000000000}"/>
          </ac:spMkLst>
        </pc:spChg>
        <pc:picChg chg="add mod">
          <ac:chgData name="Zhang, Ming" userId="b82a8543-f1f7-489a-9aa1-19dfec147758" providerId="ADAL" clId="{304F4868-5C1E-4EC9-A512-BD0950A5DE87}" dt="2022-07-07T15:29:44.494" v="2962" actId="1076"/>
          <ac:picMkLst>
            <pc:docMk/>
            <pc:sldMk cId="528646196" sldId="303"/>
            <ac:picMk id="5" creationId="{9BC33E3A-3C5B-66AE-AE9C-959102E3152D}"/>
          </ac:picMkLst>
        </pc:picChg>
        <pc:picChg chg="add mod">
          <ac:chgData name="Zhang, Ming" userId="b82a8543-f1f7-489a-9aa1-19dfec147758" providerId="ADAL" clId="{304F4868-5C1E-4EC9-A512-BD0950A5DE87}" dt="2022-07-07T15:30:56.820" v="2970" actId="1076"/>
          <ac:picMkLst>
            <pc:docMk/>
            <pc:sldMk cId="528646196" sldId="303"/>
            <ac:picMk id="7" creationId="{E25A29AB-A2AF-6DBA-241F-C83AA326DD1B}"/>
          </ac:picMkLst>
        </pc:picChg>
      </pc:sldChg>
      <pc:sldChg chg="addSp delSp modSp add mod">
        <pc:chgData name="Zhang, Ming" userId="b82a8543-f1f7-489a-9aa1-19dfec147758" providerId="ADAL" clId="{304F4868-5C1E-4EC9-A512-BD0950A5DE87}" dt="2022-07-07T15:34:05.916" v="2990" actId="1076"/>
        <pc:sldMkLst>
          <pc:docMk/>
          <pc:sldMk cId="3369514549" sldId="304"/>
        </pc:sldMkLst>
        <pc:spChg chg="mod">
          <ac:chgData name="Zhang, Ming" userId="b82a8543-f1f7-489a-9aa1-19dfec147758" providerId="ADAL" clId="{304F4868-5C1E-4EC9-A512-BD0950A5DE87}" dt="2022-07-07T15:33:03.605" v="2977" actId="20577"/>
          <ac:spMkLst>
            <pc:docMk/>
            <pc:sldMk cId="3369514549" sldId="304"/>
            <ac:spMk id="2" creationId="{00000000-0000-0000-0000-000000000000}"/>
          </ac:spMkLst>
        </pc:spChg>
        <pc:spChg chg="mod">
          <ac:chgData name="Zhang, Ming" userId="b82a8543-f1f7-489a-9aa1-19dfec147758" providerId="ADAL" clId="{304F4868-5C1E-4EC9-A512-BD0950A5DE87}" dt="2022-07-07T15:33:25.103" v="2984" actId="20577"/>
          <ac:spMkLst>
            <pc:docMk/>
            <pc:sldMk cId="3369514549" sldId="304"/>
            <ac:spMk id="3" creationId="{00000000-0000-0000-0000-000000000000}"/>
          </ac:spMkLst>
        </pc:spChg>
        <pc:picChg chg="del">
          <ac:chgData name="Zhang, Ming" userId="b82a8543-f1f7-489a-9aa1-19dfec147758" providerId="ADAL" clId="{304F4868-5C1E-4EC9-A512-BD0950A5DE87}" dt="2022-07-07T15:33:48.118" v="2985" actId="478"/>
          <ac:picMkLst>
            <pc:docMk/>
            <pc:sldMk cId="3369514549" sldId="304"/>
            <ac:picMk id="5" creationId="{9BC33E3A-3C5B-66AE-AE9C-959102E3152D}"/>
          </ac:picMkLst>
        </pc:picChg>
        <pc:picChg chg="add mod">
          <ac:chgData name="Zhang, Ming" userId="b82a8543-f1f7-489a-9aa1-19dfec147758" providerId="ADAL" clId="{304F4868-5C1E-4EC9-A512-BD0950A5DE87}" dt="2022-07-07T15:33:52.228" v="2987" actId="1076"/>
          <ac:picMkLst>
            <pc:docMk/>
            <pc:sldMk cId="3369514549" sldId="304"/>
            <ac:picMk id="6" creationId="{F942970F-17A2-3FBF-6392-090C54D63CB9}"/>
          </ac:picMkLst>
        </pc:picChg>
        <pc:picChg chg="del">
          <ac:chgData name="Zhang, Ming" userId="b82a8543-f1f7-489a-9aa1-19dfec147758" providerId="ADAL" clId="{304F4868-5C1E-4EC9-A512-BD0950A5DE87}" dt="2022-07-07T15:33:53.680" v="2988" actId="478"/>
          <ac:picMkLst>
            <pc:docMk/>
            <pc:sldMk cId="3369514549" sldId="304"/>
            <ac:picMk id="7" creationId="{E25A29AB-A2AF-6DBA-241F-C83AA326DD1B}"/>
          </ac:picMkLst>
        </pc:picChg>
        <pc:picChg chg="add mod">
          <ac:chgData name="Zhang, Ming" userId="b82a8543-f1f7-489a-9aa1-19dfec147758" providerId="ADAL" clId="{304F4868-5C1E-4EC9-A512-BD0950A5DE87}" dt="2022-07-07T15:34:05.916" v="2990" actId="1076"/>
          <ac:picMkLst>
            <pc:docMk/>
            <pc:sldMk cId="3369514549" sldId="304"/>
            <ac:picMk id="9" creationId="{74291CFA-CB77-3D52-E071-9B390B84BE39}"/>
          </ac:picMkLst>
        </pc:picChg>
      </pc:sldChg>
      <pc:sldChg chg="delSp modSp add mod">
        <pc:chgData name="Zhang, Ming" userId="b82a8543-f1f7-489a-9aa1-19dfec147758" providerId="ADAL" clId="{304F4868-5C1E-4EC9-A512-BD0950A5DE87}" dt="2022-07-07T15:46:09.185" v="3187" actId="14100"/>
        <pc:sldMkLst>
          <pc:docMk/>
          <pc:sldMk cId="2376371459" sldId="305"/>
        </pc:sldMkLst>
        <pc:spChg chg="del mod">
          <ac:chgData name="Zhang, Ming" userId="b82a8543-f1f7-489a-9aa1-19dfec147758" providerId="ADAL" clId="{304F4868-5C1E-4EC9-A512-BD0950A5DE87}" dt="2022-07-07T15:39:29.397" v="2993" actId="478"/>
          <ac:spMkLst>
            <pc:docMk/>
            <pc:sldMk cId="2376371459" sldId="305"/>
            <ac:spMk id="2" creationId="{00000000-0000-0000-0000-000000000000}"/>
          </ac:spMkLst>
        </pc:spChg>
        <pc:spChg chg="mod">
          <ac:chgData name="Zhang, Ming" userId="b82a8543-f1f7-489a-9aa1-19dfec147758" providerId="ADAL" clId="{304F4868-5C1E-4EC9-A512-BD0950A5DE87}" dt="2022-07-07T15:46:09.185" v="3187" actId="14100"/>
          <ac:spMkLst>
            <pc:docMk/>
            <pc:sldMk cId="2376371459" sldId="305"/>
            <ac:spMk id="3" creationId="{00000000-0000-0000-0000-000000000000}"/>
          </ac:spMkLst>
        </pc:spChg>
        <pc:picChg chg="del">
          <ac:chgData name="Zhang, Ming" userId="b82a8543-f1f7-489a-9aa1-19dfec147758" providerId="ADAL" clId="{304F4868-5C1E-4EC9-A512-BD0950A5DE87}" dt="2022-07-07T15:43:50.304" v="3159" actId="478"/>
          <ac:picMkLst>
            <pc:docMk/>
            <pc:sldMk cId="2376371459" sldId="305"/>
            <ac:picMk id="6" creationId="{F942970F-17A2-3FBF-6392-090C54D63CB9}"/>
          </ac:picMkLst>
        </pc:picChg>
        <pc:picChg chg="del">
          <ac:chgData name="Zhang, Ming" userId="b82a8543-f1f7-489a-9aa1-19dfec147758" providerId="ADAL" clId="{304F4868-5C1E-4EC9-A512-BD0950A5DE87}" dt="2022-07-07T15:43:51.845" v="3160" actId="478"/>
          <ac:picMkLst>
            <pc:docMk/>
            <pc:sldMk cId="2376371459" sldId="305"/>
            <ac:picMk id="9" creationId="{74291CFA-CB77-3D52-E071-9B390B84BE39}"/>
          </ac:picMkLst>
        </pc:picChg>
      </pc:sldChg>
      <pc:sldChg chg="add del">
        <pc:chgData name="Zhang, Ming" userId="b82a8543-f1f7-489a-9aa1-19dfec147758" providerId="ADAL" clId="{304F4868-5C1E-4EC9-A512-BD0950A5DE87}" dt="2022-07-07T15:58:34.322" v="3190" actId="2696"/>
        <pc:sldMkLst>
          <pc:docMk/>
          <pc:sldMk cId="584394370" sldId="306"/>
        </pc:sldMkLst>
      </pc:sldChg>
      <pc:sldChg chg="addSp delSp modSp add mod ord">
        <pc:chgData name="Zhang, Ming" userId="b82a8543-f1f7-489a-9aa1-19dfec147758" providerId="ADAL" clId="{304F4868-5C1E-4EC9-A512-BD0950A5DE87}" dt="2022-07-07T16:10:24.555" v="3360" actId="1076"/>
        <pc:sldMkLst>
          <pc:docMk/>
          <pc:sldMk cId="2788979329" sldId="306"/>
        </pc:sldMkLst>
        <pc:spChg chg="mod">
          <ac:chgData name="Zhang, Ming" userId="b82a8543-f1f7-489a-9aa1-19dfec147758" providerId="ADAL" clId="{304F4868-5C1E-4EC9-A512-BD0950A5DE87}" dt="2022-07-07T16:07:14.308" v="3330" actId="20577"/>
          <ac:spMkLst>
            <pc:docMk/>
            <pc:sldMk cId="2788979329" sldId="306"/>
            <ac:spMk id="2" creationId="{00000000-0000-0000-0000-000000000000}"/>
          </ac:spMkLst>
        </pc:spChg>
        <pc:spChg chg="del mod">
          <ac:chgData name="Zhang, Ming" userId="b82a8543-f1f7-489a-9aa1-19dfec147758" providerId="ADAL" clId="{304F4868-5C1E-4EC9-A512-BD0950A5DE87}" dt="2022-07-07T16:08:01.931" v="3335" actId="478"/>
          <ac:spMkLst>
            <pc:docMk/>
            <pc:sldMk cId="2788979329" sldId="306"/>
            <ac:spMk id="3" creationId="{00000000-0000-0000-0000-000000000000}"/>
          </ac:spMkLst>
        </pc:spChg>
        <pc:spChg chg="add del mod">
          <ac:chgData name="Zhang, Ming" userId="b82a8543-f1f7-489a-9aa1-19dfec147758" providerId="ADAL" clId="{304F4868-5C1E-4EC9-A512-BD0950A5DE87}" dt="2022-07-07T16:08:53.433" v="3339" actId="21"/>
          <ac:spMkLst>
            <pc:docMk/>
            <pc:sldMk cId="2788979329" sldId="306"/>
            <ac:spMk id="7" creationId="{B8415ECD-1F3A-136D-1C54-3F9503F57109}"/>
          </ac:spMkLst>
        </pc:spChg>
        <pc:spChg chg="add del mod">
          <ac:chgData name="Zhang, Ming" userId="b82a8543-f1f7-489a-9aa1-19dfec147758" providerId="ADAL" clId="{304F4868-5C1E-4EC9-A512-BD0950A5DE87}" dt="2022-07-07T16:08:59.221" v="3341" actId="478"/>
          <ac:spMkLst>
            <pc:docMk/>
            <pc:sldMk cId="2788979329" sldId="306"/>
            <ac:spMk id="11" creationId="{4B8E735E-4623-FEA1-31BD-B4EAF103E841}"/>
          </ac:spMkLst>
        </pc:spChg>
        <pc:spChg chg="add del mod">
          <ac:chgData name="Zhang, Ming" userId="b82a8543-f1f7-489a-9aa1-19dfec147758" providerId="ADAL" clId="{304F4868-5C1E-4EC9-A512-BD0950A5DE87}" dt="2022-07-07T16:10:03.355" v="3353" actId="21"/>
          <ac:spMkLst>
            <pc:docMk/>
            <pc:sldMk cId="2788979329" sldId="306"/>
            <ac:spMk id="14" creationId="{D18E205E-6BE8-0BCB-9EFA-A0B0DE9DCEB2}"/>
          </ac:spMkLst>
        </pc:spChg>
        <pc:spChg chg="add mod">
          <ac:chgData name="Zhang, Ming" userId="b82a8543-f1f7-489a-9aa1-19dfec147758" providerId="ADAL" clId="{304F4868-5C1E-4EC9-A512-BD0950A5DE87}" dt="2022-07-07T16:10:04.111" v="3354"/>
          <ac:spMkLst>
            <pc:docMk/>
            <pc:sldMk cId="2788979329" sldId="306"/>
            <ac:spMk id="17" creationId="{5BE077E7-AC43-5A5E-2197-2C89ABEC3412}"/>
          </ac:spMkLst>
        </pc:spChg>
        <pc:picChg chg="add del mod">
          <ac:chgData name="Zhang, Ming" userId="b82a8543-f1f7-489a-9aa1-19dfec147758" providerId="ADAL" clId="{304F4868-5C1E-4EC9-A512-BD0950A5DE87}" dt="2022-07-07T16:07:59.144" v="3334" actId="478"/>
          <ac:picMkLst>
            <pc:docMk/>
            <pc:sldMk cId="2788979329" sldId="306"/>
            <ac:picMk id="5" creationId="{68BC619B-9E6B-BE8D-755A-EBCE248D1F95}"/>
          </ac:picMkLst>
        </pc:picChg>
        <pc:picChg chg="del mod">
          <ac:chgData name="Zhang, Ming" userId="b82a8543-f1f7-489a-9aa1-19dfec147758" providerId="ADAL" clId="{304F4868-5C1E-4EC9-A512-BD0950A5DE87}" dt="2022-07-07T16:02:54.121" v="3301" actId="478"/>
          <ac:picMkLst>
            <pc:docMk/>
            <pc:sldMk cId="2788979329" sldId="306"/>
            <ac:picMk id="6" creationId="{F942970F-17A2-3FBF-6392-090C54D63CB9}"/>
          </ac:picMkLst>
        </pc:picChg>
        <pc:picChg chg="del">
          <ac:chgData name="Zhang, Ming" userId="b82a8543-f1f7-489a-9aa1-19dfec147758" providerId="ADAL" clId="{304F4868-5C1E-4EC9-A512-BD0950A5DE87}" dt="2022-07-07T16:02:44.911" v="3297" actId="478"/>
          <ac:picMkLst>
            <pc:docMk/>
            <pc:sldMk cId="2788979329" sldId="306"/>
            <ac:picMk id="9" creationId="{74291CFA-CB77-3D52-E071-9B390B84BE39}"/>
          </ac:picMkLst>
        </pc:picChg>
        <pc:picChg chg="add del mod">
          <ac:chgData name="Zhang, Ming" userId="b82a8543-f1f7-489a-9aa1-19dfec147758" providerId="ADAL" clId="{304F4868-5C1E-4EC9-A512-BD0950A5DE87}" dt="2022-07-07T16:07:57.089" v="3333" actId="478"/>
          <ac:picMkLst>
            <pc:docMk/>
            <pc:sldMk cId="2788979329" sldId="306"/>
            <ac:picMk id="10" creationId="{83D9EDC3-A7C5-52FC-08F1-603B21B3CF2E}"/>
          </ac:picMkLst>
        </pc:picChg>
        <pc:picChg chg="add del mod">
          <ac:chgData name="Zhang, Ming" userId="b82a8543-f1f7-489a-9aa1-19dfec147758" providerId="ADAL" clId="{304F4868-5C1E-4EC9-A512-BD0950A5DE87}" dt="2022-07-07T16:09:54.312" v="3348" actId="478"/>
          <ac:picMkLst>
            <pc:docMk/>
            <pc:sldMk cId="2788979329" sldId="306"/>
            <ac:picMk id="13" creationId="{698064B6-B971-F5D0-6E5C-699E89FBF919}"/>
          </ac:picMkLst>
        </pc:picChg>
        <pc:picChg chg="add mod">
          <ac:chgData name="Zhang, Ming" userId="b82a8543-f1f7-489a-9aa1-19dfec147758" providerId="ADAL" clId="{304F4868-5C1E-4EC9-A512-BD0950A5DE87}" dt="2022-07-07T16:10:08.144" v="3355" actId="1076"/>
          <ac:picMkLst>
            <pc:docMk/>
            <pc:sldMk cId="2788979329" sldId="306"/>
            <ac:picMk id="16" creationId="{68DFF2E5-71A5-1CBD-595F-BCC7C3AE3D77}"/>
          </ac:picMkLst>
        </pc:picChg>
        <pc:picChg chg="add mod">
          <ac:chgData name="Zhang, Ming" userId="b82a8543-f1f7-489a-9aa1-19dfec147758" providerId="ADAL" clId="{304F4868-5C1E-4EC9-A512-BD0950A5DE87}" dt="2022-07-07T16:10:24.555" v="3360" actId="1076"/>
          <ac:picMkLst>
            <pc:docMk/>
            <pc:sldMk cId="2788979329" sldId="306"/>
            <ac:picMk id="19" creationId="{B1F31429-A128-613F-80E8-590037612B5D}"/>
          </ac:picMkLst>
        </pc:picChg>
      </pc:sldChg>
      <pc:sldChg chg="modSp add mod">
        <pc:chgData name="Zhang, Ming" userId="b82a8543-f1f7-489a-9aa1-19dfec147758" providerId="ADAL" clId="{304F4868-5C1E-4EC9-A512-BD0950A5DE87}" dt="2022-07-07T16:07:17.008" v="3331" actId="20577"/>
        <pc:sldMkLst>
          <pc:docMk/>
          <pc:sldMk cId="739638478" sldId="307"/>
        </pc:sldMkLst>
        <pc:spChg chg="mod">
          <ac:chgData name="Zhang, Ming" userId="b82a8543-f1f7-489a-9aa1-19dfec147758" providerId="ADAL" clId="{304F4868-5C1E-4EC9-A512-BD0950A5DE87}" dt="2022-07-07T16:07:17.008" v="3331" actId="20577"/>
          <ac:spMkLst>
            <pc:docMk/>
            <pc:sldMk cId="739638478" sldId="307"/>
            <ac:spMk id="2" creationId="{00000000-0000-0000-0000-000000000000}"/>
          </ac:spMkLst>
        </pc:spChg>
      </pc:sldChg>
      <pc:sldChg chg="addSp delSp modSp add mod">
        <pc:chgData name="Zhang, Ming" userId="b82a8543-f1f7-489a-9aa1-19dfec147758" providerId="ADAL" clId="{304F4868-5C1E-4EC9-A512-BD0950A5DE87}" dt="2022-07-07T23:07:00.434" v="3404" actId="1076"/>
        <pc:sldMkLst>
          <pc:docMk/>
          <pc:sldMk cId="571953190" sldId="308"/>
        </pc:sldMkLst>
        <pc:spChg chg="mod">
          <ac:chgData name="Zhang, Ming" userId="b82a8543-f1f7-489a-9aa1-19dfec147758" providerId="ADAL" clId="{304F4868-5C1E-4EC9-A512-BD0950A5DE87}" dt="2022-07-07T16:25:18.227" v="3380" actId="20577"/>
          <ac:spMkLst>
            <pc:docMk/>
            <pc:sldMk cId="571953190" sldId="308"/>
            <ac:spMk id="2" creationId="{00000000-0000-0000-0000-000000000000}"/>
          </ac:spMkLst>
        </pc:spChg>
        <pc:spChg chg="del mod">
          <ac:chgData name="Zhang, Ming" userId="b82a8543-f1f7-489a-9aa1-19dfec147758" providerId="ADAL" clId="{304F4868-5C1E-4EC9-A512-BD0950A5DE87}" dt="2022-07-07T16:25:32.500" v="3382" actId="478"/>
          <ac:spMkLst>
            <pc:docMk/>
            <pc:sldMk cId="571953190" sldId="308"/>
            <ac:spMk id="3" creationId="{00000000-0000-0000-0000-000000000000}"/>
          </ac:spMkLst>
        </pc:spChg>
        <pc:spChg chg="add del mod">
          <ac:chgData name="Zhang, Ming" userId="b82a8543-f1f7-489a-9aa1-19dfec147758" providerId="ADAL" clId="{304F4868-5C1E-4EC9-A512-BD0950A5DE87}" dt="2022-07-07T16:25:34.378" v="3383" actId="478"/>
          <ac:spMkLst>
            <pc:docMk/>
            <pc:sldMk cId="571953190" sldId="308"/>
            <ac:spMk id="4" creationId="{08BF8EBD-7599-6FB4-DDBA-7AA7327037D1}"/>
          </ac:spMkLst>
        </pc:spChg>
        <pc:spChg chg="add mod">
          <ac:chgData name="Zhang, Ming" userId="b82a8543-f1f7-489a-9aa1-19dfec147758" providerId="ADAL" clId="{304F4868-5C1E-4EC9-A512-BD0950A5DE87}" dt="2022-07-07T23:07:00.434" v="3404" actId="1076"/>
          <ac:spMkLst>
            <pc:docMk/>
            <pc:sldMk cId="571953190" sldId="308"/>
            <ac:spMk id="14" creationId="{5EA05C7C-658D-65BF-E1E8-84B60C69ACD0}"/>
          </ac:spMkLst>
        </pc:spChg>
        <pc:picChg chg="add mod">
          <ac:chgData name="Zhang, Ming" userId="b82a8543-f1f7-489a-9aa1-19dfec147758" providerId="ADAL" clId="{304F4868-5C1E-4EC9-A512-BD0950A5DE87}" dt="2022-07-07T16:25:50.548" v="3385" actId="1076"/>
          <ac:picMkLst>
            <pc:docMk/>
            <pc:sldMk cId="571953190" sldId="308"/>
            <ac:picMk id="6" creationId="{A903B3D5-AF10-4A8F-0AD0-6BF5DE17B2F3}"/>
          </ac:picMkLst>
        </pc:picChg>
        <pc:picChg chg="add mod">
          <ac:chgData name="Zhang, Ming" userId="b82a8543-f1f7-489a-9aa1-19dfec147758" providerId="ADAL" clId="{304F4868-5C1E-4EC9-A512-BD0950A5DE87}" dt="2022-07-07T16:26:19.372" v="3392" actId="1076"/>
          <ac:picMkLst>
            <pc:docMk/>
            <pc:sldMk cId="571953190" sldId="308"/>
            <ac:picMk id="8" creationId="{FDC44BA3-B8BA-07BF-AF76-1A860D41474F}"/>
          </ac:picMkLst>
        </pc:picChg>
        <pc:picChg chg="add mod">
          <ac:chgData name="Zhang, Ming" userId="b82a8543-f1f7-489a-9aa1-19dfec147758" providerId="ADAL" clId="{304F4868-5C1E-4EC9-A512-BD0950A5DE87}" dt="2022-07-07T16:26:07.852" v="3389" actId="1076"/>
          <ac:picMkLst>
            <pc:docMk/>
            <pc:sldMk cId="571953190" sldId="308"/>
            <ac:picMk id="10" creationId="{7659D79D-C622-D66F-3812-6D7407B7F114}"/>
          </ac:picMkLst>
        </pc:picChg>
        <pc:picChg chg="add mod">
          <ac:chgData name="Zhang, Ming" userId="b82a8543-f1f7-489a-9aa1-19dfec147758" providerId="ADAL" clId="{304F4868-5C1E-4EC9-A512-BD0950A5DE87}" dt="2022-07-07T16:26:16.110" v="3391" actId="1076"/>
          <ac:picMkLst>
            <pc:docMk/>
            <pc:sldMk cId="571953190" sldId="308"/>
            <ac:picMk id="12" creationId="{06271ED1-7002-C821-BE0B-8AC4E8B34D69}"/>
          </ac:picMkLst>
        </pc:picChg>
      </pc:sldChg>
      <pc:sldChg chg="addSp delSp modSp add mod">
        <pc:chgData name="Zhang, Ming" userId="b82a8543-f1f7-489a-9aa1-19dfec147758" providerId="ADAL" clId="{304F4868-5C1E-4EC9-A512-BD0950A5DE87}" dt="2022-07-07T23:10:43.750" v="3557" actId="20577"/>
        <pc:sldMkLst>
          <pc:docMk/>
          <pc:sldMk cId="672966412" sldId="309"/>
        </pc:sldMkLst>
        <pc:spChg chg="mod">
          <ac:chgData name="Zhang, Ming" userId="b82a8543-f1f7-489a-9aa1-19dfec147758" providerId="ADAL" clId="{304F4868-5C1E-4EC9-A512-BD0950A5DE87}" dt="2022-07-07T23:08:21.460" v="3426" actId="20577"/>
          <ac:spMkLst>
            <pc:docMk/>
            <pc:sldMk cId="672966412" sldId="309"/>
            <ac:spMk id="2" creationId="{00000000-0000-0000-0000-000000000000}"/>
          </ac:spMkLst>
        </pc:spChg>
        <pc:spChg chg="add mod">
          <ac:chgData name="Zhang, Ming" userId="b82a8543-f1f7-489a-9aa1-19dfec147758" providerId="ADAL" clId="{304F4868-5C1E-4EC9-A512-BD0950A5DE87}" dt="2022-07-07T23:10:43.750" v="3557" actId="20577"/>
          <ac:spMkLst>
            <pc:docMk/>
            <pc:sldMk cId="672966412" sldId="309"/>
            <ac:spMk id="6" creationId="{1BAF3F5E-B76A-E741-3742-EC3F74DF1DA8}"/>
          </ac:spMkLst>
        </pc:spChg>
        <pc:spChg chg="del">
          <ac:chgData name="Zhang, Ming" userId="b82a8543-f1f7-489a-9aa1-19dfec147758" providerId="ADAL" clId="{304F4868-5C1E-4EC9-A512-BD0950A5DE87}" dt="2022-07-07T23:08:35.153" v="3428" actId="478"/>
          <ac:spMkLst>
            <pc:docMk/>
            <pc:sldMk cId="672966412" sldId="309"/>
            <ac:spMk id="17" creationId="{5BE077E7-AC43-5A5E-2197-2C89ABEC3412}"/>
          </ac:spMkLst>
        </pc:spChg>
        <pc:graphicFrameChg chg="add del mod modGraphic">
          <ac:chgData name="Zhang, Ming" userId="b82a8543-f1f7-489a-9aa1-19dfec147758" providerId="ADAL" clId="{304F4868-5C1E-4EC9-A512-BD0950A5DE87}" dt="2022-07-07T23:10:08.446" v="3553" actId="478"/>
          <ac:graphicFrameMkLst>
            <pc:docMk/>
            <pc:sldMk cId="672966412" sldId="309"/>
            <ac:graphicFrameMk id="3" creationId="{98BA412C-62A2-8201-8059-16567EAF91FF}"/>
          </ac:graphicFrameMkLst>
        </pc:graphicFrameChg>
        <pc:picChg chg="add mod">
          <ac:chgData name="Zhang, Ming" userId="b82a8543-f1f7-489a-9aa1-19dfec147758" providerId="ADAL" clId="{304F4868-5C1E-4EC9-A512-BD0950A5DE87}" dt="2022-07-07T23:10:39.854" v="3556" actId="1076"/>
          <ac:picMkLst>
            <pc:docMk/>
            <pc:sldMk cId="672966412" sldId="309"/>
            <ac:picMk id="5" creationId="{C72E3213-E46A-FB4C-9E34-67339DC27988}"/>
          </ac:picMkLst>
        </pc:picChg>
        <pc:picChg chg="del">
          <ac:chgData name="Zhang, Ming" userId="b82a8543-f1f7-489a-9aa1-19dfec147758" providerId="ADAL" clId="{304F4868-5C1E-4EC9-A512-BD0950A5DE87}" dt="2022-07-07T23:08:31.510" v="3427" actId="478"/>
          <ac:picMkLst>
            <pc:docMk/>
            <pc:sldMk cId="672966412" sldId="309"/>
            <ac:picMk id="16" creationId="{68DFF2E5-71A5-1CBD-595F-BCC7C3AE3D77}"/>
          </ac:picMkLst>
        </pc:picChg>
        <pc:picChg chg="del">
          <ac:chgData name="Zhang, Ming" userId="b82a8543-f1f7-489a-9aa1-19dfec147758" providerId="ADAL" clId="{304F4868-5C1E-4EC9-A512-BD0950A5DE87}" dt="2022-07-07T23:09:35.677" v="3546" actId="478"/>
          <ac:picMkLst>
            <pc:docMk/>
            <pc:sldMk cId="672966412" sldId="309"/>
            <ac:picMk id="19" creationId="{B1F31429-A128-613F-80E8-590037612B5D}"/>
          </ac:picMkLst>
        </pc:picChg>
      </pc:sldChg>
      <pc:sldChg chg="addSp delSp modSp add mod">
        <pc:chgData name="Zhang, Ming" userId="b82a8543-f1f7-489a-9aa1-19dfec147758" providerId="ADAL" clId="{304F4868-5C1E-4EC9-A512-BD0950A5DE87}" dt="2022-07-07T23:16:46.349" v="3723" actId="1076"/>
        <pc:sldMkLst>
          <pc:docMk/>
          <pc:sldMk cId="597043713" sldId="310"/>
        </pc:sldMkLst>
        <pc:spChg chg="mod">
          <ac:chgData name="Zhang, Ming" userId="b82a8543-f1f7-489a-9aa1-19dfec147758" providerId="ADAL" clId="{304F4868-5C1E-4EC9-A512-BD0950A5DE87}" dt="2022-07-07T23:14:10.054" v="3588" actId="20577"/>
          <ac:spMkLst>
            <pc:docMk/>
            <pc:sldMk cId="597043713" sldId="310"/>
            <ac:spMk id="2" creationId="{00000000-0000-0000-0000-000000000000}"/>
          </ac:spMkLst>
        </pc:spChg>
        <pc:spChg chg="mod">
          <ac:chgData name="Zhang, Ming" userId="b82a8543-f1f7-489a-9aa1-19dfec147758" providerId="ADAL" clId="{304F4868-5C1E-4EC9-A512-BD0950A5DE87}" dt="2022-07-07T23:15:17.804" v="3710" actId="20577"/>
          <ac:spMkLst>
            <pc:docMk/>
            <pc:sldMk cId="597043713" sldId="310"/>
            <ac:spMk id="6" creationId="{1BAF3F5E-B76A-E741-3742-EC3F74DF1DA8}"/>
          </ac:spMkLst>
        </pc:spChg>
        <pc:picChg chg="add del mod">
          <ac:chgData name="Zhang, Ming" userId="b82a8543-f1f7-489a-9aa1-19dfec147758" providerId="ADAL" clId="{304F4868-5C1E-4EC9-A512-BD0950A5DE87}" dt="2022-07-07T23:16:14.637" v="3718" actId="478"/>
          <ac:picMkLst>
            <pc:docMk/>
            <pc:sldMk cId="597043713" sldId="310"/>
            <ac:picMk id="4" creationId="{39A25BCD-D548-5527-7994-5C3488B32610}"/>
          </ac:picMkLst>
        </pc:picChg>
        <pc:picChg chg="del">
          <ac:chgData name="Zhang, Ming" userId="b82a8543-f1f7-489a-9aa1-19dfec147758" providerId="ADAL" clId="{304F4868-5C1E-4EC9-A512-BD0950A5DE87}" dt="2022-07-07T23:15:21.236" v="3711" actId="478"/>
          <ac:picMkLst>
            <pc:docMk/>
            <pc:sldMk cId="597043713" sldId="310"/>
            <ac:picMk id="5" creationId="{C72E3213-E46A-FB4C-9E34-67339DC27988}"/>
          </ac:picMkLst>
        </pc:picChg>
        <pc:picChg chg="add del mod">
          <ac:chgData name="Zhang, Ming" userId="b82a8543-f1f7-489a-9aa1-19dfec147758" providerId="ADAL" clId="{304F4868-5C1E-4EC9-A512-BD0950A5DE87}" dt="2022-07-07T23:16:16.862" v="3719" actId="478"/>
          <ac:picMkLst>
            <pc:docMk/>
            <pc:sldMk cId="597043713" sldId="310"/>
            <ac:picMk id="8" creationId="{847E3CC7-6E20-2707-F708-E51853FD436A}"/>
          </ac:picMkLst>
        </pc:picChg>
        <pc:picChg chg="add mod">
          <ac:chgData name="Zhang, Ming" userId="b82a8543-f1f7-489a-9aa1-19dfec147758" providerId="ADAL" clId="{304F4868-5C1E-4EC9-A512-BD0950A5DE87}" dt="2022-07-07T23:16:27.615" v="3721" actId="1076"/>
          <ac:picMkLst>
            <pc:docMk/>
            <pc:sldMk cId="597043713" sldId="310"/>
            <ac:picMk id="10" creationId="{742854C6-DF5E-03EB-55D2-B2D6C493EC0F}"/>
          </ac:picMkLst>
        </pc:picChg>
        <pc:picChg chg="add mod">
          <ac:chgData name="Zhang, Ming" userId="b82a8543-f1f7-489a-9aa1-19dfec147758" providerId="ADAL" clId="{304F4868-5C1E-4EC9-A512-BD0950A5DE87}" dt="2022-07-07T23:16:46.349" v="3723" actId="1076"/>
          <ac:picMkLst>
            <pc:docMk/>
            <pc:sldMk cId="597043713" sldId="310"/>
            <ac:picMk id="12" creationId="{A51E3263-2372-2AEE-C1FC-8C99B03A18F8}"/>
          </ac:picMkLst>
        </pc:picChg>
      </pc:sldChg>
      <pc:sldChg chg="addSp delSp modSp add mod">
        <pc:chgData name="Zhang, Ming" userId="b82a8543-f1f7-489a-9aa1-19dfec147758" providerId="ADAL" clId="{304F4868-5C1E-4EC9-A512-BD0950A5DE87}" dt="2022-07-07T23:18:01.045" v="3734" actId="1076"/>
        <pc:sldMkLst>
          <pc:docMk/>
          <pc:sldMk cId="1132614003" sldId="311"/>
        </pc:sldMkLst>
        <pc:spChg chg="del">
          <ac:chgData name="Zhang, Ming" userId="b82a8543-f1f7-489a-9aa1-19dfec147758" providerId="ADAL" clId="{304F4868-5C1E-4EC9-A512-BD0950A5DE87}" dt="2022-07-07T23:16:58.652" v="3725" actId="478"/>
          <ac:spMkLst>
            <pc:docMk/>
            <pc:sldMk cId="1132614003" sldId="311"/>
            <ac:spMk id="2" creationId="{00000000-0000-0000-0000-000000000000}"/>
          </ac:spMkLst>
        </pc:spChg>
        <pc:spChg chg="add del mod">
          <ac:chgData name="Zhang, Ming" userId="b82a8543-f1f7-489a-9aa1-19dfec147758" providerId="ADAL" clId="{304F4868-5C1E-4EC9-A512-BD0950A5DE87}" dt="2022-07-07T23:17:05.029" v="3727" actId="478"/>
          <ac:spMkLst>
            <pc:docMk/>
            <pc:sldMk cId="1132614003" sldId="311"/>
            <ac:spMk id="3" creationId="{0F360CDA-8F49-97D4-F22B-E7D6F48A26B2}"/>
          </ac:spMkLst>
        </pc:spChg>
        <pc:spChg chg="add del mod">
          <ac:chgData name="Zhang, Ming" userId="b82a8543-f1f7-489a-9aa1-19dfec147758" providerId="ADAL" clId="{304F4868-5C1E-4EC9-A512-BD0950A5DE87}" dt="2022-07-07T23:17:07.132" v="3728" actId="478"/>
          <ac:spMkLst>
            <pc:docMk/>
            <pc:sldMk cId="1132614003" sldId="311"/>
            <ac:spMk id="4" creationId="{3EA98A4C-ADCF-EF1B-578C-43B6192086B0}"/>
          </ac:spMkLst>
        </pc:spChg>
        <pc:spChg chg="del">
          <ac:chgData name="Zhang, Ming" userId="b82a8543-f1f7-489a-9aa1-19dfec147758" providerId="ADAL" clId="{304F4868-5C1E-4EC9-A512-BD0950A5DE87}" dt="2022-07-07T23:17:01.972" v="3726" actId="478"/>
          <ac:spMkLst>
            <pc:docMk/>
            <pc:sldMk cId="1132614003" sldId="311"/>
            <ac:spMk id="6" creationId="{1BAF3F5E-B76A-E741-3742-EC3F74DF1DA8}"/>
          </ac:spMkLst>
        </pc:spChg>
        <pc:picChg chg="add mod">
          <ac:chgData name="Zhang, Ming" userId="b82a8543-f1f7-489a-9aa1-19dfec147758" providerId="ADAL" clId="{304F4868-5C1E-4EC9-A512-BD0950A5DE87}" dt="2022-07-07T23:17:49.385" v="3732" actId="1076"/>
          <ac:picMkLst>
            <pc:docMk/>
            <pc:sldMk cId="1132614003" sldId="311"/>
            <ac:picMk id="7" creationId="{59C91785-3B58-196A-7008-92C371B00E5E}"/>
          </ac:picMkLst>
        </pc:picChg>
        <pc:picChg chg="add mod">
          <ac:chgData name="Zhang, Ming" userId="b82a8543-f1f7-489a-9aa1-19dfec147758" providerId="ADAL" clId="{304F4868-5C1E-4EC9-A512-BD0950A5DE87}" dt="2022-07-07T23:18:01.045" v="3734" actId="1076"/>
          <ac:picMkLst>
            <pc:docMk/>
            <pc:sldMk cId="1132614003" sldId="311"/>
            <ac:picMk id="9" creationId="{54F4CA0D-495D-86C9-CD74-A5C8DE34A317}"/>
          </ac:picMkLst>
        </pc:picChg>
        <pc:picChg chg="del">
          <ac:chgData name="Zhang, Ming" userId="b82a8543-f1f7-489a-9aa1-19dfec147758" providerId="ADAL" clId="{304F4868-5C1E-4EC9-A512-BD0950A5DE87}" dt="2022-07-07T23:17:08.653" v="3729" actId="478"/>
          <ac:picMkLst>
            <pc:docMk/>
            <pc:sldMk cId="1132614003" sldId="311"/>
            <ac:picMk id="10" creationId="{742854C6-DF5E-03EB-55D2-B2D6C493EC0F}"/>
          </ac:picMkLst>
        </pc:picChg>
        <pc:picChg chg="del">
          <ac:chgData name="Zhang, Ming" userId="b82a8543-f1f7-489a-9aa1-19dfec147758" providerId="ADAL" clId="{304F4868-5C1E-4EC9-A512-BD0950A5DE87}" dt="2022-07-07T23:17:10.062" v="3730" actId="478"/>
          <ac:picMkLst>
            <pc:docMk/>
            <pc:sldMk cId="1132614003" sldId="311"/>
            <ac:picMk id="12" creationId="{A51E3263-2372-2AEE-C1FC-8C99B03A18F8}"/>
          </ac:picMkLst>
        </pc:picChg>
      </pc:sldChg>
      <pc:sldChg chg="addSp delSp modSp add mod">
        <pc:chgData name="Zhang, Ming" userId="b82a8543-f1f7-489a-9aa1-19dfec147758" providerId="ADAL" clId="{304F4868-5C1E-4EC9-A512-BD0950A5DE87}" dt="2022-07-08T10:04:58.039" v="3807" actId="1076"/>
        <pc:sldMkLst>
          <pc:docMk/>
          <pc:sldMk cId="3409819925" sldId="312"/>
        </pc:sldMkLst>
        <pc:spChg chg="add mod">
          <ac:chgData name="Zhang, Ming" userId="b82a8543-f1f7-489a-9aa1-19dfec147758" providerId="ADAL" clId="{304F4868-5C1E-4EC9-A512-BD0950A5DE87}" dt="2022-07-08T10:04:58.039" v="3807" actId="1076"/>
          <ac:spMkLst>
            <pc:docMk/>
            <pc:sldMk cId="3409819925" sldId="312"/>
            <ac:spMk id="6" creationId="{AD1A8E24-3A9C-90EE-4751-677624E0F5FE}"/>
          </ac:spMkLst>
        </pc:spChg>
        <pc:spChg chg="add del">
          <ac:chgData name="Zhang, Ming" userId="b82a8543-f1f7-489a-9aa1-19dfec147758" providerId="ADAL" clId="{304F4868-5C1E-4EC9-A512-BD0950A5DE87}" dt="2022-07-08T10:04:28.862" v="3804" actId="478"/>
          <ac:spMkLst>
            <pc:docMk/>
            <pc:sldMk cId="3409819925" sldId="312"/>
            <ac:spMk id="7" creationId="{13C38716-49C7-9452-4BA5-18E6B4F03AE9}"/>
          </ac:spMkLst>
        </pc:spChg>
        <pc:picChg chg="add mod">
          <ac:chgData name="Zhang, Ming" userId="b82a8543-f1f7-489a-9aa1-19dfec147758" providerId="ADAL" clId="{304F4868-5C1E-4EC9-A512-BD0950A5DE87}" dt="2022-07-07T23:20:08.377" v="3739" actId="1076"/>
          <ac:picMkLst>
            <pc:docMk/>
            <pc:sldMk cId="3409819925" sldId="312"/>
            <ac:picMk id="3" creationId="{77B7F9BB-5FB8-4403-E37B-AB8E23D12051}"/>
          </ac:picMkLst>
        </pc:picChg>
        <pc:picChg chg="add mod">
          <ac:chgData name="Zhang, Ming" userId="b82a8543-f1f7-489a-9aa1-19dfec147758" providerId="ADAL" clId="{304F4868-5C1E-4EC9-A512-BD0950A5DE87}" dt="2022-07-07T23:20:27.950" v="3742" actId="1076"/>
          <ac:picMkLst>
            <pc:docMk/>
            <pc:sldMk cId="3409819925" sldId="312"/>
            <ac:picMk id="5" creationId="{ED1BDA74-20D4-C16A-AD57-10B5C642DFC9}"/>
          </ac:picMkLst>
        </pc:picChg>
        <pc:picChg chg="del">
          <ac:chgData name="Zhang, Ming" userId="b82a8543-f1f7-489a-9aa1-19dfec147758" providerId="ADAL" clId="{304F4868-5C1E-4EC9-A512-BD0950A5DE87}" dt="2022-07-07T23:19:42.709" v="3736" actId="478"/>
          <ac:picMkLst>
            <pc:docMk/>
            <pc:sldMk cId="3409819925" sldId="312"/>
            <ac:picMk id="7" creationId="{59C91785-3B58-196A-7008-92C371B00E5E}"/>
          </ac:picMkLst>
        </pc:picChg>
        <pc:picChg chg="add mod">
          <ac:chgData name="Zhang, Ming" userId="b82a8543-f1f7-489a-9aa1-19dfec147758" providerId="ADAL" clId="{304F4868-5C1E-4EC9-A512-BD0950A5DE87}" dt="2022-07-07T23:24:08.397" v="3745" actId="1076"/>
          <ac:picMkLst>
            <pc:docMk/>
            <pc:sldMk cId="3409819925" sldId="312"/>
            <ac:picMk id="8" creationId="{4DEE05C3-3B28-D54A-BE5A-034E2763FD23}"/>
          </ac:picMkLst>
        </pc:picChg>
        <pc:picChg chg="del">
          <ac:chgData name="Zhang, Ming" userId="b82a8543-f1f7-489a-9aa1-19dfec147758" providerId="ADAL" clId="{304F4868-5C1E-4EC9-A512-BD0950A5DE87}" dt="2022-07-07T23:19:44.445" v="3737" actId="478"/>
          <ac:picMkLst>
            <pc:docMk/>
            <pc:sldMk cId="3409819925" sldId="312"/>
            <ac:picMk id="9" creationId="{54F4CA0D-495D-86C9-CD74-A5C8DE34A317}"/>
          </ac:picMkLst>
        </pc:picChg>
      </pc:sldChg>
      <pc:sldChg chg="modSp new mod">
        <pc:chgData name="Zhang, Ming" userId="b82a8543-f1f7-489a-9aa1-19dfec147758" providerId="ADAL" clId="{304F4868-5C1E-4EC9-A512-BD0950A5DE87}" dt="2022-07-08T10:16:43.192" v="3854" actId="20577"/>
        <pc:sldMkLst>
          <pc:docMk/>
          <pc:sldMk cId="531842335" sldId="313"/>
        </pc:sldMkLst>
        <pc:spChg chg="mod">
          <ac:chgData name="Zhang, Ming" userId="b82a8543-f1f7-489a-9aa1-19dfec147758" providerId="ADAL" clId="{304F4868-5C1E-4EC9-A512-BD0950A5DE87}" dt="2022-07-08T10:16:16.141" v="3841" actId="1076"/>
          <ac:spMkLst>
            <pc:docMk/>
            <pc:sldMk cId="531842335" sldId="313"/>
            <ac:spMk id="2" creationId="{E9FB18E9-BB06-3C71-FE49-1DD0A6A5564A}"/>
          </ac:spMkLst>
        </pc:spChg>
        <pc:spChg chg="mod">
          <ac:chgData name="Zhang, Ming" userId="b82a8543-f1f7-489a-9aa1-19dfec147758" providerId="ADAL" clId="{304F4868-5C1E-4EC9-A512-BD0950A5DE87}" dt="2022-07-08T10:16:43.192" v="3854" actId="20577"/>
          <ac:spMkLst>
            <pc:docMk/>
            <pc:sldMk cId="531842335" sldId="313"/>
            <ac:spMk id="3" creationId="{06DB186D-F5B8-0ACC-14B8-568E76D7D229}"/>
          </ac:spMkLst>
        </pc:spChg>
      </pc:sldChg>
      <pc:sldChg chg="addSp delSp modSp new del mod">
        <pc:chgData name="Zhang, Ming" userId="b82a8543-f1f7-489a-9aa1-19dfec147758" providerId="ADAL" clId="{304F4868-5C1E-4EC9-A512-BD0950A5DE87}" dt="2022-07-08T10:13:51.507" v="3816" actId="47"/>
        <pc:sldMkLst>
          <pc:docMk/>
          <pc:sldMk cId="3954528550" sldId="313"/>
        </pc:sldMkLst>
        <pc:spChg chg="del mod">
          <ac:chgData name="Zhang, Ming" userId="b82a8543-f1f7-489a-9aa1-19dfec147758" providerId="ADAL" clId="{304F4868-5C1E-4EC9-A512-BD0950A5DE87}" dt="2022-07-08T10:10:56.142" v="3810" actId="478"/>
          <ac:spMkLst>
            <pc:docMk/>
            <pc:sldMk cId="3954528550" sldId="313"/>
            <ac:spMk id="3" creationId="{75929D67-6E83-7070-D52E-850656A0B272}"/>
          </ac:spMkLst>
        </pc:spChg>
        <pc:spChg chg="add del mod">
          <ac:chgData name="Zhang, Ming" userId="b82a8543-f1f7-489a-9aa1-19dfec147758" providerId="ADAL" clId="{304F4868-5C1E-4EC9-A512-BD0950A5DE87}" dt="2022-07-08T10:10:58.789" v="3811" actId="478"/>
          <ac:spMkLst>
            <pc:docMk/>
            <pc:sldMk cId="3954528550" sldId="313"/>
            <ac:spMk id="4" creationId="{82A112C8-C17F-A0F7-EC1B-0DD40419E006}"/>
          </ac:spMkLst>
        </pc:spChg>
        <pc:spChg chg="add mod">
          <ac:chgData name="Zhang, Ming" userId="b82a8543-f1f7-489a-9aa1-19dfec147758" providerId="ADAL" clId="{304F4868-5C1E-4EC9-A512-BD0950A5DE87}" dt="2022-07-08T10:11:14.659" v="3814" actId="255"/>
          <ac:spMkLst>
            <pc:docMk/>
            <pc:sldMk cId="3954528550" sldId="313"/>
            <ac:spMk id="6" creationId="{55C60168-5862-6B53-CF38-23C9B2C04027}"/>
          </ac:spMkLst>
        </pc:spChg>
      </pc:sldChg>
      <pc:sldMasterChg chg="delSp modSp mod delSldLayout">
        <pc:chgData name="Zhang, Ming" userId="b82a8543-f1f7-489a-9aa1-19dfec147758" providerId="ADAL" clId="{304F4868-5C1E-4EC9-A512-BD0950A5DE87}" dt="2022-07-07T14:09:27.688" v="1256" actId="47"/>
        <pc:sldMasterMkLst>
          <pc:docMk/>
          <pc:sldMasterMk cId="0" sldId="2147483648"/>
        </pc:sldMasterMkLst>
        <pc:spChg chg="mod">
          <ac:chgData name="Zhang, Ming" userId="b82a8543-f1f7-489a-9aa1-19dfec147758" providerId="ADAL" clId="{304F4868-5C1E-4EC9-A512-BD0950A5DE87}" dt="2022-07-07T12:17:43.937" v="41" actId="207"/>
          <ac:spMkLst>
            <pc:docMk/>
            <pc:sldMasterMk cId="0" sldId="2147483648"/>
            <ac:spMk id="3" creationId="{00000000-0000-0000-0000-000000000000}"/>
          </ac:spMkLst>
        </pc:spChg>
        <pc:spChg chg="mod">
          <ac:chgData name="Zhang, Ming" userId="b82a8543-f1f7-489a-9aa1-19dfec147758" providerId="ADAL" clId="{304F4868-5C1E-4EC9-A512-BD0950A5DE87}" dt="2022-07-07T12:17:53.961" v="43" actId="207"/>
          <ac:spMkLst>
            <pc:docMk/>
            <pc:sldMasterMk cId="0" sldId="2147483648"/>
            <ac:spMk id="6" creationId="{00000000-0000-0000-0000-000000000000}"/>
          </ac:spMkLst>
        </pc:spChg>
        <pc:spChg chg="mod">
          <ac:chgData name="Zhang, Ming" userId="b82a8543-f1f7-489a-9aa1-19dfec147758" providerId="ADAL" clId="{304F4868-5C1E-4EC9-A512-BD0950A5DE87}" dt="2022-07-07T12:18:05.940" v="45" actId="207"/>
          <ac:spMkLst>
            <pc:docMk/>
            <pc:sldMasterMk cId="0" sldId="2147483648"/>
            <ac:spMk id="7" creationId="{00000000-0000-0000-0000-000000000000}"/>
          </ac:spMkLst>
        </pc:spChg>
        <pc:spChg chg="mod">
          <ac:chgData name="Zhang, Ming" userId="b82a8543-f1f7-489a-9aa1-19dfec147758" providerId="ADAL" clId="{304F4868-5C1E-4EC9-A512-BD0950A5DE87}" dt="2022-07-07T12:12:35.436" v="12" actId="20577"/>
          <ac:spMkLst>
            <pc:docMk/>
            <pc:sldMasterMk cId="0" sldId="2147483648"/>
            <ac:spMk id="1027" creationId="{00000000-0000-0000-0000-000000000000}"/>
          </ac:spMkLst>
        </pc:spChg>
        <pc:picChg chg="del">
          <ac:chgData name="Zhang, Ming" userId="b82a8543-f1f7-489a-9aa1-19dfec147758" providerId="ADAL" clId="{304F4868-5C1E-4EC9-A512-BD0950A5DE87}" dt="2022-07-07T12:12:08.033" v="1" actId="478"/>
          <ac:picMkLst>
            <pc:docMk/>
            <pc:sldMasterMk cId="0" sldId="2147483648"/>
            <ac:picMk id="5" creationId="{00000000-0000-0000-0000-000000000000}"/>
          </ac:picMkLst>
        </pc:picChg>
        <pc:sldLayoutChg chg="del">
          <pc:chgData name="Zhang, Ming" userId="b82a8543-f1f7-489a-9aa1-19dfec147758" providerId="ADAL" clId="{304F4868-5C1E-4EC9-A512-BD0950A5DE87}" dt="2022-07-07T14:09:27.688" v="1256" actId="47"/>
          <pc:sldLayoutMkLst>
            <pc:docMk/>
            <pc:sldMasterMk cId="0" sldId="2147483648"/>
            <pc:sldLayoutMk cId="4062178716" sldId="2147483656"/>
          </pc:sldLayoutMkLst>
        </pc:sldLayoutChg>
      </pc:sldMasterChg>
      <pc:sldMasterChg chg="delSp modSp mod setBg">
        <pc:chgData name="Zhang, Ming" userId="b82a8543-f1f7-489a-9aa1-19dfec147758" providerId="ADAL" clId="{304F4868-5C1E-4EC9-A512-BD0950A5DE87}" dt="2022-07-07T12:17:30.870" v="40" actId="207"/>
        <pc:sldMasterMkLst>
          <pc:docMk/>
          <pc:sldMasterMk cId="3515345073" sldId="2147483651"/>
        </pc:sldMasterMkLst>
        <pc:spChg chg="mod">
          <ac:chgData name="Zhang, Ming" userId="b82a8543-f1f7-489a-9aa1-19dfec147758" providerId="ADAL" clId="{304F4868-5C1E-4EC9-A512-BD0950A5DE87}" dt="2022-07-07T12:16:41.474" v="32" actId="207"/>
          <ac:spMkLst>
            <pc:docMk/>
            <pc:sldMasterMk cId="3515345073" sldId="2147483651"/>
            <ac:spMk id="9" creationId="{00000000-0000-0000-0000-000000000000}"/>
          </ac:spMkLst>
        </pc:spChg>
        <pc:spChg chg="mod">
          <ac:chgData name="Zhang, Ming" userId="b82a8543-f1f7-489a-9aa1-19dfec147758" providerId="ADAL" clId="{304F4868-5C1E-4EC9-A512-BD0950A5DE87}" dt="2022-07-07T12:17:30.870" v="40" actId="207"/>
          <ac:spMkLst>
            <pc:docMk/>
            <pc:sldMasterMk cId="3515345073" sldId="2147483651"/>
            <ac:spMk id="11" creationId="{00000000-0000-0000-0000-000000000000}"/>
          </ac:spMkLst>
        </pc:spChg>
        <pc:spChg chg="mod">
          <ac:chgData name="Zhang, Ming" userId="b82a8543-f1f7-489a-9aa1-19dfec147758" providerId="ADAL" clId="{304F4868-5C1E-4EC9-A512-BD0950A5DE87}" dt="2022-07-07T12:17:21.986" v="38" actId="207"/>
          <ac:spMkLst>
            <pc:docMk/>
            <pc:sldMasterMk cId="3515345073" sldId="2147483651"/>
            <ac:spMk id="12" creationId="{00000000-0000-0000-0000-000000000000}"/>
          </ac:spMkLst>
        </pc:spChg>
        <pc:picChg chg="del">
          <ac:chgData name="Zhang, Ming" userId="b82a8543-f1f7-489a-9aa1-19dfec147758" providerId="ADAL" clId="{304F4868-5C1E-4EC9-A512-BD0950A5DE87}" dt="2022-07-07T12:13:22.612" v="15" actId="478"/>
          <ac:picMkLst>
            <pc:docMk/>
            <pc:sldMasterMk cId="3515345073" sldId="2147483651"/>
            <ac:picMk id="10" creationId="{00000000-0000-0000-0000-000000000000}"/>
          </ac:picMkLst>
        </pc:picChg>
      </pc:sldMasterChg>
    </pc:docChg>
  </pc:docChgLst>
  <pc:docChgLst>
    <pc:chgData name="Zhang, Ming" userId="b82a8543-f1f7-489a-9aa1-19dfec147758" providerId="ADAL" clId="{B386549D-A523-4D12-9AF5-FACBE00588FC}"/>
    <pc:docChg chg="modMainMaster">
      <pc:chgData name="Zhang, Ming" userId="b82a8543-f1f7-489a-9aa1-19dfec147758" providerId="ADAL" clId="{B386549D-A523-4D12-9AF5-FACBE00588FC}" dt="2022-07-07T12:07:18.747" v="1" actId="20577"/>
      <pc:docMkLst>
        <pc:docMk/>
      </pc:docMkLst>
      <pc:sldMasterChg chg="modSp mod">
        <pc:chgData name="Zhang, Ming" userId="b82a8543-f1f7-489a-9aa1-19dfec147758" providerId="ADAL" clId="{B386549D-A523-4D12-9AF5-FACBE00588FC}" dt="2022-07-07T12:07:18.747" v="1" actId="20577"/>
        <pc:sldMasterMkLst>
          <pc:docMk/>
          <pc:sldMasterMk cId="3515345073" sldId="2147483651"/>
        </pc:sldMasterMkLst>
        <pc:spChg chg="mod">
          <ac:chgData name="Zhang, Ming" userId="b82a8543-f1f7-489a-9aa1-19dfec147758" providerId="ADAL" clId="{B386549D-A523-4D12-9AF5-FACBE00588FC}" dt="2022-07-07T12:07:18.747" v="1" actId="20577"/>
          <ac:spMkLst>
            <pc:docMk/>
            <pc:sldMasterMk cId="3515345073" sldId="2147483651"/>
            <ac:spMk id="9" creationId="{00000000-0000-0000-0000-000000000000}"/>
          </ac:spMkLst>
        </pc:spChg>
      </pc:sldMasterChg>
    </pc:docChg>
  </pc:docChgLst>
  <pc:docChgLst>
    <pc:chgData name="Zhang, Ming" userId="b82a8543-f1f7-489a-9aa1-19dfec147758" providerId="ADAL" clId="{B0212B8D-0B2D-4B6E-B7D3-9DF084EB7DE8}"/>
    <pc:docChg chg="custSel modSld">
      <pc:chgData name="Zhang, Ming" userId="b82a8543-f1f7-489a-9aa1-19dfec147758" providerId="ADAL" clId="{B0212B8D-0B2D-4B6E-B7D3-9DF084EB7DE8}" dt="2022-10-24T17:52:13.387" v="2" actId="1076"/>
      <pc:docMkLst>
        <pc:docMk/>
      </pc:docMkLst>
      <pc:sldChg chg="addSp delSp modSp mod">
        <pc:chgData name="Zhang, Ming" userId="b82a8543-f1f7-489a-9aa1-19dfec147758" providerId="ADAL" clId="{B0212B8D-0B2D-4B6E-B7D3-9DF084EB7DE8}" dt="2022-10-24T17:52:13.387" v="2" actId="1076"/>
        <pc:sldMkLst>
          <pc:docMk/>
          <pc:sldMk cId="3795430462" sldId="300"/>
        </pc:sldMkLst>
        <pc:picChg chg="add mod">
          <ac:chgData name="Zhang, Ming" userId="b82a8543-f1f7-489a-9aa1-19dfec147758" providerId="ADAL" clId="{B0212B8D-0B2D-4B6E-B7D3-9DF084EB7DE8}" dt="2022-10-24T17:52:13.387" v="2" actId="1076"/>
          <ac:picMkLst>
            <pc:docMk/>
            <pc:sldMk cId="3795430462" sldId="300"/>
            <ac:picMk id="4" creationId="{9E564D22-6ED3-5DAB-486B-EB6E279A9731}"/>
          </ac:picMkLst>
        </pc:picChg>
        <pc:picChg chg="del">
          <ac:chgData name="Zhang, Ming" userId="b82a8543-f1f7-489a-9aa1-19dfec147758" providerId="ADAL" clId="{B0212B8D-0B2D-4B6E-B7D3-9DF084EB7DE8}" dt="2022-10-24T17:51:41.545" v="0" actId="478"/>
          <ac:picMkLst>
            <pc:docMk/>
            <pc:sldMk cId="3795430462" sldId="300"/>
            <ac:picMk id="9" creationId="{891CD5AD-32D3-6593-F05E-DE63848E641B}"/>
          </ac:picMkLst>
        </pc:picChg>
      </pc:sldChg>
    </pc:docChg>
  </pc:docChgLst>
  <pc:docChgLst>
    <pc:chgData name="Zhang, Ming" userId="b82a8543-f1f7-489a-9aa1-19dfec147758" providerId="ADAL" clId="{1C2E3303-19CD-4BDF-AF8D-45F061FEE7BF}"/>
    <pc:docChg chg="undo custSel modSld">
      <pc:chgData name="Zhang, Ming" userId="b82a8543-f1f7-489a-9aa1-19dfec147758" providerId="ADAL" clId="{1C2E3303-19CD-4BDF-AF8D-45F061FEE7BF}" dt="2023-04-18T12:43:55.530" v="585" actId="1076"/>
      <pc:docMkLst>
        <pc:docMk/>
      </pc:docMkLst>
      <pc:sldChg chg="addSp modSp">
        <pc:chgData name="Zhang, Ming" userId="b82a8543-f1f7-489a-9aa1-19dfec147758" providerId="ADAL" clId="{1C2E3303-19CD-4BDF-AF8D-45F061FEE7BF}" dt="2023-03-29T13:56:01.166" v="1" actId="1076"/>
        <pc:sldMkLst>
          <pc:docMk/>
          <pc:sldMk cId="2934890774" sldId="352"/>
        </pc:sldMkLst>
        <pc:picChg chg="add mod">
          <ac:chgData name="Zhang, Ming" userId="b82a8543-f1f7-489a-9aa1-19dfec147758" providerId="ADAL" clId="{1C2E3303-19CD-4BDF-AF8D-45F061FEE7BF}" dt="2023-03-29T13:56:01.166" v="1" actId="1076"/>
          <ac:picMkLst>
            <pc:docMk/>
            <pc:sldMk cId="2934890774" sldId="352"/>
            <ac:picMk id="2" creationId="{1BB9ADB6-97FB-E81C-C519-7C2FF98C87D6}"/>
          </ac:picMkLst>
        </pc:picChg>
      </pc:sldChg>
      <pc:sldChg chg="modSp">
        <pc:chgData name="Zhang, Ming" userId="b82a8543-f1f7-489a-9aa1-19dfec147758" providerId="ADAL" clId="{1C2E3303-19CD-4BDF-AF8D-45F061FEE7BF}" dt="2023-03-29T14:25:53.613" v="106" actId="20577"/>
        <pc:sldMkLst>
          <pc:docMk/>
          <pc:sldMk cId="1330744714" sldId="552"/>
        </pc:sldMkLst>
        <pc:spChg chg="mod">
          <ac:chgData name="Zhang, Ming" userId="b82a8543-f1f7-489a-9aa1-19dfec147758" providerId="ADAL" clId="{1C2E3303-19CD-4BDF-AF8D-45F061FEE7BF}" dt="2023-03-29T14:25:53.613" v="106" actId="20577"/>
          <ac:spMkLst>
            <pc:docMk/>
            <pc:sldMk cId="1330744714" sldId="552"/>
            <ac:spMk id="3" creationId="{AC1E7C7D-0946-65A3-7FFD-FA963A347AB6}"/>
          </ac:spMkLst>
        </pc:spChg>
      </pc:sldChg>
      <pc:sldChg chg="modSp">
        <pc:chgData name="Zhang, Ming" userId="b82a8543-f1f7-489a-9aa1-19dfec147758" providerId="ADAL" clId="{1C2E3303-19CD-4BDF-AF8D-45F061FEE7BF}" dt="2023-03-29T14:32:25.747" v="187" actId="16959"/>
        <pc:sldMkLst>
          <pc:docMk/>
          <pc:sldMk cId="3667569647" sldId="635"/>
        </pc:sldMkLst>
        <pc:spChg chg="mod">
          <ac:chgData name="Zhang, Ming" userId="b82a8543-f1f7-489a-9aa1-19dfec147758" providerId="ADAL" clId="{1C2E3303-19CD-4BDF-AF8D-45F061FEE7BF}" dt="2023-03-29T14:32:25.747" v="187" actId="16959"/>
          <ac:spMkLst>
            <pc:docMk/>
            <pc:sldMk cId="3667569647" sldId="635"/>
            <ac:spMk id="3" creationId="{F94881DC-A5F2-2901-FE88-A75694030170}"/>
          </ac:spMkLst>
        </pc:spChg>
      </pc:sldChg>
      <pc:sldChg chg="modSp mod modNotesTx">
        <pc:chgData name="Zhang, Ming" userId="b82a8543-f1f7-489a-9aa1-19dfec147758" providerId="ADAL" clId="{1C2E3303-19CD-4BDF-AF8D-45F061FEE7BF}" dt="2023-04-12T18:26:59.971" v="454" actId="20577"/>
        <pc:sldMkLst>
          <pc:docMk/>
          <pc:sldMk cId="633107116" sldId="636"/>
        </pc:sldMkLst>
        <pc:spChg chg="mod">
          <ac:chgData name="Zhang, Ming" userId="b82a8543-f1f7-489a-9aa1-19dfec147758" providerId="ADAL" clId="{1C2E3303-19CD-4BDF-AF8D-45F061FEE7BF}" dt="2023-03-29T14:26:10.679" v="111" actId="108"/>
          <ac:spMkLst>
            <pc:docMk/>
            <pc:sldMk cId="633107116" sldId="636"/>
            <ac:spMk id="3" creationId="{AC1E7C7D-0946-65A3-7FFD-FA963A347AB6}"/>
          </ac:spMkLst>
        </pc:spChg>
        <pc:picChg chg="mod">
          <ac:chgData name="Zhang, Ming" userId="b82a8543-f1f7-489a-9aa1-19dfec147758" providerId="ADAL" clId="{1C2E3303-19CD-4BDF-AF8D-45F061FEE7BF}" dt="2023-03-29T13:59:12.720" v="4" actId="14100"/>
          <ac:picMkLst>
            <pc:docMk/>
            <pc:sldMk cId="633107116" sldId="636"/>
            <ac:picMk id="5" creationId="{3221C1F5-2CEE-6525-8F85-8D92B66CAF06}"/>
          </ac:picMkLst>
        </pc:picChg>
        <pc:picChg chg="mod">
          <ac:chgData name="Zhang, Ming" userId="b82a8543-f1f7-489a-9aa1-19dfec147758" providerId="ADAL" clId="{1C2E3303-19CD-4BDF-AF8D-45F061FEE7BF}" dt="2023-03-29T13:59:23.885" v="7" actId="14100"/>
          <ac:picMkLst>
            <pc:docMk/>
            <pc:sldMk cId="633107116" sldId="636"/>
            <ac:picMk id="7" creationId="{D35B0BB8-89AA-EEBA-FF7A-9650C89347B0}"/>
          </ac:picMkLst>
        </pc:picChg>
      </pc:sldChg>
      <pc:sldChg chg="modSp modNotesTx">
        <pc:chgData name="Zhang, Ming" userId="b82a8543-f1f7-489a-9aa1-19dfec147758" providerId="ADAL" clId="{1C2E3303-19CD-4BDF-AF8D-45F061FEE7BF}" dt="2023-03-29T14:27:19.347" v="127" actId="16959"/>
        <pc:sldMkLst>
          <pc:docMk/>
          <pc:sldMk cId="1107082299" sldId="637"/>
        </pc:sldMkLst>
        <pc:spChg chg="mod">
          <ac:chgData name="Zhang, Ming" userId="b82a8543-f1f7-489a-9aa1-19dfec147758" providerId="ADAL" clId="{1C2E3303-19CD-4BDF-AF8D-45F061FEE7BF}" dt="2023-03-29T14:27:19.347" v="127" actId="16959"/>
          <ac:spMkLst>
            <pc:docMk/>
            <pc:sldMk cId="1107082299" sldId="637"/>
            <ac:spMk id="3" creationId="{5E5DCFF5-C580-0A76-512A-CB45D0B1A68E}"/>
          </ac:spMkLst>
        </pc:spChg>
      </pc:sldChg>
      <pc:sldChg chg="addSp modSp mod">
        <pc:chgData name="Zhang, Ming" userId="b82a8543-f1f7-489a-9aa1-19dfec147758" providerId="ADAL" clId="{1C2E3303-19CD-4BDF-AF8D-45F061FEE7BF}" dt="2023-04-12T18:28:16.047" v="460" actId="14100"/>
        <pc:sldMkLst>
          <pc:docMk/>
          <pc:sldMk cId="3301047366" sldId="638"/>
        </pc:sldMkLst>
        <pc:spChg chg="mod">
          <ac:chgData name="Zhang, Ming" userId="b82a8543-f1f7-489a-9aa1-19dfec147758" providerId="ADAL" clId="{1C2E3303-19CD-4BDF-AF8D-45F061FEE7BF}" dt="2023-03-29T14:26:46.530" v="119" actId="16959"/>
          <ac:spMkLst>
            <pc:docMk/>
            <pc:sldMk cId="3301047366" sldId="638"/>
            <ac:spMk id="3" creationId="{AC1E7C7D-0946-65A3-7FFD-FA963A347AB6}"/>
          </ac:spMkLst>
        </pc:spChg>
        <pc:picChg chg="add mod">
          <ac:chgData name="Zhang, Ming" userId="b82a8543-f1f7-489a-9aa1-19dfec147758" providerId="ADAL" clId="{1C2E3303-19CD-4BDF-AF8D-45F061FEE7BF}" dt="2023-04-12T18:28:16.047" v="460" actId="14100"/>
          <ac:picMkLst>
            <pc:docMk/>
            <pc:sldMk cId="3301047366" sldId="638"/>
            <ac:picMk id="4" creationId="{6FECA093-02B3-1383-2699-A11C0CE807AF}"/>
          </ac:picMkLst>
        </pc:picChg>
      </pc:sldChg>
      <pc:sldChg chg="addSp delSp modSp mod">
        <pc:chgData name="Zhang, Ming" userId="b82a8543-f1f7-489a-9aa1-19dfec147758" providerId="ADAL" clId="{1C2E3303-19CD-4BDF-AF8D-45F061FEE7BF}" dt="2023-04-18T12:43:55.530" v="585" actId="1076"/>
        <pc:sldMkLst>
          <pc:docMk/>
          <pc:sldMk cId="2542454366" sldId="639"/>
        </pc:sldMkLst>
        <pc:spChg chg="mod">
          <ac:chgData name="Zhang, Ming" userId="b82a8543-f1f7-489a-9aa1-19dfec147758" providerId="ADAL" clId="{1C2E3303-19CD-4BDF-AF8D-45F061FEE7BF}" dt="2023-04-18T12:43:07.628" v="570"/>
          <ac:spMkLst>
            <pc:docMk/>
            <pc:sldMk cId="2542454366" sldId="639"/>
            <ac:spMk id="3" creationId="{B5033D93-6A73-FD8B-5378-968A48178890}"/>
          </ac:spMkLst>
        </pc:spChg>
        <pc:spChg chg="add mod">
          <ac:chgData name="Zhang, Ming" userId="b82a8543-f1f7-489a-9aa1-19dfec147758" providerId="ADAL" clId="{1C2E3303-19CD-4BDF-AF8D-45F061FEE7BF}" dt="2023-04-18T12:43:55.530" v="585" actId="1076"/>
          <ac:spMkLst>
            <pc:docMk/>
            <pc:sldMk cId="2542454366" sldId="639"/>
            <ac:spMk id="6" creationId="{6EF75DD7-E763-B540-F850-ACF555135959}"/>
          </ac:spMkLst>
        </pc:spChg>
        <pc:graphicFrameChg chg="add del mod">
          <ac:chgData name="Zhang, Ming" userId="b82a8543-f1f7-489a-9aa1-19dfec147758" providerId="ADAL" clId="{1C2E3303-19CD-4BDF-AF8D-45F061FEE7BF}" dt="2023-04-18T12:42:52.906" v="569" actId="478"/>
          <ac:graphicFrameMkLst>
            <pc:docMk/>
            <pc:sldMk cId="2542454366" sldId="639"/>
            <ac:graphicFrameMk id="4" creationId="{CE2726B9-8991-68D2-A0CD-27379A09DDCD}"/>
          </ac:graphicFrameMkLst>
        </pc:graphicFrameChg>
      </pc:sldChg>
      <pc:sldChg chg="addSp modSp mod modAnim">
        <pc:chgData name="Zhang, Ming" userId="b82a8543-f1f7-489a-9aa1-19dfec147758" providerId="ADAL" clId="{1C2E3303-19CD-4BDF-AF8D-45F061FEE7BF}" dt="2023-04-18T12:29:36.712" v="486"/>
        <pc:sldMkLst>
          <pc:docMk/>
          <pc:sldMk cId="2103946192" sldId="640"/>
        </pc:sldMkLst>
        <pc:spChg chg="mod">
          <ac:chgData name="Zhang, Ming" userId="b82a8543-f1f7-489a-9aa1-19dfec147758" providerId="ADAL" clId="{1C2E3303-19CD-4BDF-AF8D-45F061FEE7BF}" dt="2023-03-29T14:29:13.431" v="164" actId="16959"/>
          <ac:spMkLst>
            <pc:docMk/>
            <pc:sldMk cId="2103946192" sldId="640"/>
            <ac:spMk id="3" creationId="{F94881DC-A5F2-2901-FE88-A75694030170}"/>
          </ac:spMkLst>
        </pc:spChg>
        <pc:spChg chg="add mod">
          <ac:chgData name="Zhang, Ming" userId="b82a8543-f1f7-489a-9aa1-19dfec147758" providerId="ADAL" clId="{1C2E3303-19CD-4BDF-AF8D-45F061FEE7BF}" dt="2023-04-18T12:29:31.936" v="485" actId="1076"/>
          <ac:spMkLst>
            <pc:docMk/>
            <pc:sldMk cId="2103946192" sldId="640"/>
            <ac:spMk id="5" creationId="{BEE18D81-77CE-B585-B52B-BE30C52717B0}"/>
          </ac:spMkLst>
        </pc:spChg>
      </pc:sldChg>
      <pc:sldChg chg="addSp delSp modSp mod modAnim">
        <pc:chgData name="Zhang, Ming" userId="b82a8543-f1f7-489a-9aa1-19dfec147758" providerId="ADAL" clId="{1C2E3303-19CD-4BDF-AF8D-45F061FEE7BF}" dt="2023-04-18T12:35:56.915" v="511"/>
        <pc:sldMkLst>
          <pc:docMk/>
          <pc:sldMk cId="4057021387" sldId="642"/>
        </pc:sldMkLst>
        <pc:spChg chg="mod">
          <ac:chgData name="Zhang, Ming" userId="b82a8543-f1f7-489a-9aa1-19dfec147758" providerId="ADAL" clId="{1C2E3303-19CD-4BDF-AF8D-45F061FEE7BF}" dt="2023-04-18T12:35:51.521" v="510" actId="255"/>
          <ac:spMkLst>
            <pc:docMk/>
            <pc:sldMk cId="4057021387" sldId="642"/>
            <ac:spMk id="3" creationId="{B7B1071E-917B-E79F-6B5E-3455CC24BAB1}"/>
          </ac:spMkLst>
        </pc:spChg>
        <pc:spChg chg="add mod">
          <ac:chgData name="Zhang, Ming" userId="b82a8543-f1f7-489a-9aa1-19dfec147758" providerId="ADAL" clId="{1C2E3303-19CD-4BDF-AF8D-45F061FEE7BF}" dt="2023-04-18T12:35:42.334" v="509" actId="14100"/>
          <ac:spMkLst>
            <pc:docMk/>
            <pc:sldMk cId="4057021387" sldId="642"/>
            <ac:spMk id="6" creationId="{B519B24E-F0E4-651B-2898-05F019BFCE86}"/>
          </ac:spMkLst>
        </pc:spChg>
        <pc:graphicFrameChg chg="add del mod">
          <ac:chgData name="Zhang, Ming" userId="b82a8543-f1f7-489a-9aa1-19dfec147758" providerId="ADAL" clId="{1C2E3303-19CD-4BDF-AF8D-45F061FEE7BF}" dt="2023-04-18T12:34:42.284" v="488" actId="478"/>
          <ac:graphicFrameMkLst>
            <pc:docMk/>
            <pc:sldMk cId="4057021387" sldId="642"/>
            <ac:graphicFrameMk id="4" creationId="{53635D2C-01D3-A573-8BAD-098150FCDA1A}"/>
          </ac:graphicFrameMkLst>
        </pc:graphicFrameChg>
      </pc:sldChg>
      <pc:sldChg chg="modSp">
        <pc:chgData name="Zhang, Ming" userId="b82a8543-f1f7-489a-9aa1-19dfec147758" providerId="ADAL" clId="{1C2E3303-19CD-4BDF-AF8D-45F061FEE7BF}" dt="2023-03-29T14:31:15.136" v="177" actId="16959"/>
        <pc:sldMkLst>
          <pc:docMk/>
          <pc:sldMk cId="772362139" sldId="643"/>
        </pc:sldMkLst>
        <pc:spChg chg="mod">
          <ac:chgData name="Zhang, Ming" userId="b82a8543-f1f7-489a-9aa1-19dfec147758" providerId="ADAL" clId="{1C2E3303-19CD-4BDF-AF8D-45F061FEE7BF}" dt="2023-03-29T14:31:15.136" v="177" actId="16959"/>
          <ac:spMkLst>
            <pc:docMk/>
            <pc:sldMk cId="772362139" sldId="643"/>
            <ac:spMk id="3" creationId="{F94881DC-A5F2-2901-FE88-A75694030170}"/>
          </ac:spMkLst>
        </pc:spChg>
      </pc:sldChg>
      <pc:sldChg chg="modSp">
        <pc:chgData name="Zhang, Ming" userId="b82a8543-f1f7-489a-9aa1-19dfec147758" providerId="ADAL" clId="{1C2E3303-19CD-4BDF-AF8D-45F061FEE7BF}" dt="2023-03-29T14:45:12.397" v="190" actId="16959"/>
        <pc:sldMkLst>
          <pc:docMk/>
          <pc:sldMk cId="3705228228" sldId="644"/>
        </pc:sldMkLst>
        <pc:spChg chg="mod">
          <ac:chgData name="Zhang, Ming" userId="b82a8543-f1f7-489a-9aa1-19dfec147758" providerId="ADAL" clId="{1C2E3303-19CD-4BDF-AF8D-45F061FEE7BF}" dt="2023-03-29T14:45:12.397" v="190" actId="16959"/>
          <ac:spMkLst>
            <pc:docMk/>
            <pc:sldMk cId="3705228228" sldId="644"/>
            <ac:spMk id="3" creationId="{F94881DC-A5F2-2901-FE88-A75694030170}"/>
          </ac:spMkLst>
        </pc:spChg>
      </pc:sldChg>
      <pc:sldChg chg="modNotesTx">
        <pc:chgData name="Zhang, Ming" userId="b82a8543-f1f7-489a-9aa1-19dfec147758" providerId="ADAL" clId="{1C2E3303-19CD-4BDF-AF8D-45F061FEE7BF}" dt="2023-03-29T14:59:50.937" v="192"/>
        <pc:sldMkLst>
          <pc:docMk/>
          <pc:sldMk cId="2721106644" sldId="645"/>
        </pc:sldMkLst>
      </pc:sldChg>
      <pc:sldChg chg="modSp">
        <pc:chgData name="Zhang, Ming" userId="b82a8543-f1f7-489a-9aa1-19dfec147758" providerId="ADAL" clId="{1C2E3303-19CD-4BDF-AF8D-45F061FEE7BF}" dt="2023-04-18T12:40:28.724" v="567" actId="20577"/>
        <pc:sldMkLst>
          <pc:docMk/>
          <pc:sldMk cId="1009998697" sldId="648"/>
        </pc:sldMkLst>
        <pc:spChg chg="mod">
          <ac:chgData name="Zhang, Ming" userId="b82a8543-f1f7-489a-9aa1-19dfec147758" providerId="ADAL" clId="{1C2E3303-19CD-4BDF-AF8D-45F061FEE7BF}" dt="2023-04-18T12:40:28.724" v="567" actId="20577"/>
          <ac:spMkLst>
            <pc:docMk/>
            <pc:sldMk cId="1009998697" sldId="648"/>
            <ac:spMk id="3" creationId="{B1EF4370-8723-ABFE-365F-C013901A36F4}"/>
          </ac:spMkLst>
        </pc:spChg>
      </pc:sldChg>
      <pc:sldChg chg="modSp mod">
        <pc:chgData name="Zhang, Ming" userId="b82a8543-f1f7-489a-9aa1-19dfec147758" providerId="ADAL" clId="{1C2E3303-19CD-4BDF-AF8D-45F061FEE7BF}" dt="2023-03-29T15:28:13.280" v="213" actId="20577"/>
        <pc:sldMkLst>
          <pc:docMk/>
          <pc:sldMk cId="3969715921" sldId="649"/>
        </pc:sldMkLst>
        <pc:spChg chg="mod">
          <ac:chgData name="Zhang, Ming" userId="b82a8543-f1f7-489a-9aa1-19dfec147758" providerId="ADAL" clId="{1C2E3303-19CD-4BDF-AF8D-45F061FEE7BF}" dt="2023-03-29T15:28:13.280" v="213" actId="20577"/>
          <ac:spMkLst>
            <pc:docMk/>
            <pc:sldMk cId="3969715921" sldId="649"/>
            <ac:spMk id="3" creationId="{BCA05099-B101-E89F-F015-95FE7E7FBC34}"/>
          </ac:spMkLst>
        </pc:spChg>
      </pc:sldChg>
      <pc:sldChg chg="modSp">
        <pc:chgData name="Zhang, Ming" userId="b82a8543-f1f7-489a-9aa1-19dfec147758" providerId="ADAL" clId="{1C2E3303-19CD-4BDF-AF8D-45F061FEE7BF}" dt="2023-03-29T15:50:09.798" v="228" actId="16959"/>
        <pc:sldMkLst>
          <pc:docMk/>
          <pc:sldMk cId="2007686746" sldId="654"/>
        </pc:sldMkLst>
        <pc:spChg chg="mod">
          <ac:chgData name="Zhang, Ming" userId="b82a8543-f1f7-489a-9aa1-19dfec147758" providerId="ADAL" clId="{1C2E3303-19CD-4BDF-AF8D-45F061FEE7BF}" dt="2023-03-29T15:50:09.798" v="228" actId="16959"/>
          <ac:spMkLst>
            <pc:docMk/>
            <pc:sldMk cId="2007686746" sldId="654"/>
            <ac:spMk id="3" creationId="{D16671B3-AD88-51A2-D522-66E32C0EEED7}"/>
          </ac:spMkLst>
        </pc:spChg>
      </pc:sldChg>
      <pc:sldChg chg="modSp">
        <pc:chgData name="Zhang, Ming" userId="b82a8543-f1f7-489a-9aa1-19dfec147758" providerId="ADAL" clId="{1C2E3303-19CD-4BDF-AF8D-45F061FEE7BF}" dt="2023-03-29T15:51:45.556" v="244" actId="16959"/>
        <pc:sldMkLst>
          <pc:docMk/>
          <pc:sldMk cId="1967636355" sldId="656"/>
        </pc:sldMkLst>
        <pc:spChg chg="mod">
          <ac:chgData name="Zhang, Ming" userId="b82a8543-f1f7-489a-9aa1-19dfec147758" providerId="ADAL" clId="{1C2E3303-19CD-4BDF-AF8D-45F061FEE7BF}" dt="2023-03-29T15:51:45.556" v="244" actId="16959"/>
          <ac:spMkLst>
            <pc:docMk/>
            <pc:sldMk cId="1967636355" sldId="656"/>
            <ac:spMk id="3" creationId="{D16671B3-AD88-51A2-D522-66E32C0EEED7}"/>
          </ac:spMkLst>
        </pc:spChg>
      </pc:sldChg>
      <pc:sldChg chg="modSp">
        <pc:chgData name="Zhang, Ming" userId="b82a8543-f1f7-489a-9aa1-19dfec147758" providerId="ADAL" clId="{1C2E3303-19CD-4BDF-AF8D-45F061FEE7BF}" dt="2023-03-29T15:52:54.735" v="256" actId="20577"/>
        <pc:sldMkLst>
          <pc:docMk/>
          <pc:sldMk cId="2990534493" sldId="657"/>
        </pc:sldMkLst>
        <pc:spChg chg="mod">
          <ac:chgData name="Zhang, Ming" userId="b82a8543-f1f7-489a-9aa1-19dfec147758" providerId="ADAL" clId="{1C2E3303-19CD-4BDF-AF8D-45F061FEE7BF}" dt="2023-03-29T15:52:54.735" v="256" actId="20577"/>
          <ac:spMkLst>
            <pc:docMk/>
            <pc:sldMk cId="2990534493" sldId="657"/>
            <ac:spMk id="3" creationId="{D16671B3-AD88-51A2-D522-66E32C0EEED7}"/>
          </ac:spMkLst>
        </pc:spChg>
      </pc:sldChg>
      <pc:sldChg chg="modSp mod modNotesTx">
        <pc:chgData name="Zhang, Ming" userId="b82a8543-f1f7-489a-9aa1-19dfec147758" providerId="ADAL" clId="{1C2E3303-19CD-4BDF-AF8D-45F061FEE7BF}" dt="2023-04-05T14:17:21.702" v="273" actId="113"/>
        <pc:sldMkLst>
          <pc:docMk/>
          <pc:sldMk cId="3209383906" sldId="660"/>
        </pc:sldMkLst>
        <pc:spChg chg="mod">
          <ac:chgData name="Zhang, Ming" userId="b82a8543-f1f7-489a-9aa1-19dfec147758" providerId="ADAL" clId="{1C2E3303-19CD-4BDF-AF8D-45F061FEE7BF}" dt="2023-04-05T14:17:21.702" v="273" actId="113"/>
          <ac:spMkLst>
            <pc:docMk/>
            <pc:sldMk cId="3209383906" sldId="660"/>
            <ac:spMk id="3" creationId="{0F7C5E1C-BF5A-AD10-54AC-A2EA3C3AB596}"/>
          </ac:spMkLst>
        </pc:spChg>
      </pc:sldChg>
      <pc:sldChg chg="modNotesTx">
        <pc:chgData name="Zhang, Ming" userId="b82a8543-f1f7-489a-9aa1-19dfec147758" providerId="ADAL" clId="{1C2E3303-19CD-4BDF-AF8D-45F061FEE7BF}" dt="2023-03-29T16:08:05.317" v="272"/>
        <pc:sldMkLst>
          <pc:docMk/>
          <pc:sldMk cId="3290713745" sldId="663"/>
        </pc:sldMkLst>
      </pc:sldChg>
      <pc:sldChg chg="modNotesTx">
        <pc:chgData name="Zhang, Ming" userId="b82a8543-f1f7-489a-9aa1-19dfec147758" providerId="ADAL" clId="{1C2E3303-19CD-4BDF-AF8D-45F061FEE7BF}" dt="2023-03-29T16:07:54.223" v="271"/>
        <pc:sldMkLst>
          <pc:docMk/>
          <pc:sldMk cId="2628232342" sldId="664"/>
        </pc:sldMkLst>
      </pc:sldChg>
      <pc:sldChg chg="modAnim">
        <pc:chgData name="Zhang, Ming" userId="b82a8543-f1f7-489a-9aa1-19dfec147758" providerId="ADAL" clId="{1C2E3303-19CD-4BDF-AF8D-45F061FEE7BF}" dt="2023-03-29T15:36:15.889" v="214"/>
        <pc:sldMkLst>
          <pc:docMk/>
          <pc:sldMk cId="217954732" sldId="668"/>
        </pc:sldMkLst>
      </pc:sldChg>
      <pc:sldChg chg="delSp">
        <pc:chgData name="Zhang, Ming" userId="b82a8543-f1f7-489a-9aa1-19dfec147758" providerId="ADAL" clId="{1C2E3303-19CD-4BDF-AF8D-45F061FEE7BF}" dt="2023-04-12T19:11:54.061" v="461" actId="478"/>
        <pc:sldMkLst>
          <pc:docMk/>
          <pc:sldMk cId="2663308148" sldId="669"/>
        </pc:sldMkLst>
        <pc:spChg chg="del">
          <ac:chgData name="Zhang, Ming" userId="b82a8543-f1f7-489a-9aa1-19dfec147758" providerId="ADAL" clId="{1C2E3303-19CD-4BDF-AF8D-45F061FEE7BF}" dt="2023-04-12T19:11:54.061" v="461" actId="478"/>
          <ac:spMkLst>
            <pc:docMk/>
            <pc:sldMk cId="2663308148" sldId="669"/>
            <ac:spMk id="2" creationId="{C39DE77E-10A0-1600-B21E-FEBF5D458464}"/>
          </ac:spMkLst>
        </pc:spChg>
      </pc:sldChg>
    </pc:docChg>
  </pc:docChgLst>
  <pc:docChgLst>
    <pc:chgData name="Zhang, Ming" userId="b82a8543-f1f7-489a-9aa1-19dfec147758" providerId="ADAL" clId="{E20007F4-0BC8-40E3-8569-321772E0E5F8}"/>
    <pc:docChg chg="undo custSel addSld delSld modSld sldOrd">
      <pc:chgData name="Zhang, Ming" userId="b82a8543-f1f7-489a-9aa1-19dfec147758" providerId="ADAL" clId="{E20007F4-0BC8-40E3-8569-321772E0E5F8}" dt="2022-11-29T19:05:16.178" v="3919" actId="2085"/>
      <pc:docMkLst>
        <pc:docMk/>
      </pc:docMkLst>
      <pc:sldChg chg="modSp mod">
        <pc:chgData name="Zhang, Ming" userId="b82a8543-f1f7-489a-9aa1-19dfec147758" providerId="ADAL" clId="{E20007F4-0BC8-40E3-8569-321772E0E5F8}" dt="2022-11-29T13:56:29.202" v="33" actId="20577"/>
        <pc:sldMkLst>
          <pc:docMk/>
          <pc:sldMk cId="2671960317" sldId="260"/>
        </pc:sldMkLst>
        <pc:spChg chg="mod">
          <ac:chgData name="Zhang, Ming" userId="b82a8543-f1f7-489a-9aa1-19dfec147758" providerId="ADAL" clId="{E20007F4-0BC8-40E3-8569-321772E0E5F8}" dt="2022-11-29T13:56:29.202" v="33" actId="20577"/>
          <ac:spMkLst>
            <pc:docMk/>
            <pc:sldMk cId="2671960317" sldId="260"/>
            <ac:spMk id="4" creationId="{00000000-0000-0000-0000-000000000000}"/>
          </ac:spMkLst>
        </pc:spChg>
      </pc:sldChg>
      <pc:sldChg chg="modSp mod">
        <pc:chgData name="Zhang, Ming" userId="b82a8543-f1f7-489a-9aa1-19dfec147758" providerId="ADAL" clId="{E20007F4-0BC8-40E3-8569-321772E0E5F8}" dt="2022-11-29T13:57:00.910" v="102" actId="20577"/>
        <pc:sldMkLst>
          <pc:docMk/>
          <pc:sldMk cId="5946082" sldId="268"/>
        </pc:sldMkLst>
        <pc:spChg chg="mod">
          <ac:chgData name="Zhang, Ming" userId="b82a8543-f1f7-489a-9aa1-19dfec147758" providerId="ADAL" clId="{E20007F4-0BC8-40E3-8569-321772E0E5F8}" dt="2022-11-29T13:57:00.910" v="102" actId="20577"/>
          <ac:spMkLst>
            <pc:docMk/>
            <pc:sldMk cId="5946082" sldId="268"/>
            <ac:spMk id="3" creationId="{00000000-0000-0000-0000-000000000000}"/>
          </ac:spMkLst>
        </pc:spChg>
      </pc:sldChg>
      <pc:sldChg chg="modSp mod">
        <pc:chgData name="Zhang, Ming" userId="b82a8543-f1f7-489a-9aa1-19dfec147758" providerId="ADAL" clId="{E20007F4-0BC8-40E3-8569-321772E0E5F8}" dt="2022-11-29T13:58:13.493" v="167" actId="1076"/>
        <pc:sldMkLst>
          <pc:docMk/>
          <pc:sldMk cId="1049200191" sldId="345"/>
        </pc:sldMkLst>
        <pc:spChg chg="mod">
          <ac:chgData name="Zhang, Ming" userId="b82a8543-f1f7-489a-9aa1-19dfec147758" providerId="ADAL" clId="{E20007F4-0BC8-40E3-8569-321772E0E5F8}" dt="2022-11-29T13:57:35.513" v="150" actId="20577"/>
          <ac:spMkLst>
            <pc:docMk/>
            <pc:sldMk cId="1049200191" sldId="345"/>
            <ac:spMk id="2" creationId="{00000000-0000-0000-0000-000000000000}"/>
          </ac:spMkLst>
        </pc:spChg>
        <pc:spChg chg="mod">
          <ac:chgData name="Zhang, Ming" userId="b82a8543-f1f7-489a-9aa1-19dfec147758" providerId="ADAL" clId="{E20007F4-0BC8-40E3-8569-321772E0E5F8}" dt="2022-11-29T13:58:13.493" v="167" actId="1076"/>
          <ac:spMkLst>
            <pc:docMk/>
            <pc:sldMk cId="1049200191" sldId="345"/>
            <ac:spMk id="5" creationId="{C96DDF3B-7458-732F-7C38-E5A9E47058BB}"/>
          </ac:spMkLst>
        </pc:spChg>
      </pc:sldChg>
      <pc:sldChg chg="del">
        <pc:chgData name="Zhang, Ming" userId="b82a8543-f1f7-489a-9aa1-19dfec147758" providerId="ADAL" clId="{E20007F4-0BC8-40E3-8569-321772E0E5F8}" dt="2022-11-29T15:48:40.756" v="1910" actId="47"/>
        <pc:sldMkLst>
          <pc:docMk/>
          <pc:sldMk cId="3596006652" sldId="346"/>
        </pc:sldMkLst>
      </pc:sldChg>
      <pc:sldChg chg="modSp mod">
        <pc:chgData name="Zhang, Ming" userId="b82a8543-f1f7-489a-9aa1-19dfec147758" providerId="ADAL" clId="{E20007F4-0BC8-40E3-8569-321772E0E5F8}" dt="2022-11-29T13:57:16.439" v="112" actId="20577"/>
        <pc:sldMkLst>
          <pc:docMk/>
          <pc:sldMk cId="2934890774" sldId="352"/>
        </pc:sldMkLst>
        <pc:spChg chg="mod">
          <ac:chgData name="Zhang, Ming" userId="b82a8543-f1f7-489a-9aa1-19dfec147758" providerId="ADAL" clId="{E20007F4-0BC8-40E3-8569-321772E0E5F8}" dt="2022-11-29T13:57:16.439" v="112" actId="20577"/>
          <ac:spMkLst>
            <pc:docMk/>
            <pc:sldMk cId="2934890774" sldId="352"/>
            <ac:spMk id="6" creationId="{5A31ACBC-ED41-BA7B-410E-C71BE39BD59A}"/>
          </ac:spMkLst>
        </pc:spChg>
      </pc:sldChg>
      <pc:sldChg chg="del">
        <pc:chgData name="Zhang, Ming" userId="b82a8543-f1f7-489a-9aa1-19dfec147758" providerId="ADAL" clId="{E20007F4-0BC8-40E3-8569-321772E0E5F8}" dt="2022-11-29T16:58:45.597" v="3677" actId="47"/>
        <pc:sldMkLst>
          <pc:docMk/>
          <pc:sldMk cId="406933875" sldId="373"/>
        </pc:sldMkLst>
      </pc:sldChg>
      <pc:sldChg chg="del">
        <pc:chgData name="Zhang, Ming" userId="b82a8543-f1f7-489a-9aa1-19dfec147758" providerId="ADAL" clId="{E20007F4-0BC8-40E3-8569-321772E0E5F8}" dt="2022-11-29T13:57:08.914" v="103" actId="47"/>
        <pc:sldMkLst>
          <pc:docMk/>
          <pc:sldMk cId="2111360579" sldId="385"/>
        </pc:sldMkLst>
      </pc:sldChg>
      <pc:sldChg chg="addSp delSp modSp mod">
        <pc:chgData name="Zhang, Ming" userId="b82a8543-f1f7-489a-9aa1-19dfec147758" providerId="ADAL" clId="{E20007F4-0BC8-40E3-8569-321772E0E5F8}" dt="2022-11-29T14:11:27.467" v="509" actId="1076"/>
        <pc:sldMkLst>
          <pc:docMk/>
          <pc:sldMk cId="1966820819" sldId="386"/>
        </pc:sldMkLst>
        <pc:spChg chg="mod">
          <ac:chgData name="Zhang, Ming" userId="b82a8543-f1f7-489a-9aa1-19dfec147758" providerId="ADAL" clId="{E20007F4-0BC8-40E3-8569-321772E0E5F8}" dt="2022-11-29T14:08:05.223" v="430" actId="20577"/>
          <ac:spMkLst>
            <pc:docMk/>
            <pc:sldMk cId="1966820819" sldId="386"/>
            <ac:spMk id="2" creationId="{408A3B2F-2DE7-F1E6-3444-910717BAABBE}"/>
          </ac:spMkLst>
        </pc:spChg>
        <pc:spChg chg="mod">
          <ac:chgData name="Zhang, Ming" userId="b82a8543-f1f7-489a-9aa1-19dfec147758" providerId="ADAL" clId="{E20007F4-0BC8-40E3-8569-321772E0E5F8}" dt="2022-11-29T14:11:20.562" v="506" actId="20577"/>
          <ac:spMkLst>
            <pc:docMk/>
            <pc:sldMk cId="1966820819" sldId="386"/>
            <ac:spMk id="3" creationId="{EC983707-8593-9D15-409E-A7948E65DE06}"/>
          </ac:spMkLst>
        </pc:spChg>
        <pc:picChg chg="del">
          <ac:chgData name="Zhang, Ming" userId="b82a8543-f1f7-489a-9aa1-19dfec147758" providerId="ADAL" clId="{E20007F4-0BC8-40E3-8569-321772E0E5F8}" dt="2022-11-29T14:08:15.733" v="431" actId="478"/>
          <ac:picMkLst>
            <pc:docMk/>
            <pc:sldMk cId="1966820819" sldId="386"/>
            <ac:picMk id="5" creationId="{8ABD363C-D82F-A99E-88F8-BF77D1B38453}"/>
          </ac:picMkLst>
        </pc:picChg>
        <pc:picChg chg="add mod">
          <ac:chgData name="Zhang, Ming" userId="b82a8543-f1f7-489a-9aa1-19dfec147758" providerId="ADAL" clId="{E20007F4-0BC8-40E3-8569-321772E0E5F8}" dt="2022-11-29T14:11:27.467" v="509" actId="1076"/>
          <ac:picMkLst>
            <pc:docMk/>
            <pc:sldMk cId="1966820819" sldId="386"/>
            <ac:picMk id="6" creationId="{C82F2D8D-FC11-39BD-5563-9330A8C43B7D}"/>
          </ac:picMkLst>
        </pc:picChg>
      </pc:sldChg>
      <pc:sldChg chg="delSp modSp mod">
        <pc:chgData name="Zhang, Ming" userId="b82a8543-f1f7-489a-9aa1-19dfec147758" providerId="ADAL" clId="{E20007F4-0BC8-40E3-8569-321772E0E5F8}" dt="2022-11-29T14:07:29.721" v="398" actId="20577"/>
        <pc:sldMkLst>
          <pc:docMk/>
          <pc:sldMk cId="1366856013" sldId="387"/>
        </pc:sldMkLst>
        <pc:spChg chg="mod">
          <ac:chgData name="Zhang, Ming" userId="b82a8543-f1f7-489a-9aa1-19dfec147758" providerId="ADAL" clId="{E20007F4-0BC8-40E3-8569-321772E0E5F8}" dt="2022-11-29T14:04:01.154" v="319" actId="20577"/>
          <ac:spMkLst>
            <pc:docMk/>
            <pc:sldMk cId="1366856013" sldId="387"/>
            <ac:spMk id="2" creationId="{00000000-0000-0000-0000-000000000000}"/>
          </ac:spMkLst>
        </pc:spChg>
        <pc:spChg chg="mod">
          <ac:chgData name="Zhang, Ming" userId="b82a8543-f1f7-489a-9aa1-19dfec147758" providerId="ADAL" clId="{E20007F4-0BC8-40E3-8569-321772E0E5F8}" dt="2022-11-29T14:07:29.721" v="398" actId="20577"/>
          <ac:spMkLst>
            <pc:docMk/>
            <pc:sldMk cId="1366856013" sldId="387"/>
            <ac:spMk id="5" creationId="{C96DDF3B-7458-732F-7C38-E5A9E47058BB}"/>
          </ac:spMkLst>
        </pc:spChg>
        <pc:picChg chg="del">
          <ac:chgData name="Zhang, Ming" userId="b82a8543-f1f7-489a-9aa1-19dfec147758" providerId="ADAL" clId="{E20007F4-0BC8-40E3-8569-321772E0E5F8}" dt="2022-11-29T14:04:23.894" v="324" actId="478"/>
          <ac:picMkLst>
            <pc:docMk/>
            <pc:sldMk cId="1366856013" sldId="387"/>
            <ac:picMk id="4" creationId="{B5207FAA-F808-E3D2-F6FE-2A7E32DA5483}"/>
          </ac:picMkLst>
        </pc:picChg>
      </pc:sldChg>
      <pc:sldChg chg="addSp delSp modSp mod">
        <pc:chgData name="Zhang, Ming" userId="b82a8543-f1f7-489a-9aa1-19dfec147758" providerId="ADAL" clId="{E20007F4-0BC8-40E3-8569-321772E0E5F8}" dt="2022-11-29T15:06:40.464" v="1212" actId="478"/>
        <pc:sldMkLst>
          <pc:docMk/>
          <pc:sldMk cId="3268539498" sldId="388"/>
        </pc:sldMkLst>
        <pc:spChg chg="mod">
          <ac:chgData name="Zhang, Ming" userId="b82a8543-f1f7-489a-9aa1-19dfec147758" providerId="ADAL" clId="{E20007F4-0BC8-40E3-8569-321772E0E5F8}" dt="2022-11-29T14:15:22.265" v="524" actId="14100"/>
          <ac:spMkLst>
            <pc:docMk/>
            <pc:sldMk cId="3268539498" sldId="388"/>
            <ac:spMk id="2" creationId="{408A3B2F-2DE7-F1E6-3444-910717BAABBE}"/>
          </ac:spMkLst>
        </pc:spChg>
        <pc:spChg chg="del">
          <ac:chgData name="Zhang, Ming" userId="b82a8543-f1f7-489a-9aa1-19dfec147758" providerId="ADAL" clId="{E20007F4-0BC8-40E3-8569-321772E0E5F8}" dt="2022-11-29T14:15:32.739" v="525" actId="478"/>
          <ac:spMkLst>
            <pc:docMk/>
            <pc:sldMk cId="3268539498" sldId="388"/>
            <ac:spMk id="3" creationId="{EC983707-8593-9D15-409E-A7948E65DE06}"/>
          </ac:spMkLst>
        </pc:spChg>
        <pc:spChg chg="add del mod">
          <ac:chgData name="Zhang, Ming" userId="b82a8543-f1f7-489a-9aa1-19dfec147758" providerId="ADAL" clId="{E20007F4-0BC8-40E3-8569-321772E0E5F8}" dt="2022-11-29T14:15:44.401" v="527" actId="478"/>
          <ac:spMkLst>
            <pc:docMk/>
            <pc:sldMk cId="3268539498" sldId="388"/>
            <ac:spMk id="4" creationId="{E45EF363-D302-4049-249E-F6DB2CED00EA}"/>
          </ac:spMkLst>
        </pc:spChg>
        <pc:spChg chg="add del mod">
          <ac:chgData name="Zhang, Ming" userId="b82a8543-f1f7-489a-9aa1-19dfec147758" providerId="ADAL" clId="{E20007F4-0BC8-40E3-8569-321772E0E5F8}" dt="2022-11-29T15:06:40.464" v="1212" actId="478"/>
          <ac:spMkLst>
            <pc:docMk/>
            <pc:sldMk cId="3268539498" sldId="388"/>
            <ac:spMk id="9" creationId="{3202749D-7CD7-82BA-BA61-2F8CD4442E7C}"/>
          </ac:spMkLst>
        </pc:spChg>
        <pc:picChg chg="del">
          <ac:chgData name="Zhang, Ming" userId="b82a8543-f1f7-489a-9aa1-19dfec147758" providerId="ADAL" clId="{E20007F4-0BC8-40E3-8569-321772E0E5F8}" dt="2022-11-29T14:15:41.403" v="526" actId="478"/>
          <ac:picMkLst>
            <pc:docMk/>
            <pc:sldMk cId="3268539498" sldId="388"/>
            <ac:picMk id="6" creationId="{64EA7021-6058-9C95-6D46-5D4911822259}"/>
          </ac:picMkLst>
        </pc:picChg>
        <pc:picChg chg="add mod">
          <ac:chgData name="Zhang, Ming" userId="b82a8543-f1f7-489a-9aa1-19dfec147758" providerId="ADAL" clId="{E20007F4-0BC8-40E3-8569-321772E0E5F8}" dt="2022-11-29T14:16:02.433" v="531" actId="14100"/>
          <ac:picMkLst>
            <pc:docMk/>
            <pc:sldMk cId="3268539498" sldId="388"/>
            <ac:picMk id="7" creationId="{A65B2698-3F14-2F3D-EFD5-A7C37C301272}"/>
          </ac:picMkLst>
        </pc:picChg>
      </pc:sldChg>
      <pc:sldChg chg="delSp modSp mod">
        <pc:chgData name="Zhang, Ming" userId="b82a8543-f1f7-489a-9aa1-19dfec147758" providerId="ADAL" clId="{E20007F4-0BC8-40E3-8569-321772E0E5F8}" dt="2022-11-29T14:22:23.772" v="707" actId="255"/>
        <pc:sldMkLst>
          <pc:docMk/>
          <pc:sldMk cId="3111730146" sldId="389"/>
        </pc:sldMkLst>
        <pc:spChg chg="mod">
          <ac:chgData name="Zhang, Ming" userId="b82a8543-f1f7-489a-9aa1-19dfec147758" providerId="ADAL" clId="{E20007F4-0BC8-40E3-8569-321772E0E5F8}" dt="2022-11-29T14:17:48.772" v="546" actId="20577"/>
          <ac:spMkLst>
            <pc:docMk/>
            <pc:sldMk cId="3111730146" sldId="389"/>
            <ac:spMk id="2" creationId="{5EB03D1D-04B3-5F6F-0A50-7FCFFFCDD95F}"/>
          </ac:spMkLst>
        </pc:spChg>
        <pc:spChg chg="mod">
          <ac:chgData name="Zhang, Ming" userId="b82a8543-f1f7-489a-9aa1-19dfec147758" providerId="ADAL" clId="{E20007F4-0BC8-40E3-8569-321772E0E5F8}" dt="2022-11-29T14:22:23.772" v="707" actId="255"/>
          <ac:spMkLst>
            <pc:docMk/>
            <pc:sldMk cId="3111730146" sldId="389"/>
            <ac:spMk id="3" creationId="{EDF24591-8631-F5A5-1870-61A5F0B464E9}"/>
          </ac:spMkLst>
        </pc:spChg>
        <pc:picChg chg="del">
          <ac:chgData name="Zhang, Ming" userId="b82a8543-f1f7-489a-9aa1-19dfec147758" providerId="ADAL" clId="{E20007F4-0BC8-40E3-8569-321772E0E5F8}" dt="2022-11-29T14:17:51.666" v="547" actId="478"/>
          <ac:picMkLst>
            <pc:docMk/>
            <pc:sldMk cId="3111730146" sldId="389"/>
            <ac:picMk id="5" creationId="{E60F9F21-7C4B-50FD-2CB9-C72AA1CE30C5}"/>
          </ac:picMkLst>
        </pc:picChg>
      </pc:sldChg>
      <pc:sldChg chg="addSp delSp modSp mod">
        <pc:chgData name="Zhang, Ming" userId="b82a8543-f1f7-489a-9aa1-19dfec147758" providerId="ADAL" clId="{E20007F4-0BC8-40E3-8569-321772E0E5F8}" dt="2022-11-29T14:40:52.191" v="777" actId="14100"/>
        <pc:sldMkLst>
          <pc:docMk/>
          <pc:sldMk cId="4168905697" sldId="390"/>
        </pc:sldMkLst>
        <pc:spChg chg="mod">
          <ac:chgData name="Zhang, Ming" userId="b82a8543-f1f7-489a-9aa1-19dfec147758" providerId="ADAL" clId="{E20007F4-0BC8-40E3-8569-321772E0E5F8}" dt="2022-11-29T14:36:41.330" v="733" actId="20577"/>
          <ac:spMkLst>
            <pc:docMk/>
            <pc:sldMk cId="4168905697" sldId="390"/>
            <ac:spMk id="2" creationId="{EAE9E800-F1C5-D121-533D-22E9B129D91C}"/>
          </ac:spMkLst>
        </pc:spChg>
        <pc:spChg chg="mod">
          <ac:chgData name="Zhang, Ming" userId="b82a8543-f1f7-489a-9aa1-19dfec147758" providerId="ADAL" clId="{E20007F4-0BC8-40E3-8569-321772E0E5F8}" dt="2022-11-29T14:40:43.827" v="775" actId="20577"/>
          <ac:spMkLst>
            <pc:docMk/>
            <pc:sldMk cId="4168905697" sldId="390"/>
            <ac:spMk id="3" creationId="{F344F22F-D1CA-C9A4-D0D1-C43286E00448}"/>
          </ac:spMkLst>
        </pc:spChg>
        <pc:picChg chg="del">
          <ac:chgData name="Zhang, Ming" userId="b82a8543-f1f7-489a-9aa1-19dfec147758" providerId="ADAL" clId="{E20007F4-0BC8-40E3-8569-321772E0E5F8}" dt="2022-11-29T14:37:12.989" v="761" actId="478"/>
          <ac:picMkLst>
            <pc:docMk/>
            <pc:sldMk cId="4168905697" sldId="390"/>
            <ac:picMk id="5" creationId="{FC8F28C6-A5EC-5247-9C96-B4FB97760E02}"/>
          </ac:picMkLst>
        </pc:picChg>
        <pc:picChg chg="add mod">
          <ac:chgData name="Zhang, Ming" userId="b82a8543-f1f7-489a-9aa1-19dfec147758" providerId="ADAL" clId="{E20007F4-0BC8-40E3-8569-321772E0E5F8}" dt="2022-11-29T14:40:52.191" v="777" actId="14100"/>
          <ac:picMkLst>
            <pc:docMk/>
            <pc:sldMk cId="4168905697" sldId="390"/>
            <ac:picMk id="6" creationId="{C6798F33-943D-07EF-06AF-F5237DDE0249}"/>
          </ac:picMkLst>
        </pc:picChg>
      </pc:sldChg>
      <pc:sldChg chg="addSp modSp mod">
        <pc:chgData name="Zhang, Ming" userId="b82a8543-f1f7-489a-9aa1-19dfec147758" providerId="ADAL" clId="{E20007F4-0BC8-40E3-8569-321772E0E5F8}" dt="2022-11-29T15:12:15.202" v="1324" actId="20577"/>
        <pc:sldMkLst>
          <pc:docMk/>
          <pc:sldMk cId="1538025464" sldId="391"/>
        </pc:sldMkLst>
        <pc:spChg chg="mod">
          <ac:chgData name="Zhang, Ming" userId="b82a8543-f1f7-489a-9aa1-19dfec147758" providerId="ADAL" clId="{E20007F4-0BC8-40E3-8569-321772E0E5F8}" dt="2022-11-29T15:12:15.202" v="1324" actId="20577"/>
          <ac:spMkLst>
            <pc:docMk/>
            <pc:sldMk cId="1538025464" sldId="391"/>
            <ac:spMk id="2" creationId="{50DBE007-A337-4EFD-2E37-2A9262E842C6}"/>
          </ac:spMkLst>
        </pc:spChg>
        <pc:spChg chg="mod">
          <ac:chgData name="Zhang, Ming" userId="b82a8543-f1f7-489a-9aa1-19dfec147758" providerId="ADAL" clId="{E20007F4-0BC8-40E3-8569-321772E0E5F8}" dt="2022-11-29T15:10:38.907" v="1322" actId="1076"/>
          <ac:spMkLst>
            <pc:docMk/>
            <pc:sldMk cId="1538025464" sldId="391"/>
            <ac:spMk id="3" creationId="{B47DE8CD-8F44-CF91-0020-49B0802A15EA}"/>
          </ac:spMkLst>
        </pc:spChg>
        <pc:picChg chg="add mod">
          <ac:chgData name="Zhang, Ming" userId="b82a8543-f1f7-489a-9aa1-19dfec147758" providerId="ADAL" clId="{E20007F4-0BC8-40E3-8569-321772E0E5F8}" dt="2022-11-29T15:10:02.257" v="1299" actId="1076"/>
          <ac:picMkLst>
            <pc:docMk/>
            <pc:sldMk cId="1538025464" sldId="391"/>
            <ac:picMk id="5" creationId="{86628459-BD4A-BB31-0269-54D8B796F33B}"/>
          </ac:picMkLst>
        </pc:picChg>
      </pc:sldChg>
      <pc:sldChg chg="del">
        <pc:chgData name="Zhang, Ming" userId="b82a8543-f1f7-489a-9aa1-19dfec147758" providerId="ADAL" clId="{E20007F4-0BC8-40E3-8569-321772E0E5F8}" dt="2022-11-29T15:48:40.756" v="1910" actId="47"/>
        <pc:sldMkLst>
          <pc:docMk/>
          <pc:sldMk cId="3702448263" sldId="392"/>
        </pc:sldMkLst>
      </pc:sldChg>
      <pc:sldChg chg="del">
        <pc:chgData name="Zhang, Ming" userId="b82a8543-f1f7-489a-9aa1-19dfec147758" providerId="ADAL" clId="{E20007F4-0BC8-40E3-8569-321772E0E5F8}" dt="2022-11-29T15:48:40.756" v="1910" actId="47"/>
        <pc:sldMkLst>
          <pc:docMk/>
          <pc:sldMk cId="268881387" sldId="393"/>
        </pc:sldMkLst>
      </pc:sldChg>
      <pc:sldChg chg="modSp mod">
        <pc:chgData name="Zhang, Ming" userId="b82a8543-f1f7-489a-9aa1-19dfec147758" providerId="ADAL" clId="{E20007F4-0BC8-40E3-8569-321772E0E5F8}" dt="2022-11-29T15:51:02.782" v="1994" actId="255"/>
        <pc:sldMkLst>
          <pc:docMk/>
          <pc:sldMk cId="4147758436" sldId="394"/>
        </pc:sldMkLst>
        <pc:spChg chg="mod">
          <ac:chgData name="Zhang, Ming" userId="b82a8543-f1f7-489a-9aa1-19dfec147758" providerId="ADAL" clId="{E20007F4-0BC8-40E3-8569-321772E0E5F8}" dt="2022-11-29T15:49:25.757" v="1958" actId="20577"/>
          <ac:spMkLst>
            <pc:docMk/>
            <pc:sldMk cId="4147758436" sldId="394"/>
            <ac:spMk id="2" creationId="{CF661BA2-463B-5CCD-E0F5-5EB70638106E}"/>
          </ac:spMkLst>
        </pc:spChg>
        <pc:spChg chg="mod">
          <ac:chgData name="Zhang, Ming" userId="b82a8543-f1f7-489a-9aa1-19dfec147758" providerId="ADAL" clId="{E20007F4-0BC8-40E3-8569-321772E0E5F8}" dt="2022-11-29T15:51:02.782" v="1994" actId="255"/>
          <ac:spMkLst>
            <pc:docMk/>
            <pc:sldMk cId="4147758436" sldId="394"/>
            <ac:spMk id="3" creationId="{AC9A4005-1195-C078-DD83-B1F53EBCA030}"/>
          </ac:spMkLst>
        </pc:spChg>
      </pc:sldChg>
      <pc:sldChg chg="del">
        <pc:chgData name="Zhang, Ming" userId="b82a8543-f1f7-489a-9aa1-19dfec147758" providerId="ADAL" clId="{E20007F4-0BC8-40E3-8569-321772E0E5F8}" dt="2022-11-29T15:48:40.756" v="1910" actId="47"/>
        <pc:sldMkLst>
          <pc:docMk/>
          <pc:sldMk cId="1354927761" sldId="395"/>
        </pc:sldMkLst>
      </pc:sldChg>
      <pc:sldChg chg="del">
        <pc:chgData name="Zhang, Ming" userId="b82a8543-f1f7-489a-9aa1-19dfec147758" providerId="ADAL" clId="{E20007F4-0BC8-40E3-8569-321772E0E5F8}" dt="2022-11-29T15:48:40.756" v="1910" actId="47"/>
        <pc:sldMkLst>
          <pc:docMk/>
          <pc:sldMk cId="3288735230" sldId="396"/>
        </pc:sldMkLst>
      </pc:sldChg>
      <pc:sldChg chg="modSp mod">
        <pc:chgData name="Zhang, Ming" userId="b82a8543-f1f7-489a-9aa1-19dfec147758" providerId="ADAL" clId="{E20007F4-0BC8-40E3-8569-321772E0E5F8}" dt="2022-11-29T15:48:49.645" v="1929" actId="20577"/>
        <pc:sldMkLst>
          <pc:docMk/>
          <pc:sldMk cId="102315203" sldId="397"/>
        </pc:sldMkLst>
        <pc:spChg chg="mod">
          <ac:chgData name="Zhang, Ming" userId="b82a8543-f1f7-489a-9aa1-19dfec147758" providerId="ADAL" clId="{E20007F4-0BC8-40E3-8569-321772E0E5F8}" dt="2022-11-29T15:48:49.645" v="1929" actId="20577"/>
          <ac:spMkLst>
            <pc:docMk/>
            <pc:sldMk cId="102315203" sldId="397"/>
            <ac:spMk id="6" creationId="{5A31ACBC-ED41-BA7B-410E-C71BE39BD59A}"/>
          </ac:spMkLst>
        </pc:spChg>
      </pc:sldChg>
      <pc:sldChg chg="modSp mod">
        <pc:chgData name="Zhang, Ming" userId="b82a8543-f1f7-489a-9aa1-19dfec147758" providerId="ADAL" clId="{E20007F4-0BC8-40E3-8569-321772E0E5F8}" dt="2022-11-29T15:52:56.836" v="2070" actId="207"/>
        <pc:sldMkLst>
          <pc:docMk/>
          <pc:sldMk cId="1412402608" sldId="398"/>
        </pc:sldMkLst>
        <pc:spChg chg="mod">
          <ac:chgData name="Zhang, Ming" userId="b82a8543-f1f7-489a-9aa1-19dfec147758" providerId="ADAL" clId="{E20007F4-0BC8-40E3-8569-321772E0E5F8}" dt="2022-11-29T15:52:06.966" v="2039" actId="14100"/>
          <ac:spMkLst>
            <pc:docMk/>
            <pc:sldMk cId="1412402608" sldId="398"/>
            <ac:spMk id="2" creationId="{CF661BA2-463B-5CCD-E0F5-5EB70638106E}"/>
          </ac:spMkLst>
        </pc:spChg>
        <pc:spChg chg="mod">
          <ac:chgData name="Zhang, Ming" userId="b82a8543-f1f7-489a-9aa1-19dfec147758" providerId="ADAL" clId="{E20007F4-0BC8-40E3-8569-321772E0E5F8}" dt="2022-11-29T15:52:56.836" v="2070" actId="207"/>
          <ac:spMkLst>
            <pc:docMk/>
            <pc:sldMk cId="1412402608" sldId="398"/>
            <ac:spMk id="3" creationId="{AC9A4005-1195-C078-DD83-B1F53EBCA030}"/>
          </ac:spMkLst>
        </pc:spChg>
      </pc:sldChg>
      <pc:sldChg chg="addSp modSp mod ord">
        <pc:chgData name="Zhang, Ming" userId="b82a8543-f1f7-489a-9aa1-19dfec147758" providerId="ADAL" clId="{E20007F4-0BC8-40E3-8569-321772E0E5F8}" dt="2022-11-29T15:58:05.807" v="2181" actId="14100"/>
        <pc:sldMkLst>
          <pc:docMk/>
          <pc:sldMk cId="1800635745" sldId="399"/>
        </pc:sldMkLst>
        <pc:spChg chg="mod">
          <ac:chgData name="Zhang, Ming" userId="b82a8543-f1f7-489a-9aa1-19dfec147758" providerId="ADAL" clId="{E20007F4-0BC8-40E3-8569-321772E0E5F8}" dt="2022-11-29T15:54:49.381" v="2114" actId="20577"/>
          <ac:spMkLst>
            <pc:docMk/>
            <pc:sldMk cId="1800635745" sldId="399"/>
            <ac:spMk id="2" creationId="{CF661BA2-463B-5CCD-E0F5-5EB70638106E}"/>
          </ac:spMkLst>
        </pc:spChg>
        <pc:spChg chg="mod">
          <ac:chgData name="Zhang, Ming" userId="b82a8543-f1f7-489a-9aa1-19dfec147758" providerId="ADAL" clId="{E20007F4-0BC8-40E3-8569-321772E0E5F8}" dt="2022-11-29T15:57:56.408" v="2178" actId="20577"/>
          <ac:spMkLst>
            <pc:docMk/>
            <pc:sldMk cId="1800635745" sldId="399"/>
            <ac:spMk id="3" creationId="{AC9A4005-1195-C078-DD83-B1F53EBCA030}"/>
          </ac:spMkLst>
        </pc:spChg>
        <pc:picChg chg="add mod">
          <ac:chgData name="Zhang, Ming" userId="b82a8543-f1f7-489a-9aa1-19dfec147758" providerId="ADAL" clId="{E20007F4-0BC8-40E3-8569-321772E0E5F8}" dt="2022-11-29T15:58:05.807" v="2181" actId="14100"/>
          <ac:picMkLst>
            <pc:docMk/>
            <pc:sldMk cId="1800635745" sldId="399"/>
            <ac:picMk id="5" creationId="{53EA7C21-DBDB-4FD9-FF28-2C48252FD8DF}"/>
          </ac:picMkLst>
        </pc:picChg>
      </pc:sldChg>
      <pc:sldChg chg="del">
        <pc:chgData name="Zhang, Ming" userId="b82a8543-f1f7-489a-9aa1-19dfec147758" providerId="ADAL" clId="{E20007F4-0BC8-40E3-8569-321772E0E5F8}" dt="2022-11-29T16:58:45.597" v="3677" actId="47"/>
        <pc:sldMkLst>
          <pc:docMk/>
          <pc:sldMk cId="3614673719" sldId="400"/>
        </pc:sldMkLst>
      </pc:sldChg>
      <pc:sldChg chg="del">
        <pc:chgData name="Zhang, Ming" userId="b82a8543-f1f7-489a-9aa1-19dfec147758" providerId="ADAL" clId="{E20007F4-0BC8-40E3-8569-321772E0E5F8}" dt="2022-11-29T16:58:45.597" v="3677" actId="47"/>
        <pc:sldMkLst>
          <pc:docMk/>
          <pc:sldMk cId="2605096244" sldId="401"/>
        </pc:sldMkLst>
      </pc:sldChg>
      <pc:sldChg chg="del">
        <pc:chgData name="Zhang, Ming" userId="b82a8543-f1f7-489a-9aa1-19dfec147758" providerId="ADAL" clId="{E20007F4-0BC8-40E3-8569-321772E0E5F8}" dt="2022-11-29T16:58:45.597" v="3677" actId="47"/>
        <pc:sldMkLst>
          <pc:docMk/>
          <pc:sldMk cId="3854311248" sldId="402"/>
        </pc:sldMkLst>
      </pc:sldChg>
      <pc:sldChg chg="del">
        <pc:chgData name="Zhang, Ming" userId="b82a8543-f1f7-489a-9aa1-19dfec147758" providerId="ADAL" clId="{E20007F4-0BC8-40E3-8569-321772E0E5F8}" dt="2022-11-29T16:58:45.597" v="3677" actId="47"/>
        <pc:sldMkLst>
          <pc:docMk/>
          <pc:sldMk cId="2388270838" sldId="403"/>
        </pc:sldMkLst>
      </pc:sldChg>
      <pc:sldChg chg="del">
        <pc:chgData name="Zhang, Ming" userId="b82a8543-f1f7-489a-9aa1-19dfec147758" providerId="ADAL" clId="{E20007F4-0BC8-40E3-8569-321772E0E5F8}" dt="2022-11-29T16:58:45.597" v="3677" actId="47"/>
        <pc:sldMkLst>
          <pc:docMk/>
          <pc:sldMk cId="2230891320" sldId="404"/>
        </pc:sldMkLst>
      </pc:sldChg>
      <pc:sldChg chg="del">
        <pc:chgData name="Zhang, Ming" userId="b82a8543-f1f7-489a-9aa1-19dfec147758" providerId="ADAL" clId="{E20007F4-0BC8-40E3-8569-321772E0E5F8}" dt="2022-11-29T16:58:45.597" v="3677" actId="47"/>
        <pc:sldMkLst>
          <pc:docMk/>
          <pc:sldMk cId="963051918" sldId="405"/>
        </pc:sldMkLst>
      </pc:sldChg>
      <pc:sldChg chg="del">
        <pc:chgData name="Zhang, Ming" userId="b82a8543-f1f7-489a-9aa1-19dfec147758" providerId="ADAL" clId="{E20007F4-0BC8-40E3-8569-321772E0E5F8}" dt="2022-11-29T16:58:45.597" v="3677" actId="47"/>
        <pc:sldMkLst>
          <pc:docMk/>
          <pc:sldMk cId="2521522495" sldId="406"/>
        </pc:sldMkLst>
      </pc:sldChg>
      <pc:sldChg chg="del">
        <pc:chgData name="Zhang, Ming" userId="b82a8543-f1f7-489a-9aa1-19dfec147758" providerId="ADAL" clId="{E20007F4-0BC8-40E3-8569-321772E0E5F8}" dt="2022-11-29T16:58:45.597" v="3677" actId="47"/>
        <pc:sldMkLst>
          <pc:docMk/>
          <pc:sldMk cId="1667675749" sldId="407"/>
        </pc:sldMkLst>
      </pc:sldChg>
      <pc:sldChg chg="del">
        <pc:chgData name="Zhang, Ming" userId="b82a8543-f1f7-489a-9aa1-19dfec147758" providerId="ADAL" clId="{E20007F4-0BC8-40E3-8569-321772E0E5F8}" dt="2022-11-29T16:58:45.597" v="3677" actId="47"/>
        <pc:sldMkLst>
          <pc:docMk/>
          <pc:sldMk cId="2334094502" sldId="408"/>
        </pc:sldMkLst>
      </pc:sldChg>
      <pc:sldChg chg="del">
        <pc:chgData name="Zhang, Ming" userId="b82a8543-f1f7-489a-9aa1-19dfec147758" providerId="ADAL" clId="{E20007F4-0BC8-40E3-8569-321772E0E5F8}" dt="2022-11-29T16:58:45.597" v="3677" actId="47"/>
        <pc:sldMkLst>
          <pc:docMk/>
          <pc:sldMk cId="595143084" sldId="409"/>
        </pc:sldMkLst>
      </pc:sldChg>
      <pc:sldChg chg="del">
        <pc:chgData name="Zhang, Ming" userId="b82a8543-f1f7-489a-9aa1-19dfec147758" providerId="ADAL" clId="{E20007F4-0BC8-40E3-8569-321772E0E5F8}" dt="2022-11-29T16:58:45.597" v="3677" actId="47"/>
        <pc:sldMkLst>
          <pc:docMk/>
          <pc:sldMk cId="1330439041" sldId="410"/>
        </pc:sldMkLst>
      </pc:sldChg>
      <pc:sldChg chg="del">
        <pc:chgData name="Zhang, Ming" userId="b82a8543-f1f7-489a-9aa1-19dfec147758" providerId="ADAL" clId="{E20007F4-0BC8-40E3-8569-321772E0E5F8}" dt="2022-11-29T16:58:45.597" v="3677" actId="47"/>
        <pc:sldMkLst>
          <pc:docMk/>
          <pc:sldMk cId="1351164539" sldId="411"/>
        </pc:sldMkLst>
      </pc:sldChg>
      <pc:sldChg chg="del">
        <pc:chgData name="Zhang, Ming" userId="b82a8543-f1f7-489a-9aa1-19dfec147758" providerId="ADAL" clId="{E20007F4-0BC8-40E3-8569-321772E0E5F8}" dt="2022-11-29T16:58:45.597" v="3677" actId="47"/>
        <pc:sldMkLst>
          <pc:docMk/>
          <pc:sldMk cId="4213761758" sldId="412"/>
        </pc:sldMkLst>
      </pc:sldChg>
      <pc:sldChg chg="del">
        <pc:chgData name="Zhang, Ming" userId="b82a8543-f1f7-489a-9aa1-19dfec147758" providerId="ADAL" clId="{E20007F4-0BC8-40E3-8569-321772E0E5F8}" dt="2022-11-29T16:58:45.597" v="3677" actId="47"/>
        <pc:sldMkLst>
          <pc:docMk/>
          <pc:sldMk cId="324329007" sldId="413"/>
        </pc:sldMkLst>
      </pc:sldChg>
      <pc:sldChg chg="del">
        <pc:chgData name="Zhang, Ming" userId="b82a8543-f1f7-489a-9aa1-19dfec147758" providerId="ADAL" clId="{E20007F4-0BC8-40E3-8569-321772E0E5F8}" dt="2022-11-29T16:58:45.597" v="3677" actId="47"/>
        <pc:sldMkLst>
          <pc:docMk/>
          <pc:sldMk cId="3896610801" sldId="414"/>
        </pc:sldMkLst>
      </pc:sldChg>
      <pc:sldChg chg="del">
        <pc:chgData name="Zhang, Ming" userId="b82a8543-f1f7-489a-9aa1-19dfec147758" providerId="ADAL" clId="{E20007F4-0BC8-40E3-8569-321772E0E5F8}" dt="2022-11-29T16:58:45.597" v="3677" actId="47"/>
        <pc:sldMkLst>
          <pc:docMk/>
          <pc:sldMk cId="2789894616" sldId="415"/>
        </pc:sldMkLst>
      </pc:sldChg>
      <pc:sldChg chg="del">
        <pc:chgData name="Zhang, Ming" userId="b82a8543-f1f7-489a-9aa1-19dfec147758" providerId="ADAL" clId="{E20007F4-0BC8-40E3-8569-321772E0E5F8}" dt="2022-11-29T16:58:45.597" v="3677" actId="47"/>
        <pc:sldMkLst>
          <pc:docMk/>
          <pc:sldMk cId="3021466605" sldId="416"/>
        </pc:sldMkLst>
      </pc:sldChg>
      <pc:sldChg chg="del">
        <pc:chgData name="Zhang, Ming" userId="b82a8543-f1f7-489a-9aa1-19dfec147758" providerId="ADAL" clId="{E20007F4-0BC8-40E3-8569-321772E0E5F8}" dt="2022-11-29T16:58:45.597" v="3677" actId="47"/>
        <pc:sldMkLst>
          <pc:docMk/>
          <pc:sldMk cId="1197668479" sldId="417"/>
        </pc:sldMkLst>
      </pc:sldChg>
      <pc:sldChg chg="del">
        <pc:chgData name="Zhang, Ming" userId="b82a8543-f1f7-489a-9aa1-19dfec147758" providerId="ADAL" clId="{E20007F4-0BC8-40E3-8569-321772E0E5F8}" dt="2022-11-29T16:58:45.597" v="3677" actId="47"/>
        <pc:sldMkLst>
          <pc:docMk/>
          <pc:sldMk cId="951925120" sldId="418"/>
        </pc:sldMkLst>
      </pc:sldChg>
      <pc:sldChg chg="del">
        <pc:chgData name="Zhang, Ming" userId="b82a8543-f1f7-489a-9aa1-19dfec147758" providerId="ADAL" clId="{E20007F4-0BC8-40E3-8569-321772E0E5F8}" dt="2022-11-29T16:58:45.597" v="3677" actId="47"/>
        <pc:sldMkLst>
          <pc:docMk/>
          <pc:sldMk cId="1198775232" sldId="419"/>
        </pc:sldMkLst>
      </pc:sldChg>
      <pc:sldChg chg="del">
        <pc:chgData name="Zhang, Ming" userId="b82a8543-f1f7-489a-9aa1-19dfec147758" providerId="ADAL" clId="{E20007F4-0BC8-40E3-8569-321772E0E5F8}" dt="2022-11-29T16:58:45.597" v="3677" actId="47"/>
        <pc:sldMkLst>
          <pc:docMk/>
          <pc:sldMk cId="2929044250" sldId="420"/>
        </pc:sldMkLst>
      </pc:sldChg>
      <pc:sldChg chg="del">
        <pc:chgData name="Zhang, Ming" userId="b82a8543-f1f7-489a-9aa1-19dfec147758" providerId="ADAL" clId="{E20007F4-0BC8-40E3-8569-321772E0E5F8}" dt="2022-11-29T16:58:45.597" v="3677" actId="47"/>
        <pc:sldMkLst>
          <pc:docMk/>
          <pc:sldMk cId="4266874989" sldId="421"/>
        </pc:sldMkLst>
      </pc:sldChg>
      <pc:sldChg chg="modSp new mod">
        <pc:chgData name="Zhang, Ming" userId="b82a8543-f1f7-489a-9aa1-19dfec147758" providerId="ADAL" clId="{E20007F4-0BC8-40E3-8569-321772E0E5F8}" dt="2022-11-29T14:02:10.816" v="266" actId="16959"/>
        <pc:sldMkLst>
          <pc:docMk/>
          <pc:sldMk cId="2118353874" sldId="422"/>
        </pc:sldMkLst>
        <pc:spChg chg="mod">
          <ac:chgData name="Zhang, Ming" userId="b82a8543-f1f7-489a-9aa1-19dfec147758" providerId="ADAL" clId="{E20007F4-0BC8-40E3-8569-321772E0E5F8}" dt="2022-11-29T13:58:49.128" v="177" actId="20577"/>
          <ac:spMkLst>
            <pc:docMk/>
            <pc:sldMk cId="2118353874" sldId="422"/>
            <ac:spMk id="2" creationId="{9C1D6BEC-D5FC-D21D-45B2-84B10F7E4F13}"/>
          </ac:spMkLst>
        </pc:spChg>
        <pc:spChg chg="mod">
          <ac:chgData name="Zhang, Ming" userId="b82a8543-f1f7-489a-9aa1-19dfec147758" providerId="ADAL" clId="{E20007F4-0BC8-40E3-8569-321772E0E5F8}" dt="2022-11-29T14:02:10.816" v="266" actId="16959"/>
          <ac:spMkLst>
            <pc:docMk/>
            <pc:sldMk cId="2118353874" sldId="422"/>
            <ac:spMk id="3" creationId="{8366CB9C-1AFA-FE21-CDB0-84DD89C4F35A}"/>
          </ac:spMkLst>
        </pc:spChg>
      </pc:sldChg>
      <pc:sldChg chg="modSp add mod">
        <pc:chgData name="Zhang, Ming" userId="b82a8543-f1f7-489a-9aa1-19dfec147758" providerId="ADAL" clId="{E20007F4-0BC8-40E3-8569-321772E0E5F8}" dt="2022-11-29T14:48:30.708" v="884" actId="20577"/>
        <pc:sldMkLst>
          <pc:docMk/>
          <pc:sldMk cId="2465016089" sldId="423"/>
        </pc:sldMkLst>
        <pc:spChg chg="mod">
          <ac:chgData name="Zhang, Ming" userId="b82a8543-f1f7-489a-9aa1-19dfec147758" providerId="ADAL" clId="{E20007F4-0BC8-40E3-8569-321772E0E5F8}" dt="2022-11-29T14:48:30.708" v="884" actId="20577"/>
          <ac:spMkLst>
            <pc:docMk/>
            <pc:sldMk cId="2465016089" sldId="423"/>
            <ac:spMk id="3" creationId="{F344F22F-D1CA-C9A4-D0D1-C43286E00448}"/>
          </ac:spMkLst>
        </pc:spChg>
        <pc:picChg chg="mod">
          <ac:chgData name="Zhang, Ming" userId="b82a8543-f1f7-489a-9aa1-19dfec147758" providerId="ADAL" clId="{E20007F4-0BC8-40E3-8569-321772E0E5F8}" dt="2022-11-29T14:48:04.342" v="883" actId="1076"/>
          <ac:picMkLst>
            <pc:docMk/>
            <pc:sldMk cId="2465016089" sldId="423"/>
            <ac:picMk id="6" creationId="{C6798F33-943D-07EF-06AF-F5237DDE0249}"/>
          </ac:picMkLst>
        </pc:picChg>
      </pc:sldChg>
      <pc:sldChg chg="addSp delSp modSp new mod">
        <pc:chgData name="Zhang, Ming" userId="b82a8543-f1f7-489a-9aa1-19dfec147758" providerId="ADAL" clId="{E20007F4-0BC8-40E3-8569-321772E0E5F8}" dt="2022-11-29T14:50:04.559" v="896" actId="1076"/>
        <pc:sldMkLst>
          <pc:docMk/>
          <pc:sldMk cId="978758255" sldId="424"/>
        </pc:sldMkLst>
        <pc:spChg chg="mod">
          <ac:chgData name="Zhang, Ming" userId="b82a8543-f1f7-489a-9aa1-19dfec147758" providerId="ADAL" clId="{E20007F4-0BC8-40E3-8569-321772E0E5F8}" dt="2022-11-29T14:49:28.074" v="890" actId="20577"/>
          <ac:spMkLst>
            <pc:docMk/>
            <pc:sldMk cId="978758255" sldId="424"/>
            <ac:spMk id="2" creationId="{EEE88702-9DA2-F4D3-3E2C-DB42DAB41F69}"/>
          </ac:spMkLst>
        </pc:spChg>
        <pc:spChg chg="del">
          <ac:chgData name="Zhang, Ming" userId="b82a8543-f1f7-489a-9aa1-19dfec147758" providerId="ADAL" clId="{E20007F4-0BC8-40E3-8569-321772E0E5F8}" dt="2022-11-29T14:49:40.378" v="891" actId="478"/>
          <ac:spMkLst>
            <pc:docMk/>
            <pc:sldMk cId="978758255" sldId="424"/>
            <ac:spMk id="3" creationId="{604F969A-8D5E-FBD0-9527-D6F366DB9082}"/>
          </ac:spMkLst>
        </pc:spChg>
        <pc:picChg chg="add mod">
          <ac:chgData name="Zhang, Ming" userId="b82a8543-f1f7-489a-9aa1-19dfec147758" providerId="ADAL" clId="{E20007F4-0BC8-40E3-8569-321772E0E5F8}" dt="2022-11-29T14:49:43.656" v="893" actId="1076"/>
          <ac:picMkLst>
            <pc:docMk/>
            <pc:sldMk cId="978758255" sldId="424"/>
            <ac:picMk id="5" creationId="{F5297191-0A0B-E57A-D7DB-6DCFE3DA190F}"/>
          </ac:picMkLst>
        </pc:picChg>
        <pc:picChg chg="add mod">
          <ac:chgData name="Zhang, Ming" userId="b82a8543-f1f7-489a-9aa1-19dfec147758" providerId="ADAL" clId="{E20007F4-0BC8-40E3-8569-321772E0E5F8}" dt="2022-11-29T14:50:04.559" v="896" actId="1076"/>
          <ac:picMkLst>
            <pc:docMk/>
            <pc:sldMk cId="978758255" sldId="424"/>
            <ac:picMk id="7" creationId="{5295A35A-F0A6-825B-ACCB-B19782B974D2}"/>
          </ac:picMkLst>
        </pc:picChg>
      </pc:sldChg>
      <pc:sldChg chg="addSp delSp modSp add mod">
        <pc:chgData name="Zhang, Ming" userId="b82a8543-f1f7-489a-9aa1-19dfec147758" providerId="ADAL" clId="{E20007F4-0BC8-40E3-8569-321772E0E5F8}" dt="2022-11-29T14:50:36.745" v="908" actId="1076"/>
        <pc:sldMkLst>
          <pc:docMk/>
          <pc:sldMk cId="1204292178" sldId="425"/>
        </pc:sldMkLst>
        <pc:spChg chg="mod">
          <ac:chgData name="Zhang, Ming" userId="b82a8543-f1f7-489a-9aa1-19dfec147758" providerId="ADAL" clId="{E20007F4-0BC8-40E3-8569-321772E0E5F8}" dt="2022-11-29T14:50:23.385" v="903" actId="20577"/>
          <ac:spMkLst>
            <pc:docMk/>
            <pc:sldMk cId="1204292178" sldId="425"/>
            <ac:spMk id="2" creationId="{EEE88702-9DA2-F4D3-3E2C-DB42DAB41F69}"/>
          </ac:spMkLst>
        </pc:spChg>
        <pc:picChg chg="add mod">
          <ac:chgData name="Zhang, Ming" userId="b82a8543-f1f7-489a-9aa1-19dfec147758" providerId="ADAL" clId="{E20007F4-0BC8-40E3-8569-321772E0E5F8}" dt="2022-11-29T14:50:36.745" v="908" actId="1076"/>
          <ac:picMkLst>
            <pc:docMk/>
            <pc:sldMk cId="1204292178" sldId="425"/>
            <ac:picMk id="4" creationId="{9490B6AC-2BC3-5059-28D2-769F1DAA3B43}"/>
          </ac:picMkLst>
        </pc:picChg>
        <pc:picChg chg="del">
          <ac:chgData name="Zhang, Ming" userId="b82a8543-f1f7-489a-9aa1-19dfec147758" providerId="ADAL" clId="{E20007F4-0BC8-40E3-8569-321772E0E5F8}" dt="2022-11-29T14:50:31.314" v="904" actId="478"/>
          <ac:picMkLst>
            <pc:docMk/>
            <pc:sldMk cId="1204292178" sldId="425"/>
            <ac:picMk id="5" creationId="{F5297191-0A0B-E57A-D7DB-6DCFE3DA190F}"/>
          </ac:picMkLst>
        </pc:picChg>
        <pc:picChg chg="del">
          <ac:chgData name="Zhang, Ming" userId="b82a8543-f1f7-489a-9aa1-19dfec147758" providerId="ADAL" clId="{E20007F4-0BC8-40E3-8569-321772E0E5F8}" dt="2022-11-29T14:50:31.314" v="904" actId="478"/>
          <ac:picMkLst>
            <pc:docMk/>
            <pc:sldMk cId="1204292178" sldId="425"/>
            <ac:picMk id="7" creationId="{5295A35A-F0A6-825B-ACCB-B19782B974D2}"/>
          </ac:picMkLst>
        </pc:picChg>
      </pc:sldChg>
      <pc:sldChg chg="addSp delSp modSp new mod">
        <pc:chgData name="Zhang, Ming" userId="b82a8543-f1f7-489a-9aa1-19dfec147758" providerId="ADAL" clId="{E20007F4-0BC8-40E3-8569-321772E0E5F8}" dt="2022-11-29T15:25:31.110" v="1404" actId="20577"/>
        <pc:sldMkLst>
          <pc:docMk/>
          <pc:sldMk cId="1342768069" sldId="426"/>
        </pc:sldMkLst>
        <pc:spChg chg="mod">
          <ac:chgData name="Zhang, Ming" userId="b82a8543-f1f7-489a-9aa1-19dfec147758" providerId="ADAL" clId="{E20007F4-0BC8-40E3-8569-321772E0E5F8}" dt="2022-11-29T15:25:31.110" v="1404" actId="20577"/>
          <ac:spMkLst>
            <pc:docMk/>
            <pc:sldMk cId="1342768069" sldId="426"/>
            <ac:spMk id="2" creationId="{EB6DB06F-FDFE-59B5-31C2-E99D997ADF22}"/>
          </ac:spMkLst>
        </pc:spChg>
        <pc:spChg chg="mod">
          <ac:chgData name="Zhang, Ming" userId="b82a8543-f1f7-489a-9aa1-19dfec147758" providerId="ADAL" clId="{E20007F4-0BC8-40E3-8569-321772E0E5F8}" dt="2022-11-29T14:53:44.709" v="996" actId="20577"/>
          <ac:spMkLst>
            <pc:docMk/>
            <pc:sldMk cId="1342768069" sldId="426"/>
            <ac:spMk id="3" creationId="{94F91504-04E0-74B7-50DB-438D3EEA305C}"/>
          </ac:spMkLst>
        </pc:spChg>
        <pc:picChg chg="add del mod">
          <ac:chgData name="Zhang, Ming" userId="b82a8543-f1f7-489a-9aa1-19dfec147758" providerId="ADAL" clId="{E20007F4-0BC8-40E3-8569-321772E0E5F8}" dt="2022-11-29T14:52:01.162" v="956" actId="478"/>
          <ac:picMkLst>
            <pc:docMk/>
            <pc:sldMk cId="1342768069" sldId="426"/>
            <ac:picMk id="5" creationId="{126EF48E-8FDB-CBFE-EAFE-D8C6A0F072AC}"/>
          </ac:picMkLst>
        </pc:picChg>
        <pc:picChg chg="add mod">
          <ac:chgData name="Zhang, Ming" userId="b82a8543-f1f7-489a-9aa1-19dfec147758" providerId="ADAL" clId="{E20007F4-0BC8-40E3-8569-321772E0E5F8}" dt="2022-11-29T14:53:30.374" v="994" actId="1076"/>
          <ac:picMkLst>
            <pc:docMk/>
            <pc:sldMk cId="1342768069" sldId="426"/>
            <ac:picMk id="7" creationId="{0C13825B-09ED-D299-6761-5D46144827AF}"/>
          </ac:picMkLst>
        </pc:picChg>
      </pc:sldChg>
      <pc:sldChg chg="delSp modSp add mod">
        <pc:chgData name="Zhang, Ming" userId="b82a8543-f1f7-489a-9aa1-19dfec147758" providerId="ADAL" clId="{E20007F4-0BC8-40E3-8569-321772E0E5F8}" dt="2022-11-29T15:25:32.767" v="1405" actId="20577"/>
        <pc:sldMkLst>
          <pc:docMk/>
          <pc:sldMk cId="3817947050" sldId="427"/>
        </pc:sldMkLst>
        <pc:spChg chg="mod">
          <ac:chgData name="Zhang, Ming" userId="b82a8543-f1f7-489a-9aa1-19dfec147758" providerId="ADAL" clId="{E20007F4-0BC8-40E3-8569-321772E0E5F8}" dt="2022-11-29T15:25:32.767" v="1405" actId="20577"/>
          <ac:spMkLst>
            <pc:docMk/>
            <pc:sldMk cId="3817947050" sldId="427"/>
            <ac:spMk id="2" creationId="{EB6DB06F-FDFE-59B5-31C2-E99D997ADF22}"/>
          </ac:spMkLst>
        </pc:spChg>
        <pc:spChg chg="mod">
          <ac:chgData name="Zhang, Ming" userId="b82a8543-f1f7-489a-9aa1-19dfec147758" providerId="ADAL" clId="{E20007F4-0BC8-40E3-8569-321772E0E5F8}" dt="2022-11-29T14:58:59.318" v="1108" actId="16959"/>
          <ac:spMkLst>
            <pc:docMk/>
            <pc:sldMk cId="3817947050" sldId="427"/>
            <ac:spMk id="3" creationId="{94F91504-04E0-74B7-50DB-438D3EEA305C}"/>
          </ac:spMkLst>
        </pc:spChg>
        <pc:picChg chg="del">
          <ac:chgData name="Zhang, Ming" userId="b82a8543-f1f7-489a-9aa1-19dfec147758" providerId="ADAL" clId="{E20007F4-0BC8-40E3-8569-321772E0E5F8}" dt="2022-11-29T14:54:07.322" v="998" actId="478"/>
          <ac:picMkLst>
            <pc:docMk/>
            <pc:sldMk cId="3817947050" sldId="427"/>
            <ac:picMk id="7" creationId="{0C13825B-09ED-D299-6761-5D46144827AF}"/>
          </ac:picMkLst>
        </pc:picChg>
      </pc:sldChg>
      <pc:sldChg chg="addSp modSp new mod">
        <pc:chgData name="Zhang, Ming" userId="b82a8543-f1f7-489a-9aa1-19dfec147758" providerId="ADAL" clId="{E20007F4-0BC8-40E3-8569-321772E0E5F8}" dt="2022-11-29T15:09:11.403" v="1278" actId="692"/>
        <pc:sldMkLst>
          <pc:docMk/>
          <pc:sldMk cId="670956909" sldId="428"/>
        </pc:sldMkLst>
        <pc:spChg chg="mod">
          <ac:chgData name="Zhang, Ming" userId="b82a8543-f1f7-489a-9aa1-19dfec147758" providerId="ADAL" clId="{E20007F4-0BC8-40E3-8569-321772E0E5F8}" dt="2022-11-29T15:07:04.977" v="1260" actId="20577"/>
          <ac:spMkLst>
            <pc:docMk/>
            <pc:sldMk cId="670956909" sldId="428"/>
            <ac:spMk id="2" creationId="{F32D02BB-EF65-9AD8-9174-B9186F983B02}"/>
          </ac:spMkLst>
        </pc:spChg>
        <pc:spChg chg="mod">
          <ac:chgData name="Zhang, Ming" userId="b82a8543-f1f7-489a-9aa1-19dfec147758" providerId="ADAL" clId="{E20007F4-0BC8-40E3-8569-321772E0E5F8}" dt="2022-11-29T15:07:17.056" v="1264" actId="255"/>
          <ac:spMkLst>
            <pc:docMk/>
            <pc:sldMk cId="670956909" sldId="428"/>
            <ac:spMk id="3" creationId="{65A2F32E-D531-319D-774E-247C9F631020}"/>
          </ac:spMkLst>
        </pc:spChg>
        <pc:spChg chg="add mod">
          <ac:chgData name="Zhang, Ming" userId="b82a8543-f1f7-489a-9aa1-19dfec147758" providerId="ADAL" clId="{E20007F4-0BC8-40E3-8569-321772E0E5F8}" dt="2022-11-29T15:09:11.403" v="1278" actId="692"/>
          <ac:spMkLst>
            <pc:docMk/>
            <pc:sldMk cId="670956909" sldId="428"/>
            <ac:spMk id="6" creationId="{0B0D28F3-39E5-0B1E-4076-8174CB00F02F}"/>
          </ac:spMkLst>
        </pc:spChg>
        <pc:picChg chg="add mod">
          <ac:chgData name="Zhang, Ming" userId="b82a8543-f1f7-489a-9aa1-19dfec147758" providerId="ADAL" clId="{E20007F4-0BC8-40E3-8569-321772E0E5F8}" dt="2022-11-29T15:07:27.366" v="1267" actId="14100"/>
          <ac:picMkLst>
            <pc:docMk/>
            <pc:sldMk cId="670956909" sldId="428"/>
            <ac:picMk id="5" creationId="{4C44EE61-C60A-1F12-A85D-D500D1F346DA}"/>
          </ac:picMkLst>
        </pc:picChg>
      </pc:sldChg>
      <pc:sldChg chg="modSp add mod">
        <pc:chgData name="Zhang, Ming" userId="b82a8543-f1f7-489a-9aa1-19dfec147758" providerId="ADAL" clId="{E20007F4-0BC8-40E3-8569-321772E0E5F8}" dt="2022-11-29T15:38:09.047" v="1731" actId="20577"/>
        <pc:sldMkLst>
          <pc:docMk/>
          <pc:sldMk cId="417844552" sldId="429"/>
        </pc:sldMkLst>
        <pc:spChg chg="mod">
          <ac:chgData name="Zhang, Ming" userId="b82a8543-f1f7-489a-9aa1-19dfec147758" providerId="ADAL" clId="{E20007F4-0BC8-40E3-8569-321772E0E5F8}" dt="2022-11-29T15:25:36.913" v="1406" actId="20577"/>
          <ac:spMkLst>
            <pc:docMk/>
            <pc:sldMk cId="417844552" sldId="429"/>
            <ac:spMk id="2" creationId="{EB6DB06F-FDFE-59B5-31C2-E99D997ADF22}"/>
          </ac:spMkLst>
        </pc:spChg>
        <pc:spChg chg="mod">
          <ac:chgData name="Zhang, Ming" userId="b82a8543-f1f7-489a-9aa1-19dfec147758" providerId="ADAL" clId="{E20007F4-0BC8-40E3-8569-321772E0E5F8}" dt="2022-11-29T15:38:09.047" v="1731" actId="20577"/>
          <ac:spMkLst>
            <pc:docMk/>
            <pc:sldMk cId="417844552" sldId="429"/>
            <ac:spMk id="3" creationId="{94F91504-04E0-74B7-50DB-438D3EEA305C}"/>
          </ac:spMkLst>
        </pc:spChg>
      </pc:sldChg>
      <pc:sldChg chg="addSp delSp modSp add mod">
        <pc:chgData name="Zhang, Ming" userId="b82a8543-f1f7-489a-9aa1-19dfec147758" providerId="ADAL" clId="{E20007F4-0BC8-40E3-8569-321772E0E5F8}" dt="2022-11-29T15:13:30.487" v="1336" actId="478"/>
        <pc:sldMkLst>
          <pc:docMk/>
          <pc:sldMk cId="3325022915" sldId="430"/>
        </pc:sldMkLst>
        <pc:spChg chg="del">
          <ac:chgData name="Zhang, Ming" userId="b82a8543-f1f7-489a-9aa1-19dfec147758" providerId="ADAL" clId="{E20007F4-0BC8-40E3-8569-321772E0E5F8}" dt="2022-11-29T15:13:19.976" v="1331" actId="478"/>
          <ac:spMkLst>
            <pc:docMk/>
            <pc:sldMk cId="3325022915" sldId="430"/>
            <ac:spMk id="3" creationId="{B47DE8CD-8F44-CF91-0020-49B0802A15EA}"/>
          </ac:spMkLst>
        </pc:spChg>
        <pc:spChg chg="add del mod">
          <ac:chgData name="Zhang, Ming" userId="b82a8543-f1f7-489a-9aa1-19dfec147758" providerId="ADAL" clId="{E20007F4-0BC8-40E3-8569-321772E0E5F8}" dt="2022-11-29T15:13:30.487" v="1336" actId="478"/>
          <ac:spMkLst>
            <pc:docMk/>
            <pc:sldMk cId="3325022915" sldId="430"/>
            <ac:spMk id="7" creationId="{8D13BC36-1DDB-8F17-7A62-007F479D3CCB}"/>
          </ac:spMkLst>
        </pc:spChg>
        <pc:picChg chg="del">
          <ac:chgData name="Zhang, Ming" userId="b82a8543-f1f7-489a-9aa1-19dfec147758" providerId="ADAL" clId="{E20007F4-0BC8-40E3-8569-321772E0E5F8}" dt="2022-11-29T15:12:33.361" v="1326" actId="478"/>
          <ac:picMkLst>
            <pc:docMk/>
            <pc:sldMk cId="3325022915" sldId="430"/>
            <ac:picMk id="5" creationId="{86628459-BD4A-BB31-0269-54D8B796F33B}"/>
          </ac:picMkLst>
        </pc:picChg>
        <pc:picChg chg="add mod">
          <ac:chgData name="Zhang, Ming" userId="b82a8543-f1f7-489a-9aa1-19dfec147758" providerId="ADAL" clId="{E20007F4-0BC8-40E3-8569-321772E0E5F8}" dt="2022-11-29T15:12:39.187" v="1330" actId="1076"/>
          <ac:picMkLst>
            <pc:docMk/>
            <pc:sldMk cId="3325022915" sldId="430"/>
            <ac:picMk id="6" creationId="{BDD809FF-16D4-AAE5-B6FD-9EFF4BC061D2}"/>
          </ac:picMkLst>
        </pc:picChg>
        <pc:picChg chg="add mod">
          <ac:chgData name="Zhang, Ming" userId="b82a8543-f1f7-489a-9aa1-19dfec147758" providerId="ADAL" clId="{E20007F4-0BC8-40E3-8569-321772E0E5F8}" dt="2022-11-29T15:13:27.295" v="1335" actId="1076"/>
          <ac:picMkLst>
            <pc:docMk/>
            <pc:sldMk cId="3325022915" sldId="430"/>
            <ac:picMk id="9" creationId="{A48E7955-7079-EECE-F7D7-751743F7DCCA}"/>
          </ac:picMkLst>
        </pc:picChg>
      </pc:sldChg>
      <pc:sldChg chg="addSp modSp new mod">
        <pc:chgData name="Zhang, Ming" userId="b82a8543-f1f7-489a-9aa1-19dfec147758" providerId="ADAL" clId="{E20007F4-0BC8-40E3-8569-321772E0E5F8}" dt="2022-11-29T15:23:30.069" v="1393" actId="1076"/>
        <pc:sldMkLst>
          <pc:docMk/>
          <pc:sldMk cId="1635532801" sldId="431"/>
        </pc:sldMkLst>
        <pc:spChg chg="mod">
          <ac:chgData name="Zhang, Ming" userId="b82a8543-f1f7-489a-9aa1-19dfec147758" providerId="ADAL" clId="{E20007F4-0BC8-40E3-8569-321772E0E5F8}" dt="2022-11-29T15:19:43.786" v="1357" actId="20577"/>
          <ac:spMkLst>
            <pc:docMk/>
            <pc:sldMk cId="1635532801" sldId="431"/>
            <ac:spMk id="2" creationId="{FAF06562-6460-1986-A88D-94DB35650D6B}"/>
          </ac:spMkLst>
        </pc:spChg>
        <pc:spChg chg="mod">
          <ac:chgData name="Zhang, Ming" userId="b82a8543-f1f7-489a-9aa1-19dfec147758" providerId="ADAL" clId="{E20007F4-0BC8-40E3-8569-321772E0E5F8}" dt="2022-11-29T15:23:30.069" v="1393" actId="1076"/>
          <ac:spMkLst>
            <pc:docMk/>
            <pc:sldMk cId="1635532801" sldId="431"/>
            <ac:spMk id="3" creationId="{A439425C-BDE6-0C85-3A85-EF24A2BB2C9A}"/>
          </ac:spMkLst>
        </pc:spChg>
        <pc:picChg chg="add mod">
          <ac:chgData name="Zhang, Ming" userId="b82a8543-f1f7-489a-9aa1-19dfec147758" providerId="ADAL" clId="{E20007F4-0BC8-40E3-8569-321772E0E5F8}" dt="2022-11-29T15:20:41.582" v="1388" actId="1076"/>
          <ac:picMkLst>
            <pc:docMk/>
            <pc:sldMk cId="1635532801" sldId="431"/>
            <ac:picMk id="5" creationId="{BC78BE5E-8A9C-9D3E-9259-C888E9A30BC5}"/>
          </ac:picMkLst>
        </pc:picChg>
      </pc:sldChg>
      <pc:sldChg chg="new del">
        <pc:chgData name="Zhang, Ming" userId="b82a8543-f1f7-489a-9aa1-19dfec147758" providerId="ADAL" clId="{E20007F4-0BC8-40E3-8569-321772E0E5F8}" dt="2022-11-29T15:48:40.756" v="1910" actId="47"/>
        <pc:sldMkLst>
          <pc:docMk/>
          <pc:sldMk cId="2999924781" sldId="432"/>
        </pc:sldMkLst>
      </pc:sldChg>
      <pc:sldChg chg="addSp delSp modSp add mod">
        <pc:chgData name="Zhang, Ming" userId="b82a8543-f1f7-489a-9aa1-19dfec147758" providerId="ADAL" clId="{E20007F4-0BC8-40E3-8569-321772E0E5F8}" dt="2022-11-29T15:29:25.480" v="1512" actId="20577"/>
        <pc:sldMkLst>
          <pc:docMk/>
          <pc:sldMk cId="2388926739" sldId="433"/>
        </pc:sldMkLst>
        <pc:spChg chg="mod">
          <ac:chgData name="Zhang, Ming" userId="b82a8543-f1f7-489a-9aa1-19dfec147758" providerId="ADAL" clId="{E20007F4-0BC8-40E3-8569-321772E0E5F8}" dt="2022-11-29T15:25:26.430" v="1403" actId="20577"/>
          <ac:spMkLst>
            <pc:docMk/>
            <pc:sldMk cId="2388926739" sldId="433"/>
            <ac:spMk id="2" creationId="{EB6DB06F-FDFE-59B5-31C2-E99D997ADF22}"/>
          </ac:spMkLst>
        </pc:spChg>
        <pc:spChg chg="mod">
          <ac:chgData name="Zhang, Ming" userId="b82a8543-f1f7-489a-9aa1-19dfec147758" providerId="ADAL" clId="{E20007F4-0BC8-40E3-8569-321772E0E5F8}" dt="2022-11-29T15:29:25.480" v="1512" actId="20577"/>
          <ac:spMkLst>
            <pc:docMk/>
            <pc:sldMk cId="2388926739" sldId="433"/>
            <ac:spMk id="3" creationId="{94F91504-04E0-74B7-50DB-438D3EEA305C}"/>
          </ac:spMkLst>
        </pc:spChg>
        <pc:picChg chg="add mod">
          <ac:chgData name="Zhang, Ming" userId="b82a8543-f1f7-489a-9aa1-19dfec147758" providerId="ADAL" clId="{E20007F4-0BC8-40E3-8569-321772E0E5F8}" dt="2022-11-29T15:28:25.055" v="1507" actId="1076"/>
          <ac:picMkLst>
            <pc:docMk/>
            <pc:sldMk cId="2388926739" sldId="433"/>
            <ac:picMk id="5" creationId="{79868782-6CFC-0A9F-9C8C-FFCFE2CEABBB}"/>
          </ac:picMkLst>
        </pc:picChg>
        <pc:picChg chg="del">
          <ac:chgData name="Zhang, Ming" userId="b82a8543-f1f7-489a-9aa1-19dfec147758" providerId="ADAL" clId="{E20007F4-0BC8-40E3-8569-321772E0E5F8}" dt="2022-11-29T15:26:12.943" v="1415" actId="478"/>
          <ac:picMkLst>
            <pc:docMk/>
            <pc:sldMk cId="2388926739" sldId="433"/>
            <ac:picMk id="7" creationId="{0C13825B-09ED-D299-6761-5D46144827AF}"/>
          </ac:picMkLst>
        </pc:picChg>
      </pc:sldChg>
      <pc:sldChg chg="add del">
        <pc:chgData name="Zhang, Ming" userId="b82a8543-f1f7-489a-9aa1-19dfec147758" providerId="ADAL" clId="{E20007F4-0BC8-40E3-8569-321772E0E5F8}" dt="2022-11-29T15:25:05.132" v="1398"/>
        <pc:sldMkLst>
          <pc:docMk/>
          <pc:sldMk cId="4131487106" sldId="433"/>
        </pc:sldMkLst>
      </pc:sldChg>
      <pc:sldChg chg="modSp add mod">
        <pc:chgData name="Zhang, Ming" userId="b82a8543-f1f7-489a-9aa1-19dfec147758" providerId="ADAL" clId="{E20007F4-0BC8-40E3-8569-321772E0E5F8}" dt="2022-11-29T15:34:17.220" v="1658" actId="20577"/>
        <pc:sldMkLst>
          <pc:docMk/>
          <pc:sldMk cId="2382846633" sldId="434"/>
        </pc:sldMkLst>
        <pc:spChg chg="mod">
          <ac:chgData name="Zhang, Ming" userId="b82a8543-f1f7-489a-9aa1-19dfec147758" providerId="ADAL" clId="{E20007F4-0BC8-40E3-8569-321772E0E5F8}" dt="2022-11-29T15:29:53.293" v="1519" actId="20577"/>
          <ac:spMkLst>
            <pc:docMk/>
            <pc:sldMk cId="2382846633" sldId="434"/>
            <ac:spMk id="2" creationId="{EB6DB06F-FDFE-59B5-31C2-E99D997ADF22}"/>
          </ac:spMkLst>
        </pc:spChg>
        <pc:spChg chg="mod">
          <ac:chgData name="Zhang, Ming" userId="b82a8543-f1f7-489a-9aa1-19dfec147758" providerId="ADAL" clId="{E20007F4-0BC8-40E3-8569-321772E0E5F8}" dt="2022-11-29T15:34:17.220" v="1658" actId="20577"/>
          <ac:spMkLst>
            <pc:docMk/>
            <pc:sldMk cId="2382846633" sldId="434"/>
            <ac:spMk id="3" creationId="{94F91504-04E0-74B7-50DB-438D3EEA305C}"/>
          </ac:spMkLst>
        </pc:spChg>
      </pc:sldChg>
      <pc:sldChg chg="modSp add mod">
        <pc:chgData name="Zhang, Ming" userId="b82a8543-f1f7-489a-9aa1-19dfec147758" providerId="ADAL" clId="{E20007F4-0BC8-40E3-8569-321772E0E5F8}" dt="2022-11-29T15:37:30.557" v="1727" actId="20577"/>
        <pc:sldMkLst>
          <pc:docMk/>
          <pc:sldMk cId="3827616909" sldId="435"/>
        </pc:sldMkLst>
        <pc:spChg chg="mod">
          <ac:chgData name="Zhang, Ming" userId="b82a8543-f1f7-489a-9aa1-19dfec147758" providerId="ADAL" clId="{E20007F4-0BC8-40E3-8569-321772E0E5F8}" dt="2022-11-29T15:34:51.895" v="1665" actId="20577"/>
          <ac:spMkLst>
            <pc:docMk/>
            <pc:sldMk cId="3827616909" sldId="435"/>
            <ac:spMk id="2" creationId="{EB6DB06F-FDFE-59B5-31C2-E99D997ADF22}"/>
          </ac:spMkLst>
        </pc:spChg>
        <pc:spChg chg="mod">
          <ac:chgData name="Zhang, Ming" userId="b82a8543-f1f7-489a-9aa1-19dfec147758" providerId="ADAL" clId="{E20007F4-0BC8-40E3-8569-321772E0E5F8}" dt="2022-11-29T15:37:30.557" v="1727" actId="20577"/>
          <ac:spMkLst>
            <pc:docMk/>
            <pc:sldMk cId="3827616909" sldId="435"/>
            <ac:spMk id="3" creationId="{94F91504-04E0-74B7-50DB-438D3EEA305C}"/>
          </ac:spMkLst>
        </pc:spChg>
      </pc:sldChg>
      <pc:sldChg chg="addSp modSp new mod">
        <pc:chgData name="Zhang, Ming" userId="b82a8543-f1f7-489a-9aa1-19dfec147758" providerId="ADAL" clId="{E20007F4-0BC8-40E3-8569-321772E0E5F8}" dt="2022-11-29T15:40:02.261" v="1757" actId="1076"/>
        <pc:sldMkLst>
          <pc:docMk/>
          <pc:sldMk cId="2403173553" sldId="436"/>
        </pc:sldMkLst>
        <pc:spChg chg="mod">
          <ac:chgData name="Zhang, Ming" userId="b82a8543-f1f7-489a-9aa1-19dfec147758" providerId="ADAL" clId="{E20007F4-0BC8-40E3-8569-321772E0E5F8}" dt="2022-11-29T15:38:53.731" v="1735" actId="255"/>
          <ac:spMkLst>
            <pc:docMk/>
            <pc:sldMk cId="2403173553" sldId="436"/>
            <ac:spMk id="2" creationId="{60DE5881-F89F-CD26-DD73-3BD26C446C01}"/>
          </ac:spMkLst>
        </pc:spChg>
        <pc:spChg chg="mod">
          <ac:chgData name="Zhang, Ming" userId="b82a8543-f1f7-489a-9aa1-19dfec147758" providerId="ADAL" clId="{E20007F4-0BC8-40E3-8569-321772E0E5F8}" dt="2022-11-29T15:39:55.924" v="1755" actId="1076"/>
          <ac:spMkLst>
            <pc:docMk/>
            <pc:sldMk cId="2403173553" sldId="436"/>
            <ac:spMk id="3" creationId="{68DD2FF2-366F-C467-738D-2F5401232059}"/>
          </ac:spMkLst>
        </pc:spChg>
        <pc:picChg chg="add mod">
          <ac:chgData name="Zhang, Ming" userId="b82a8543-f1f7-489a-9aa1-19dfec147758" providerId="ADAL" clId="{E20007F4-0BC8-40E3-8569-321772E0E5F8}" dt="2022-11-29T15:40:02.261" v="1757" actId="1076"/>
          <ac:picMkLst>
            <pc:docMk/>
            <pc:sldMk cId="2403173553" sldId="436"/>
            <ac:picMk id="5" creationId="{7CADF5AA-1FB6-857D-2423-367B94FF3229}"/>
          </ac:picMkLst>
        </pc:picChg>
      </pc:sldChg>
      <pc:sldChg chg="modSp new mod">
        <pc:chgData name="Zhang, Ming" userId="b82a8543-f1f7-489a-9aa1-19dfec147758" providerId="ADAL" clId="{E20007F4-0BC8-40E3-8569-321772E0E5F8}" dt="2022-11-29T15:45:19.622" v="1830" actId="255"/>
        <pc:sldMkLst>
          <pc:docMk/>
          <pc:sldMk cId="3303707947" sldId="437"/>
        </pc:sldMkLst>
        <pc:spChg chg="mod">
          <ac:chgData name="Zhang, Ming" userId="b82a8543-f1f7-489a-9aa1-19dfec147758" providerId="ADAL" clId="{E20007F4-0BC8-40E3-8569-321772E0E5F8}" dt="2022-11-29T15:41:15.382" v="1761" actId="255"/>
          <ac:spMkLst>
            <pc:docMk/>
            <pc:sldMk cId="3303707947" sldId="437"/>
            <ac:spMk id="2" creationId="{D55C91A2-843B-1095-AA62-FBD71D021CAD}"/>
          </ac:spMkLst>
        </pc:spChg>
        <pc:spChg chg="mod">
          <ac:chgData name="Zhang, Ming" userId="b82a8543-f1f7-489a-9aa1-19dfec147758" providerId="ADAL" clId="{E20007F4-0BC8-40E3-8569-321772E0E5F8}" dt="2022-11-29T15:45:19.622" v="1830" actId="255"/>
          <ac:spMkLst>
            <pc:docMk/>
            <pc:sldMk cId="3303707947" sldId="437"/>
            <ac:spMk id="3" creationId="{E84D3A9D-678D-8301-B9B5-E21448F7A3A6}"/>
          </ac:spMkLst>
        </pc:spChg>
      </pc:sldChg>
      <pc:sldChg chg="modSp new del mod">
        <pc:chgData name="Zhang, Ming" userId="b82a8543-f1f7-489a-9aa1-19dfec147758" providerId="ADAL" clId="{E20007F4-0BC8-40E3-8569-321772E0E5F8}" dt="2022-11-29T15:48:40.756" v="1910" actId="47"/>
        <pc:sldMkLst>
          <pc:docMk/>
          <pc:sldMk cId="93917081" sldId="438"/>
        </pc:sldMkLst>
        <pc:spChg chg="mod">
          <ac:chgData name="Zhang, Ming" userId="b82a8543-f1f7-489a-9aa1-19dfec147758" providerId="ADAL" clId="{E20007F4-0BC8-40E3-8569-321772E0E5F8}" dt="2022-11-29T15:46:25.581" v="1835" actId="255"/>
          <ac:spMkLst>
            <pc:docMk/>
            <pc:sldMk cId="93917081" sldId="438"/>
            <ac:spMk id="2" creationId="{C3A4536C-E89F-35F4-58E5-F0BEAE9ED338}"/>
          </ac:spMkLst>
        </pc:spChg>
        <pc:spChg chg="mod">
          <ac:chgData name="Zhang, Ming" userId="b82a8543-f1f7-489a-9aa1-19dfec147758" providerId="ADAL" clId="{E20007F4-0BC8-40E3-8569-321772E0E5F8}" dt="2022-11-29T15:47:33.662" v="1909" actId="20577"/>
          <ac:spMkLst>
            <pc:docMk/>
            <pc:sldMk cId="93917081" sldId="438"/>
            <ac:spMk id="3" creationId="{5E630990-8F5F-7E04-4263-A6C39DCFEC1E}"/>
          </ac:spMkLst>
        </pc:spChg>
      </pc:sldChg>
      <pc:sldChg chg="addSp delSp modSp new mod">
        <pc:chgData name="Zhang, Ming" userId="b82a8543-f1f7-489a-9aa1-19dfec147758" providerId="ADAL" clId="{E20007F4-0BC8-40E3-8569-321772E0E5F8}" dt="2022-11-29T17:00:08.264" v="3738" actId="478"/>
        <pc:sldMkLst>
          <pc:docMk/>
          <pc:sldMk cId="2054470776" sldId="438"/>
        </pc:sldMkLst>
        <pc:spChg chg="mod">
          <ac:chgData name="Zhang, Ming" userId="b82a8543-f1f7-489a-9aa1-19dfec147758" providerId="ADAL" clId="{E20007F4-0BC8-40E3-8569-321772E0E5F8}" dt="2022-11-29T16:59:47.436" v="3732" actId="14100"/>
          <ac:spMkLst>
            <pc:docMk/>
            <pc:sldMk cId="2054470776" sldId="438"/>
            <ac:spMk id="2" creationId="{1127DD61-9601-F568-3B98-F111458427B0}"/>
          </ac:spMkLst>
        </pc:spChg>
        <pc:spChg chg="del">
          <ac:chgData name="Zhang, Ming" userId="b82a8543-f1f7-489a-9aa1-19dfec147758" providerId="ADAL" clId="{E20007F4-0BC8-40E3-8569-321772E0E5F8}" dt="2022-11-29T17:00:08.264" v="3738" actId="478"/>
          <ac:spMkLst>
            <pc:docMk/>
            <pc:sldMk cId="2054470776" sldId="438"/>
            <ac:spMk id="3" creationId="{FF9B6E47-77A8-271E-F279-05AE1482AC2F}"/>
          </ac:spMkLst>
        </pc:spChg>
        <pc:picChg chg="add mod">
          <ac:chgData name="Zhang, Ming" userId="b82a8543-f1f7-489a-9aa1-19dfec147758" providerId="ADAL" clId="{E20007F4-0BC8-40E3-8569-321772E0E5F8}" dt="2022-11-29T17:00:06.544" v="3737" actId="1076"/>
          <ac:picMkLst>
            <pc:docMk/>
            <pc:sldMk cId="2054470776" sldId="438"/>
            <ac:picMk id="5" creationId="{01A36FBF-C5F5-B550-9178-92D5D3E044F4}"/>
          </ac:picMkLst>
        </pc:picChg>
      </pc:sldChg>
      <pc:sldChg chg="modSp new mod">
        <pc:chgData name="Zhang, Ming" userId="b82a8543-f1f7-489a-9aa1-19dfec147758" providerId="ADAL" clId="{E20007F4-0BC8-40E3-8569-321772E0E5F8}" dt="2022-11-29T16:04:15.256" v="2322"/>
        <pc:sldMkLst>
          <pc:docMk/>
          <pc:sldMk cId="3264032804" sldId="439"/>
        </pc:sldMkLst>
        <pc:spChg chg="mod">
          <ac:chgData name="Zhang, Ming" userId="b82a8543-f1f7-489a-9aa1-19dfec147758" providerId="ADAL" clId="{E20007F4-0BC8-40E3-8569-321772E0E5F8}" dt="2022-11-29T15:59:04.604" v="2206" actId="20577"/>
          <ac:spMkLst>
            <pc:docMk/>
            <pc:sldMk cId="3264032804" sldId="439"/>
            <ac:spMk id="2" creationId="{C613B6A7-4079-CD6A-4A2E-E475452596E5}"/>
          </ac:spMkLst>
        </pc:spChg>
        <pc:spChg chg="mod">
          <ac:chgData name="Zhang, Ming" userId="b82a8543-f1f7-489a-9aa1-19dfec147758" providerId="ADAL" clId="{E20007F4-0BC8-40E3-8569-321772E0E5F8}" dt="2022-11-29T16:04:15.256" v="2322"/>
          <ac:spMkLst>
            <pc:docMk/>
            <pc:sldMk cId="3264032804" sldId="439"/>
            <ac:spMk id="3" creationId="{9363F433-6EC5-9DE4-CB92-DEFBF5D23AE1}"/>
          </ac:spMkLst>
        </pc:spChg>
      </pc:sldChg>
      <pc:sldChg chg="modSp add mod">
        <pc:chgData name="Zhang, Ming" userId="b82a8543-f1f7-489a-9aa1-19dfec147758" providerId="ADAL" clId="{E20007F4-0BC8-40E3-8569-321772E0E5F8}" dt="2022-11-29T16:05:11.211" v="2336" actId="20577"/>
        <pc:sldMkLst>
          <pc:docMk/>
          <pc:sldMk cId="978668288" sldId="440"/>
        </pc:sldMkLst>
        <pc:spChg chg="mod">
          <ac:chgData name="Zhang, Ming" userId="b82a8543-f1f7-489a-9aa1-19dfec147758" providerId="ADAL" clId="{E20007F4-0BC8-40E3-8569-321772E0E5F8}" dt="2022-11-29T16:05:11.211" v="2336" actId="20577"/>
          <ac:spMkLst>
            <pc:docMk/>
            <pc:sldMk cId="978668288" sldId="440"/>
            <ac:spMk id="3" creationId="{9363F433-6EC5-9DE4-CB92-DEFBF5D23AE1}"/>
          </ac:spMkLst>
        </pc:spChg>
      </pc:sldChg>
      <pc:sldChg chg="modSp add mod">
        <pc:chgData name="Zhang, Ming" userId="b82a8543-f1f7-489a-9aa1-19dfec147758" providerId="ADAL" clId="{E20007F4-0BC8-40E3-8569-321772E0E5F8}" dt="2022-11-29T16:18:17.452" v="2712"/>
        <pc:sldMkLst>
          <pc:docMk/>
          <pc:sldMk cId="1445469918" sldId="441"/>
        </pc:sldMkLst>
        <pc:spChg chg="mod">
          <ac:chgData name="Zhang, Ming" userId="b82a8543-f1f7-489a-9aa1-19dfec147758" providerId="ADAL" clId="{E20007F4-0BC8-40E3-8569-321772E0E5F8}" dt="2022-11-29T16:18:17.452" v="2712"/>
          <ac:spMkLst>
            <pc:docMk/>
            <pc:sldMk cId="1445469918" sldId="441"/>
            <ac:spMk id="3" creationId="{9363F433-6EC5-9DE4-CB92-DEFBF5D23AE1}"/>
          </ac:spMkLst>
        </pc:spChg>
      </pc:sldChg>
      <pc:sldChg chg="addSp modSp new mod">
        <pc:chgData name="Zhang, Ming" userId="b82a8543-f1f7-489a-9aa1-19dfec147758" providerId="ADAL" clId="{E20007F4-0BC8-40E3-8569-321772E0E5F8}" dt="2022-11-29T16:11:26.171" v="2438" actId="20577"/>
        <pc:sldMkLst>
          <pc:docMk/>
          <pc:sldMk cId="601452597" sldId="442"/>
        </pc:sldMkLst>
        <pc:spChg chg="mod">
          <ac:chgData name="Zhang, Ming" userId="b82a8543-f1f7-489a-9aa1-19dfec147758" providerId="ADAL" clId="{E20007F4-0BC8-40E3-8569-321772E0E5F8}" dt="2022-11-29T16:08:48.999" v="2373" actId="255"/>
          <ac:spMkLst>
            <pc:docMk/>
            <pc:sldMk cId="601452597" sldId="442"/>
            <ac:spMk id="2" creationId="{C74D3170-2DCC-CFC7-895B-49BC05FE2366}"/>
          </ac:spMkLst>
        </pc:spChg>
        <pc:spChg chg="mod">
          <ac:chgData name="Zhang, Ming" userId="b82a8543-f1f7-489a-9aa1-19dfec147758" providerId="ADAL" clId="{E20007F4-0BC8-40E3-8569-321772E0E5F8}" dt="2022-11-29T16:11:26.171" v="2438" actId="20577"/>
          <ac:spMkLst>
            <pc:docMk/>
            <pc:sldMk cId="601452597" sldId="442"/>
            <ac:spMk id="3" creationId="{39D6CDC9-4F60-54B9-DFE8-42223A283057}"/>
          </ac:spMkLst>
        </pc:spChg>
        <pc:picChg chg="add mod">
          <ac:chgData name="Zhang, Ming" userId="b82a8543-f1f7-489a-9aa1-19dfec147758" providerId="ADAL" clId="{E20007F4-0BC8-40E3-8569-321772E0E5F8}" dt="2022-11-29T16:10:52.246" v="2436" actId="14100"/>
          <ac:picMkLst>
            <pc:docMk/>
            <pc:sldMk cId="601452597" sldId="442"/>
            <ac:picMk id="5" creationId="{3E5E546D-2396-39FE-0CD8-0A2FDBCEA53C}"/>
          </ac:picMkLst>
        </pc:picChg>
      </pc:sldChg>
      <pc:sldChg chg="addSp modSp new mod">
        <pc:chgData name="Zhang, Ming" userId="b82a8543-f1f7-489a-9aa1-19dfec147758" providerId="ADAL" clId="{E20007F4-0BC8-40E3-8569-321772E0E5F8}" dt="2022-11-29T16:13:10.125" v="2491" actId="20577"/>
        <pc:sldMkLst>
          <pc:docMk/>
          <pc:sldMk cId="850363168" sldId="443"/>
        </pc:sldMkLst>
        <pc:spChg chg="mod">
          <ac:chgData name="Zhang, Ming" userId="b82a8543-f1f7-489a-9aa1-19dfec147758" providerId="ADAL" clId="{E20007F4-0BC8-40E3-8569-321772E0E5F8}" dt="2022-11-29T16:12:14.979" v="2443" actId="255"/>
          <ac:spMkLst>
            <pc:docMk/>
            <pc:sldMk cId="850363168" sldId="443"/>
            <ac:spMk id="2" creationId="{C40C9669-A6D8-42C4-3CD1-4CC344B06E2B}"/>
          </ac:spMkLst>
        </pc:spChg>
        <pc:spChg chg="mod">
          <ac:chgData name="Zhang, Ming" userId="b82a8543-f1f7-489a-9aa1-19dfec147758" providerId="ADAL" clId="{E20007F4-0BC8-40E3-8569-321772E0E5F8}" dt="2022-11-29T16:13:10.125" v="2491" actId="20577"/>
          <ac:spMkLst>
            <pc:docMk/>
            <pc:sldMk cId="850363168" sldId="443"/>
            <ac:spMk id="3" creationId="{5CCC92CD-FFA0-8E22-F206-6EB2CFB1741C}"/>
          </ac:spMkLst>
        </pc:spChg>
        <pc:picChg chg="add mod">
          <ac:chgData name="Zhang, Ming" userId="b82a8543-f1f7-489a-9aa1-19dfec147758" providerId="ADAL" clId="{E20007F4-0BC8-40E3-8569-321772E0E5F8}" dt="2022-11-29T16:13:05.700" v="2473" actId="1076"/>
          <ac:picMkLst>
            <pc:docMk/>
            <pc:sldMk cId="850363168" sldId="443"/>
            <ac:picMk id="5" creationId="{E1D6FFFD-EB69-C06F-D9C3-C932982CAAB7}"/>
          </ac:picMkLst>
        </pc:picChg>
      </pc:sldChg>
      <pc:sldChg chg="addSp modSp new mod">
        <pc:chgData name="Zhang, Ming" userId="b82a8543-f1f7-489a-9aa1-19dfec147758" providerId="ADAL" clId="{E20007F4-0BC8-40E3-8569-321772E0E5F8}" dt="2022-11-29T16:14:52.674" v="2565" actId="14100"/>
        <pc:sldMkLst>
          <pc:docMk/>
          <pc:sldMk cId="3500489709" sldId="444"/>
        </pc:sldMkLst>
        <pc:spChg chg="mod">
          <ac:chgData name="Zhang, Ming" userId="b82a8543-f1f7-489a-9aa1-19dfec147758" providerId="ADAL" clId="{E20007F4-0BC8-40E3-8569-321772E0E5F8}" dt="2022-11-29T16:13:49.343" v="2525" actId="20577"/>
          <ac:spMkLst>
            <pc:docMk/>
            <pc:sldMk cId="3500489709" sldId="444"/>
            <ac:spMk id="2" creationId="{F4268A31-6B6D-6726-EEEC-D3531940F582}"/>
          </ac:spMkLst>
        </pc:spChg>
        <pc:spChg chg="mod">
          <ac:chgData name="Zhang, Ming" userId="b82a8543-f1f7-489a-9aa1-19dfec147758" providerId="ADAL" clId="{E20007F4-0BC8-40E3-8569-321772E0E5F8}" dt="2022-11-29T16:14:49.433" v="2563" actId="1076"/>
          <ac:spMkLst>
            <pc:docMk/>
            <pc:sldMk cId="3500489709" sldId="444"/>
            <ac:spMk id="3" creationId="{8D8DBFD0-6A0A-C469-0982-08A8AE26A2BE}"/>
          </ac:spMkLst>
        </pc:spChg>
        <pc:picChg chg="add mod">
          <ac:chgData name="Zhang, Ming" userId="b82a8543-f1f7-489a-9aa1-19dfec147758" providerId="ADAL" clId="{E20007F4-0BC8-40E3-8569-321772E0E5F8}" dt="2022-11-29T16:14:52.674" v="2565" actId="14100"/>
          <ac:picMkLst>
            <pc:docMk/>
            <pc:sldMk cId="3500489709" sldId="444"/>
            <ac:picMk id="5" creationId="{78A40039-E5C5-C901-E9C8-8294B8F16B20}"/>
          </ac:picMkLst>
        </pc:picChg>
      </pc:sldChg>
      <pc:sldChg chg="modSp add mod">
        <pc:chgData name="Zhang, Ming" userId="b82a8543-f1f7-489a-9aa1-19dfec147758" providerId="ADAL" clId="{E20007F4-0BC8-40E3-8569-321772E0E5F8}" dt="2022-11-29T16:22:25.836" v="2799" actId="1076"/>
        <pc:sldMkLst>
          <pc:docMk/>
          <pc:sldMk cId="2520203381" sldId="445"/>
        </pc:sldMkLst>
        <pc:spChg chg="mod">
          <ac:chgData name="Zhang, Ming" userId="b82a8543-f1f7-489a-9aa1-19dfec147758" providerId="ADAL" clId="{E20007F4-0BC8-40E3-8569-321772E0E5F8}" dt="2022-11-29T16:16:05.350" v="2609" actId="14100"/>
          <ac:spMkLst>
            <pc:docMk/>
            <pc:sldMk cId="2520203381" sldId="445"/>
            <ac:spMk id="2" creationId="{EB6DB06F-FDFE-59B5-31C2-E99D997ADF22}"/>
          </ac:spMkLst>
        </pc:spChg>
        <pc:spChg chg="mod">
          <ac:chgData name="Zhang, Ming" userId="b82a8543-f1f7-489a-9aa1-19dfec147758" providerId="ADAL" clId="{E20007F4-0BC8-40E3-8569-321772E0E5F8}" dt="2022-11-29T16:22:25.836" v="2799" actId="1076"/>
          <ac:spMkLst>
            <pc:docMk/>
            <pc:sldMk cId="2520203381" sldId="445"/>
            <ac:spMk id="3" creationId="{94F91504-04E0-74B7-50DB-438D3EEA305C}"/>
          </ac:spMkLst>
        </pc:spChg>
      </pc:sldChg>
      <pc:sldChg chg="addSp modSp add mod">
        <pc:chgData name="Zhang, Ming" userId="b82a8543-f1f7-489a-9aa1-19dfec147758" providerId="ADAL" clId="{E20007F4-0BC8-40E3-8569-321772E0E5F8}" dt="2022-11-29T16:24:32.398" v="2867" actId="20577"/>
        <pc:sldMkLst>
          <pc:docMk/>
          <pc:sldMk cId="2520583106" sldId="446"/>
        </pc:sldMkLst>
        <pc:spChg chg="mod">
          <ac:chgData name="Zhang, Ming" userId="b82a8543-f1f7-489a-9aa1-19dfec147758" providerId="ADAL" clId="{E20007F4-0BC8-40E3-8569-321772E0E5F8}" dt="2022-11-29T16:22:37.376" v="2800" actId="1076"/>
          <ac:spMkLst>
            <pc:docMk/>
            <pc:sldMk cId="2520583106" sldId="446"/>
            <ac:spMk id="3" creationId="{94F91504-04E0-74B7-50DB-438D3EEA305C}"/>
          </ac:spMkLst>
        </pc:spChg>
        <pc:spChg chg="add mod">
          <ac:chgData name="Zhang, Ming" userId="b82a8543-f1f7-489a-9aa1-19dfec147758" providerId="ADAL" clId="{E20007F4-0BC8-40E3-8569-321772E0E5F8}" dt="2022-11-29T16:24:32.398" v="2867" actId="20577"/>
          <ac:spMkLst>
            <pc:docMk/>
            <pc:sldMk cId="2520583106" sldId="446"/>
            <ac:spMk id="5" creationId="{30F5C1E5-40CE-C5B3-D92E-522BC170025F}"/>
          </ac:spMkLst>
        </pc:spChg>
      </pc:sldChg>
      <pc:sldChg chg="modSp new mod">
        <pc:chgData name="Zhang, Ming" userId="b82a8543-f1f7-489a-9aa1-19dfec147758" providerId="ADAL" clId="{E20007F4-0BC8-40E3-8569-321772E0E5F8}" dt="2022-11-29T16:26:27.111" v="2909" actId="1076"/>
        <pc:sldMkLst>
          <pc:docMk/>
          <pc:sldMk cId="4136165254" sldId="447"/>
        </pc:sldMkLst>
        <pc:spChg chg="mod">
          <ac:chgData name="Zhang, Ming" userId="b82a8543-f1f7-489a-9aa1-19dfec147758" providerId="ADAL" clId="{E20007F4-0BC8-40E3-8569-321772E0E5F8}" dt="2022-11-29T16:26:22.261" v="2908" actId="14100"/>
          <ac:spMkLst>
            <pc:docMk/>
            <pc:sldMk cId="4136165254" sldId="447"/>
            <ac:spMk id="2" creationId="{6C44B879-42F8-9674-3E2B-4F161787C730}"/>
          </ac:spMkLst>
        </pc:spChg>
        <pc:spChg chg="mod">
          <ac:chgData name="Zhang, Ming" userId="b82a8543-f1f7-489a-9aa1-19dfec147758" providerId="ADAL" clId="{E20007F4-0BC8-40E3-8569-321772E0E5F8}" dt="2022-11-29T16:26:27.111" v="2909" actId="1076"/>
          <ac:spMkLst>
            <pc:docMk/>
            <pc:sldMk cId="4136165254" sldId="447"/>
            <ac:spMk id="3" creationId="{403875FE-FCD8-F367-F193-1363AEF1B114}"/>
          </ac:spMkLst>
        </pc:spChg>
      </pc:sldChg>
      <pc:sldChg chg="modSp new mod">
        <pc:chgData name="Zhang, Ming" userId="b82a8543-f1f7-489a-9aa1-19dfec147758" providerId="ADAL" clId="{E20007F4-0BC8-40E3-8569-321772E0E5F8}" dt="2022-11-29T16:32:48.914" v="2997" actId="20577"/>
        <pc:sldMkLst>
          <pc:docMk/>
          <pc:sldMk cId="2570782831" sldId="448"/>
        </pc:sldMkLst>
        <pc:spChg chg="mod">
          <ac:chgData name="Zhang, Ming" userId="b82a8543-f1f7-489a-9aa1-19dfec147758" providerId="ADAL" clId="{E20007F4-0BC8-40E3-8569-321772E0E5F8}" dt="2022-11-29T16:30:14.604" v="2925" actId="20577"/>
          <ac:spMkLst>
            <pc:docMk/>
            <pc:sldMk cId="2570782831" sldId="448"/>
            <ac:spMk id="2" creationId="{A5A5A88B-EE2B-47FA-2D93-76DD3AB770F5}"/>
          </ac:spMkLst>
        </pc:spChg>
        <pc:spChg chg="mod">
          <ac:chgData name="Zhang, Ming" userId="b82a8543-f1f7-489a-9aa1-19dfec147758" providerId="ADAL" clId="{E20007F4-0BC8-40E3-8569-321772E0E5F8}" dt="2022-11-29T16:32:48.914" v="2997" actId="20577"/>
          <ac:spMkLst>
            <pc:docMk/>
            <pc:sldMk cId="2570782831" sldId="448"/>
            <ac:spMk id="3" creationId="{05B23128-6958-5052-4723-9A32F0B89BD3}"/>
          </ac:spMkLst>
        </pc:spChg>
      </pc:sldChg>
      <pc:sldChg chg="addSp modSp new mod">
        <pc:chgData name="Zhang, Ming" userId="b82a8543-f1f7-489a-9aa1-19dfec147758" providerId="ADAL" clId="{E20007F4-0BC8-40E3-8569-321772E0E5F8}" dt="2022-11-29T16:34:34.595" v="3056" actId="14100"/>
        <pc:sldMkLst>
          <pc:docMk/>
          <pc:sldMk cId="2037626941" sldId="449"/>
        </pc:sldMkLst>
        <pc:spChg chg="mod">
          <ac:chgData name="Zhang, Ming" userId="b82a8543-f1f7-489a-9aa1-19dfec147758" providerId="ADAL" clId="{E20007F4-0BC8-40E3-8569-321772E0E5F8}" dt="2022-11-29T16:33:36.609" v="3007" actId="20577"/>
          <ac:spMkLst>
            <pc:docMk/>
            <pc:sldMk cId="2037626941" sldId="449"/>
            <ac:spMk id="2" creationId="{F16F4DD9-BBDE-95A8-670A-AE93D97F8CF3}"/>
          </ac:spMkLst>
        </pc:spChg>
        <pc:spChg chg="mod">
          <ac:chgData name="Zhang, Ming" userId="b82a8543-f1f7-489a-9aa1-19dfec147758" providerId="ADAL" clId="{E20007F4-0BC8-40E3-8569-321772E0E5F8}" dt="2022-11-29T16:34:31.573" v="3054" actId="1076"/>
          <ac:spMkLst>
            <pc:docMk/>
            <pc:sldMk cId="2037626941" sldId="449"/>
            <ac:spMk id="3" creationId="{FAA50F64-E01E-593A-7A65-2DD8EF112F3D}"/>
          </ac:spMkLst>
        </pc:spChg>
        <pc:picChg chg="add mod">
          <ac:chgData name="Zhang, Ming" userId="b82a8543-f1f7-489a-9aa1-19dfec147758" providerId="ADAL" clId="{E20007F4-0BC8-40E3-8569-321772E0E5F8}" dt="2022-11-29T16:34:34.595" v="3056" actId="14100"/>
          <ac:picMkLst>
            <pc:docMk/>
            <pc:sldMk cId="2037626941" sldId="449"/>
            <ac:picMk id="5" creationId="{7A384663-7ABE-0E14-AC69-157E2ECD95A8}"/>
          </ac:picMkLst>
        </pc:picChg>
      </pc:sldChg>
      <pc:sldChg chg="addSp modSp add mod">
        <pc:chgData name="Zhang, Ming" userId="b82a8543-f1f7-489a-9aa1-19dfec147758" providerId="ADAL" clId="{E20007F4-0BC8-40E3-8569-321772E0E5F8}" dt="2022-11-29T16:36:47.618" v="3124" actId="1076"/>
        <pc:sldMkLst>
          <pc:docMk/>
          <pc:sldMk cId="514047545" sldId="450"/>
        </pc:sldMkLst>
        <pc:spChg chg="mod">
          <ac:chgData name="Zhang, Ming" userId="b82a8543-f1f7-489a-9aa1-19dfec147758" providerId="ADAL" clId="{E20007F4-0BC8-40E3-8569-321772E0E5F8}" dt="2022-11-29T16:35:27.089" v="3063" actId="1076"/>
          <ac:spMkLst>
            <pc:docMk/>
            <pc:sldMk cId="514047545" sldId="450"/>
            <ac:spMk id="3" creationId="{FAA50F64-E01E-593A-7A65-2DD8EF112F3D}"/>
          </ac:spMkLst>
        </pc:spChg>
        <pc:spChg chg="add mod">
          <ac:chgData name="Zhang, Ming" userId="b82a8543-f1f7-489a-9aa1-19dfec147758" providerId="ADAL" clId="{E20007F4-0BC8-40E3-8569-321772E0E5F8}" dt="2022-11-29T16:36:45.701" v="3123" actId="1076"/>
          <ac:spMkLst>
            <pc:docMk/>
            <pc:sldMk cId="514047545" sldId="450"/>
            <ac:spMk id="6" creationId="{863F6ED1-9C24-963D-ECB3-1A1E5259759C}"/>
          </ac:spMkLst>
        </pc:spChg>
        <pc:spChg chg="add mod">
          <ac:chgData name="Zhang, Ming" userId="b82a8543-f1f7-489a-9aa1-19dfec147758" providerId="ADAL" clId="{E20007F4-0BC8-40E3-8569-321772E0E5F8}" dt="2022-11-29T16:36:47.618" v="3124" actId="1076"/>
          <ac:spMkLst>
            <pc:docMk/>
            <pc:sldMk cId="514047545" sldId="450"/>
            <ac:spMk id="8" creationId="{37A5F1FC-8B63-D254-EC96-88643CF0693B}"/>
          </ac:spMkLst>
        </pc:spChg>
        <pc:picChg chg="mod">
          <ac:chgData name="Zhang, Ming" userId="b82a8543-f1f7-489a-9aa1-19dfec147758" providerId="ADAL" clId="{E20007F4-0BC8-40E3-8569-321772E0E5F8}" dt="2022-11-29T16:35:25.032" v="3062" actId="1076"/>
          <ac:picMkLst>
            <pc:docMk/>
            <pc:sldMk cId="514047545" sldId="450"/>
            <ac:picMk id="5" creationId="{7A384663-7ABE-0E14-AC69-157E2ECD95A8}"/>
          </ac:picMkLst>
        </pc:picChg>
      </pc:sldChg>
      <pc:sldChg chg="addSp delSp modSp add mod">
        <pc:chgData name="Zhang, Ming" userId="b82a8543-f1f7-489a-9aa1-19dfec147758" providerId="ADAL" clId="{E20007F4-0BC8-40E3-8569-321772E0E5F8}" dt="2022-11-29T16:42:37.625" v="3265" actId="14100"/>
        <pc:sldMkLst>
          <pc:docMk/>
          <pc:sldMk cId="1758072323" sldId="451"/>
        </pc:sldMkLst>
        <pc:spChg chg="del mod">
          <ac:chgData name="Zhang, Ming" userId="b82a8543-f1f7-489a-9aa1-19dfec147758" providerId="ADAL" clId="{E20007F4-0BC8-40E3-8569-321772E0E5F8}" dt="2022-11-29T16:37:40.464" v="3129"/>
          <ac:spMkLst>
            <pc:docMk/>
            <pc:sldMk cId="1758072323" sldId="451"/>
            <ac:spMk id="3" creationId="{FAA50F64-E01E-593A-7A65-2DD8EF112F3D}"/>
          </ac:spMkLst>
        </pc:spChg>
        <pc:spChg chg="add mod">
          <ac:chgData name="Zhang, Ming" userId="b82a8543-f1f7-489a-9aa1-19dfec147758" providerId="ADAL" clId="{E20007F4-0BC8-40E3-8569-321772E0E5F8}" dt="2022-11-29T16:42:37.625" v="3265" actId="14100"/>
          <ac:spMkLst>
            <pc:docMk/>
            <pc:sldMk cId="1758072323" sldId="451"/>
            <ac:spMk id="4" creationId="{D415E497-DE20-D409-54AF-8B86624C900E}"/>
          </ac:spMkLst>
        </pc:spChg>
        <pc:spChg chg="del">
          <ac:chgData name="Zhang, Ming" userId="b82a8543-f1f7-489a-9aa1-19dfec147758" providerId="ADAL" clId="{E20007F4-0BC8-40E3-8569-321772E0E5F8}" dt="2022-11-29T16:37:39.439" v="3128" actId="21"/>
          <ac:spMkLst>
            <pc:docMk/>
            <pc:sldMk cId="1758072323" sldId="451"/>
            <ac:spMk id="6" creationId="{863F6ED1-9C24-963D-ECB3-1A1E5259759C}"/>
          </ac:spMkLst>
        </pc:spChg>
        <pc:spChg chg="del mod">
          <ac:chgData name="Zhang, Ming" userId="b82a8543-f1f7-489a-9aa1-19dfec147758" providerId="ADAL" clId="{E20007F4-0BC8-40E3-8569-321772E0E5F8}" dt="2022-11-29T16:38:34.621" v="3151"/>
          <ac:spMkLst>
            <pc:docMk/>
            <pc:sldMk cId="1758072323" sldId="451"/>
            <ac:spMk id="8" creationId="{37A5F1FC-8B63-D254-EC96-88643CF0693B}"/>
          </ac:spMkLst>
        </pc:spChg>
        <pc:picChg chg="del">
          <ac:chgData name="Zhang, Ming" userId="b82a8543-f1f7-489a-9aa1-19dfec147758" providerId="ADAL" clId="{E20007F4-0BC8-40E3-8569-321772E0E5F8}" dt="2022-11-29T16:37:31.118" v="3126" actId="478"/>
          <ac:picMkLst>
            <pc:docMk/>
            <pc:sldMk cId="1758072323" sldId="451"/>
            <ac:picMk id="5" creationId="{7A384663-7ABE-0E14-AC69-157E2ECD95A8}"/>
          </ac:picMkLst>
        </pc:picChg>
      </pc:sldChg>
      <pc:sldChg chg="modSp new mod">
        <pc:chgData name="Zhang, Ming" userId="b82a8543-f1f7-489a-9aa1-19dfec147758" providerId="ADAL" clId="{E20007F4-0BC8-40E3-8569-321772E0E5F8}" dt="2022-11-29T16:44:04.598" v="3338" actId="1076"/>
        <pc:sldMkLst>
          <pc:docMk/>
          <pc:sldMk cId="931062042" sldId="452"/>
        </pc:sldMkLst>
        <pc:spChg chg="mod">
          <ac:chgData name="Zhang, Ming" userId="b82a8543-f1f7-489a-9aa1-19dfec147758" providerId="ADAL" clId="{E20007F4-0BC8-40E3-8569-321772E0E5F8}" dt="2022-11-29T16:43:00.401" v="3292" actId="20577"/>
          <ac:spMkLst>
            <pc:docMk/>
            <pc:sldMk cId="931062042" sldId="452"/>
            <ac:spMk id="2" creationId="{64102CE9-F39C-F423-94DE-435E1A4A3649}"/>
          </ac:spMkLst>
        </pc:spChg>
        <pc:spChg chg="mod">
          <ac:chgData name="Zhang, Ming" userId="b82a8543-f1f7-489a-9aa1-19dfec147758" providerId="ADAL" clId="{E20007F4-0BC8-40E3-8569-321772E0E5F8}" dt="2022-11-29T16:44:04.598" v="3338" actId="1076"/>
          <ac:spMkLst>
            <pc:docMk/>
            <pc:sldMk cId="931062042" sldId="452"/>
            <ac:spMk id="3" creationId="{0CB2BEA7-66A7-4606-F9AB-97EEAF96ED44}"/>
          </ac:spMkLst>
        </pc:spChg>
      </pc:sldChg>
      <pc:sldChg chg="addSp modSp new mod">
        <pc:chgData name="Zhang, Ming" userId="b82a8543-f1f7-489a-9aa1-19dfec147758" providerId="ADAL" clId="{E20007F4-0BC8-40E3-8569-321772E0E5F8}" dt="2022-11-29T16:46:30.170" v="3416" actId="255"/>
        <pc:sldMkLst>
          <pc:docMk/>
          <pc:sldMk cId="2847656101" sldId="453"/>
        </pc:sldMkLst>
        <pc:spChg chg="mod">
          <ac:chgData name="Zhang, Ming" userId="b82a8543-f1f7-489a-9aa1-19dfec147758" providerId="ADAL" clId="{E20007F4-0BC8-40E3-8569-321772E0E5F8}" dt="2022-11-29T16:45:39.176" v="3371" actId="20577"/>
          <ac:spMkLst>
            <pc:docMk/>
            <pc:sldMk cId="2847656101" sldId="453"/>
            <ac:spMk id="2" creationId="{A8CEE38F-9D4C-916F-FFDE-3744D7C03CE8}"/>
          </ac:spMkLst>
        </pc:spChg>
        <pc:spChg chg="mod">
          <ac:chgData name="Zhang, Ming" userId="b82a8543-f1f7-489a-9aa1-19dfec147758" providerId="ADAL" clId="{E20007F4-0BC8-40E3-8569-321772E0E5F8}" dt="2022-11-29T16:46:30.170" v="3416" actId="255"/>
          <ac:spMkLst>
            <pc:docMk/>
            <pc:sldMk cId="2847656101" sldId="453"/>
            <ac:spMk id="3" creationId="{01C18284-4CAC-136F-D009-C61509A7E5B7}"/>
          </ac:spMkLst>
        </pc:spChg>
        <pc:picChg chg="add mod">
          <ac:chgData name="Zhang, Ming" userId="b82a8543-f1f7-489a-9aa1-19dfec147758" providerId="ADAL" clId="{E20007F4-0BC8-40E3-8569-321772E0E5F8}" dt="2022-11-29T16:45:51.931" v="3374" actId="1076"/>
          <ac:picMkLst>
            <pc:docMk/>
            <pc:sldMk cId="2847656101" sldId="453"/>
            <ac:picMk id="5" creationId="{4A45AE2C-43EB-708B-A94A-72BB034A42F3}"/>
          </ac:picMkLst>
        </pc:picChg>
      </pc:sldChg>
      <pc:sldChg chg="addSp delSp modSp new mod">
        <pc:chgData name="Zhang, Ming" userId="b82a8543-f1f7-489a-9aa1-19dfec147758" providerId="ADAL" clId="{E20007F4-0BC8-40E3-8569-321772E0E5F8}" dt="2022-11-29T16:49:05.855" v="3439" actId="22"/>
        <pc:sldMkLst>
          <pc:docMk/>
          <pc:sldMk cId="2479106901" sldId="454"/>
        </pc:sldMkLst>
        <pc:spChg chg="mod">
          <ac:chgData name="Zhang, Ming" userId="b82a8543-f1f7-489a-9aa1-19dfec147758" providerId="ADAL" clId="{E20007F4-0BC8-40E3-8569-321772E0E5F8}" dt="2022-11-29T16:47:15.505" v="3420" actId="255"/>
          <ac:spMkLst>
            <pc:docMk/>
            <pc:sldMk cId="2479106901" sldId="454"/>
            <ac:spMk id="2" creationId="{D75E6C46-2B52-3EE4-CAE8-0E84FE7BBD2D}"/>
          </ac:spMkLst>
        </pc:spChg>
        <pc:spChg chg="mod">
          <ac:chgData name="Zhang, Ming" userId="b82a8543-f1f7-489a-9aa1-19dfec147758" providerId="ADAL" clId="{E20007F4-0BC8-40E3-8569-321772E0E5F8}" dt="2022-11-29T16:48:52.460" v="3437" actId="255"/>
          <ac:spMkLst>
            <pc:docMk/>
            <pc:sldMk cId="2479106901" sldId="454"/>
            <ac:spMk id="3" creationId="{16A47239-3AED-CDFD-9B9D-06F1B1A461CB}"/>
          </ac:spMkLst>
        </pc:spChg>
        <pc:spChg chg="add del">
          <ac:chgData name="Zhang, Ming" userId="b82a8543-f1f7-489a-9aa1-19dfec147758" providerId="ADAL" clId="{E20007F4-0BC8-40E3-8569-321772E0E5F8}" dt="2022-11-29T16:49:05.855" v="3439" actId="22"/>
          <ac:spMkLst>
            <pc:docMk/>
            <pc:sldMk cId="2479106901" sldId="454"/>
            <ac:spMk id="7" creationId="{F836778F-2C44-C423-81AB-78E9A5FDC903}"/>
          </ac:spMkLst>
        </pc:spChg>
        <pc:picChg chg="add mod">
          <ac:chgData name="Zhang, Ming" userId="b82a8543-f1f7-489a-9aa1-19dfec147758" providerId="ADAL" clId="{E20007F4-0BC8-40E3-8569-321772E0E5F8}" dt="2022-11-29T16:47:32.075" v="3426" actId="14100"/>
          <ac:picMkLst>
            <pc:docMk/>
            <pc:sldMk cId="2479106901" sldId="454"/>
            <ac:picMk id="5" creationId="{1F0B3F85-3638-912A-BAFB-4396F4FB5B4A}"/>
          </ac:picMkLst>
        </pc:picChg>
      </pc:sldChg>
      <pc:sldChg chg="addSp delSp modSp add mod">
        <pc:chgData name="Zhang, Ming" userId="b82a8543-f1f7-489a-9aa1-19dfec147758" providerId="ADAL" clId="{E20007F4-0BC8-40E3-8569-321772E0E5F8}" dt="2022-11-29T16:52:48.345" v="3549" actId="20577"/>
        <pc:sldMkLst>
          <pc:docMk/>
          <pc:sldMk cId="930535191" sldId="455"/>
        </pc:sldMkLst>
        <pc:spChg chg="mod">
          <ac:chgData name="Zhang, Ming" userId="b82a8543-f1f7-489a-9aa1-19dfec147758" providerId="ADAL" clId="{E20007F4-0BC8-40E3-8569-321772E0E5F8}" dt="2022-11-29T16:52:48.345" v="3549" actId="20577"/>
          <ac:spMkLst>
            <pc:docMk/>
            <pc:sldMk cId="930535191" sldId="455"/>
            <ac:spMk id="3" creationId="{16A47239-3AED-CDFD-9B9D-06F1B1A461CB}"/>
          </ac:spMkLst>
        </pc:spChg>
        <pc:picChg chg="del">
          <ac:chgData name="Zhang, Ming" userId="b82a8543-f1f7-489a-9aa1-19dfec147758" providerId="ADAL" clId="{E20007F4-0BC8-40E3-8569-321772E0E5F8}" dt="2022-11-29T16:49:35.250" v="3441" actId="478"/>
          <ac:picMkLst>
            <pc:docMk/>
            <pc:sldMk cId="930535191" sldId="455"/>
            <ac:picMk id="5" creationId="{1F0B3F85-3638-912A-BAFB-4396F4FB5B4A}"/>
          </ac:picMkLst>
        </pc:picChg>
        <pc:picChg chg="add mod">
          <ac:chgData name="Zhang, Ming" userId="b82a8543-f1f7-489a-9aa1-19dfec147758" providerId="ADAL" clId="{E20007F4-0BC8-40E3-8569-321772E0E5F8}" dt="2022-11-29T16:51:58.949" v="3519" actId="1076"/>
          <ac:picMkLst>
            <pc:docMk/>
            <pc:sldMk cId="930535191" sldId="455"/>
            <ac:picMk id="6" creationId="{1F53D765-D2A0-D783-5B27-6BCB71061C5B}"/>
          </ac:picMkLst>
        </pc:picChg>
      </pc:sldChg>
      <pc:sldChg chg="addSp delSp modSp add mod">
        <pc:chgData name="Zhang, Ming" userId="b82a8543-f1f7-489a-9aa1-19dfec147758" providerId="ADAL" clId="{E20007F4-0BC8-40E3-8569-321772E0E5F8}" dt="2022-11-29T16:54:35.075" v="3581" actId="1076"/>
        <pc:sldMkLst>
          <pc:docMk/>
          <pc:sldMk cId="3691865076" sldId="456"/>
        </pc:sldMkLst>
        <pc:spChg chg="mod">
          <ac:chgData name="Zhang, Ming" userId="b82a8543-f1f7-489a-9aa1-19dfec147758" providerId="ADAL" clId="{E20007F4-0BC8-40E3-8569-321772E0E5F8}" dt="2022-11-29T16:54:07.376" v="3575" actId="20577"/>
          <ac:spMkLst>
            <pc:docMk/>
            <pc:sldMk cId="3691865076" sldId="456"/>
            <ac:spMk id="2" creationId="{D75E6C46-2B52-3EE4-CAE8-0E84FE7BBD2D}"/>
          </ac:spMkLst>
        </pc:spChg>
        <pc:spChg chg="del mod">
          <ac:chgData name="Zhang, Ming" userId="b82a8543-f1f7-489a-9aa1-19dfec147758" providerId="ADAL" clId="{E20007F4-0BC8-40E3-8569-321772E0E5F8}" dt="2022-11-29T16:54:24.448" v="3578" actId="478"/>
          <ac:spMkLst>
            <pc:docMk/>
            <pc:sldMk cId="3691865076" sldId="456"/>
            <ac:spMk id="3" creationId="{16A47239-3AED-CDFD-9B9D-06F1B1A461CB}"/>
          </ac:spMkLst>
        </pc:spChg>
        <pc:picChg chg="add mod">
          <ac:chgData name="Zhang, Ming" userId="b82a8543-f1f7-489a-9aa1-19dfec147758" providerId="ADAL" clId="{E20007F4-0BC8-40E3-8569-321772E0E5F8}" dt="2022-11-29T16:54:35.075" v="3581" actId="1076"/>
          <ac:picMkLst>
            <pc:docMk/>
            <pc:sldMk cId="3691865076" sldId="456"/>
            <ac:picMk id="5" creationId="{E53356FF-A39F-8ACF-4903-8F391DD38967}"/>
          </ac:picMkLst>
        </pc:picChg>
        <pc:picChg chg="del">
          <ac:chgData name="Zhang, Ming" userId="b82a8543-f1f7-489a-9aa1-19dfec147758" providerId="ADAL" clId="{E20007F4-0BC8-40E3-8569-321772E0E5F8}" dt="2022-11-29T16:54:21.473" v="3577" actId="478"/>
          <ac:picMkLst>
            <pc:docMk/>
            <pc:sldMk cId="3691865076" sldId="456"/>
            <ac:picMk id="6" creationId="{1F53D765-D2A0-D783-5B27-6BCB71061C5B}"/>
          </ac:picMkLst>
        </pc:picChg>
      </pc:sldChg>
      <pc:sldChg chg="modSp new mod">
        <pc:chgData name="Zhang, Ming" userId="b82a8543-f1f7-489a-9aa1-19dfec147758" providerId="ADAL" clId="{E20007F4-0BC8-40E3-8569-321772E0E5F8}" dt="2022-11-29T16:57:56.227" v="3676" actId="108"/>
        <pc:sldMkLst>
          <pc:docMk/>
          <pc:sldMk cId="3398034608" sldId="457"/>
        </pc:sldMkLst>
        <pc:spChg chg="mod">
          <ac:chgData name="Zhang, Ming" userId="b82a8543-f1f7-489a-9aa1-19dfec147758" providerId="ADAL" clId="{E20007F4-0BC8-40E3-8569-321772E0E5F8}" dt="2022-11-29T16:55:13.379" v="3597" actId="20577"/>
          <ac:spMkLst>
            <pc:docMk/>
            <pc:sldMk cId="3398034608" sldId="457"/>
            <ac:spMk id="2" creationId="{BFB0A30D-D86B-75E6-6AB8-884F8C9F721E}"/>
          </ac:spMkLst>
        </pc:spChg>
        <pc:spChg chg="mod">
          <ac:chgData name="Zhang, Ming" userId="b82a8543-f1f7-489a-9aa1-19dfec147758" providerId="ADAL" clId="{E20007F4-0BC8-40E3-8569-321772E0E5F8}" dt="2022-11-29T16:57:56.227" v="3676" actId="108"/>
          <ac:spMkLst>
            <pc:docMk/>
            <pc:sldMk cId="3398034608" sldId="457"/>
            <ac:spMk id="3" creationId="{F06EDE40-A2A6-53B4-5A4E-3E01F21713C8}"/>
          </ac:spMkLst>
        </pc:spChg>
      </pc:sldChg>
      <pc:sldChg chg="modSp add mod">
        <pc:chgData name="Zhang, Ming" userId="b82a8543-f1f7-489a-9aa1-19dfec147758" providerId="ADAL" clId="{E20007F4-0BC8-40E3-8569-321772E0E5F8}" dt="2022-11-29T16:59:20.524" v="3728" actId="14100"/>
        <pc:sldMkLst>
          <pc:docMk/>
          <pc:sldMk cId="514238909" sldId="458"/>
        </pc:sldMkLst>
        <pc:spChg chg="mod">
          <ac:chgData name="Zhang, Ming" userId="b82a8543-f1f7-489a-9aa1-19dfec147758" providerId="ADAL" clId="{E20007F4-0BC8-40E3-8569-321772E0E5F8}" dt="2022-11-29T16:59:20.524" v="3728" actId="14100"/>
          <ac:spMkLst>
            <pc:docMk/>
            <pc:sldMk cId="514238909" sldId="458"/>
            <ac:spMk id="6" creationId="{5A31ACBC-ED41-BA7B-410E-C71BE39BD59A}"/>
          </ac:spMkLst>
        </pc:spChg>
      </pc:sldChg>
      <pc:sldChg chg="addSp delSp modSp add mod modNotesTx">
        <pc:chgData name="Zhang, Ming" userId="b82a8543-f1f7-489a-9aa1-19dfec147758" providerId="ADAL" clId="{E20007F4-0BC8-40E3-8569-321772E0E5F8}" dt="2022-11-29T18:55:24.543" v="3911" actId="20577"/>
        <pc:sldMkLst>
          <pc:docMk/>
          <pc:sldMk cId="709270987" sldId="459"/>
        </pc:sldMkLst>
        <pc:spChg chg="mod">
          <ac:chgData name="Zhang, Ming" userId="b82a8543-f1f7-489a-9aa1-19dfec147758" providerId="ADAL" clId="{E20007F4-0BC8-40E3-8569-321772E0E5F8}" dt="2022-11-29T17:00:27.064" v="3742" actId="255"/>
          <ac:spMkLst>
            <pc:docMk/>
            <pc:sldMk cId="709270987" sldId="459"/>
            <ac:spMk id="2" creationId="{1127DD61-9601-F568-3B98-F111458427B0}"/>
          </ac:spMkLst>
        </pc:spChg>
        <pc:picChg chg="add mod">
          <ac:chgData name="Zhang, Ming" userId="b82a8543-f1f7-489a-9aa1-19dfec147758" providerId="ADAL" clId="{E20007F4-0BC8-40E3-8569-321772E0E5F8}" dt="2022-11-29T17:00:38.580" v="3745" actId="1076"/>
          <ac:picMkLst>
            <pc:docMk/>
            <pc:sldMk cId="709270987" sldId="459"/>
            <ac:picMk id="4" creationId="{5B20EB92-BD17-9E9E-2201-FB2633A55EA9}"/>
          </ac:picMkLst>
        </pc:picChg>
        <pc:picChg chg="del">
          <ac:chgData name="Zhang, Ming" userId="b82a8543-f1f7-489a-9aa1-19dfec147758" providerId="ADAL" clId="{E20007F4-0BC8-40E3-8569-321772E0E5F8}" dt="2022-11-29T17:00:29.384" v="3743" actId="478"/>
          <ac:picMkLst>
            <pc:docMk/>
            <pc:sldMk cId="709270987" sldId="459"/>
            <ac:picMk id="5" creationId="{01A36FBF-C5F5-B550-9178-92D5D3E044F4}"/>
          </ac:picMkLst>
        </pc:picChg>
      </pc:sldChg>
      <pc:sldChg chg="new del">
        <pc:chgData name="Zhang, Ming" userId="b82a8543-f1f7-489a-9aa1-19dfec147758" providerId="ADAL" clId="{E20007F4-0BC8-40E3-8569-321772E0E5F8}" dt="2022-11-29T17:00:54.985" v="3747" actId="47"/>
        <pc:sldMkLst>
          <pc:docMk/>
          <pc:sldMk cId="1153665787" sldId="460"/>
        </pc:sldMkLst>
      </pc:sldChg>
      <pc:sldChg chg="addSp delSp modSp new mod">
        <pc:chgData name="Zhang, Ming" userId="b82a8543-f1f7-489a-9aa1-19dfec147758" providerId="ADAL" clId="{E20007F4-0BC8-40E3-8569-321772E0E5F8}" dt="2022-11-29T19:05:16.178" v="3919" actId="2085"/>
        <pc:sldMkLst>
          <pc:docMk/>
          <pc:sldMk cId="3119720501" sldId="460"/>
        </pc:sldMkLst>
        <pc:spChg chg="mod">
          <ac:chgData name="Zhang, Ming" userId="b82a8543-f1f7-489a-9aa1-19dfec147758" providerId="ADAL" clId="{E20007F4-0BC8-40E3-8569-321772E0E5F8}" dt="2022-11-29T17:02:09.338" v="3760" actId="14100"/>
          <ac:spMkLst>
            <pc:docMk/>
            <pc:sldMk cId="3119720501" sldId="460"/>
            <ac:spMk id="2" creationId="{C26BECF8-0C61-3CF8-EAD2-AF2FA186100C}"/>
          </ac:spMkLst>
        </pc:spChg>
        <pc:spChg chg="del">
          <ac:chgData name="Zhang, Ming" userId="b82a8543-f1f7-489a-9aa1-19dfec147758" providerId="ADAL" clId="{E20007F4-0BC8-40E3-8569-321772E0E5F8}" dt="2022-11-29T17:02:20.476" v="3761" actId="478"/>
          <ac:spMkLst>
            <pc:docMk/>
            <pc:sldMk cId="3119720501" sldId="460"/>
            <ac:spMk id="3" creationId="{36556D1E-C0D3-853F-3E81-FA44AD49B3F6}"/>
          </ac:spMkLst>
        </pc:spChg>
        <pc:spChg chg="add mod">
          <ac:chgData name="Zhang, Ming" userId="b82a8543-f1f7-489a-9aa1-19dfec147758" providerId="ADAL" clId="{E20007F4-0BC8-40E3-8569-321772E0E5F8}" dt="2022-11-29T19:05:16.178" v="3919" actId="2085"/>
          <ac:spMkLst>
            <pc:docMk/>
            <pc:sldMk cId="3119720501" sldId="460"/>
            <ac:spMk id="6" creationId="{E01BA12A-D1DC-B527-D0C7-97F8DBE71127}"/>
          </ac:spMkLst>
        </pc:spChg>
        <pc:spChg chg="add mod">
          <ac:chgData name="Zhang, Ming" userId="b82a8543-f1f7-489a-9aa1-19dfec147758" providerId="ADAL" clId="{E20007F4-0BC8-40E3-8569-321772E0E5F8}" dt="2022-11-29T19:05:12.818" v="3918" actId="2085"/>
          <ac:spMkLst>
            <pc:docMk/>
            <pc:sldMk cId="3119720501" sldId="460"/>
            <ac:spMk id="7" creationId="{13EE0A31-AF3E-13B2-D812-D756A163D790}"/>
          </ac:spMkLst>
        </pc:spChg>
        <pc:picChg chg="add mod">
          <ac:chgData name="Zhang, Ming" userId="b82a8543-f1f7-489a-9aa1-19dfec147758" providerId="ADAL" clId="{E20007F4-0BC8-40E3-8569-321772E0E5F8}" dt="2022-11-29T17:02:23.142" v="3763" actId="1076"/>
          <ac:picMkLst>
            <pc:docMk/>
            <pc:sldMk cId="3119720501" sldId="460"/>
            <ac:picMk id="5" creationId="{5A9F6C8A-AA5D-127B-4393-F3587F9234A6}"/>
          </ac:picMkLst>
        </pc:picChg>
      </pc:sldChg>
      <pc:sldChg chg="addSp delSp modSp add del mod">
        <pc:chgData name="Zhang, Ming" userId="b82a8543-f1f7-489a-9aa1-19dfec147758" providerId="ADAL" clId="{E20007F4-0BC8-40E3-8569-321772E0E5F8}" dt="2022-11-29T17:01:47.331" v="3755" actId="47"/>
        <pc:sldMkLst>
          <pc:docMk/>
          <pc:sldMk cId="3800298942" sldId="460"/>
        </pc:sldMkLst>
        <pc:spChg chg="mod">
          <ac:chgData name="Zhang, Ming" userId="b82a8543-f1f7-489a-9aa1-19dfec147758" providerId="ADAL" clId="{E20007F4-0BC8-40E3-8569-321772E0E5F8}" dt="2022-11-29T17:01:14.360" v="3751" actId="255"/>
          <ac:spMkLst>
            <pc:docMk/>
            <pc:sldMk cId="3800298942" sldId="460"/>
            <ac:spMk id="2" creationId="{1127DD61-9601-F568-3B98-F111458427B0}"/>
          </ac:spMkLst>
        </pc:spChg>
        <pc:picChg chg="del">
          <ac:chgData name="Zhang, Ming" userId="b82a8543-f1f7-489a-9aa1-19dfec147758" providerId="ADAL" clId="{E20007F4-0BC8-40E3-8569-321772E0E5F8}" dt="2022-11-29T17:01:21.728" v="3752" actId="478"/>
          <ac:picMkLst>
            <pc:docMk/>
            <pc:sldMk cId="3800298942" sldId="460"/>
            <ac:picMk id="4" creationId="{5B20EB92-BD17-9E9E-2201-FB2633A55EA9}"/>
          </ac:picMkLst>
        </pc:picChg>
        <pc:picChg chg="add mod">
          <ac:chgData name="Zhang, Ming" userId="b82a8543-f1f7-489a-9aa1-19dfec147758" providerId="ADAL" clId="{E20007F4-0BC8-40E3-8569-321772E0E5F8}" dt="2022-11-29T17:01:26.660" v="3754" actId="1076"/>
          <ac:picMkLst>
            <pc:docMk/>
            <pc:sldMk cId="3800298942" sldId="460"/>
            <ac:picMk id="5" creationId="{FFA950D0-EAE3-4B6D-3581-9C2CF2E3CFBC}"/>
          </ac:picMkLst>
        </pc:picChg>
      </pc:sldChg>
    </pc:docChg>
  </pc:docChgLst>
  <pc:docChgLst>
    <pc:chgData name="Zhang, Ming" userId="c42c0673-24fb-471d-a251-3b1ad47dea15" providerId="ADAL" clId="{CCA57952-9A80-4FFF-8683-E69AE7C12F45}"/>
    <pc:docChg chg="custSel addSld delSld modSld">
      <pc:chgData name="Zhang, Ming" userId="c42c0673-24fb-471d-a251-3b1ad47dea15" providerId="ADAL" clId="{CCA57952-9A80-4FFF-8683-E69AE7C12F45}" dt="2019-01-14T22:49:02.955" v="50" actId="478"/>
      <pc:docMkLst>
        <pc:docMk/>
      </pc:docMkLst>
      <pc:sldChg chg="add">
        <pc:chgData name="Zhang, Ming" userId="c42c0673-24fb-471d-a251-3b1ad47dea15" providerId="ADAL" clId="{CCA57952-9A80-4FFF-8683-E69AE7C12F45}" dt="2019-01-14T22:44:43.893" v="32"/>
        <pc:sldMkLst>
          <pc:docMk/>
          <pc:sldMk cId="1457800830" sldId="261"/>
        </pc:sldMkLst>
      </pc:sldChg>
      <pc:sldChg chg="add">
        <pc:chgData name="Zhang, Ming" userId="c42c0673-24fb-471d-a251-3b1ad47dea15" providerId="ADAL" clId="{CCA57952-9A80-4FFF-8683-E69AE7C12F45}" dt="2019-01-14T22:44:52.281" v="33"/>
        <pc:sldMkLst>
          <pc:docMk/>
          <pc:sldMk cId="1731379762" sldId="262"/>
        </pc:sldMkLst>
      </pc:sldChg>
      <pc:sldChg chg="add">
        <pc:chgData name="Zhang, Ming" userId="c42c0673-24fb-471d-a251-3b1ad47dea15" providerId="ADAL" clId="{CCA57952-9A80-4FFF-8683-E69AE7C12F45}" dt="2019-01-14T22:44:57.501" v="34"/>
        <pc:sldMkLst>
          <pc:docMk/>
          <pc:sldMk cId="2380989578" sldId="263"/>
        </pc:sldMkLst>
      </pc:sldChg>
      <pc:sldChg chg="add">
        <pc:chgData name="Zhang, Ming" userId="c42c0673-24fb-471d-a251-3b1ad47dea15" providerId="ADAL" clId="{CCA57952-9A80-4FFF-8683-E69AE7C12F45}" dt="2019-01-14T22:45:01.862" v="35"/>
        <pc:sldMkLst>
          <pc:docMk/>
          <pc:sldMk cId="4091698671" sldId="264"/>
        </pc:sldMkLst>
      </pc:sldChg>
      <pc:sldChg chg="add">
        <pc:chgData name="Zhang, Ming" userId="c42c0673-24fb-471d-a251-3b1ad47dea15" providerId="ADAL" clId="{CCA57952-9A80-4FFF-8683-E69AE7C12F45}" dt="2019-01-14T22:45:07.748" v="36"/>
        <pc:sldMkLst>
          <pc:docMk/>
          <pc:sldMk cId="2384259571" sldId="265"/>
        </pc:sldMkLst>
      </pc:sldChg>
      <pc:sldChg chg="add">
        <pc:chgData name="Zhang, Ming" userId="c42c0673-24fb-471d-a251-3b1ad47dea15" providerId="ADAL" clId="{CCA57952-9A80-4FFF-8683-E69AE7C12F45}" dt="2019-01-14T22:45:11.049" v="37"/>
        <pc:sldMkLst>
          <pc:docMk/>
          <pc:sldMk cId="3592431197" sldId="266"/>
        </pc:sldMkLst>
      </pc:sldChg>
      <pc:sldChg chg="add">
        <pc:chgData name="Zhang, Ming" userId="c42c0673-24fb-471d-a251-3b1ad47dea15" providerId="ADAL" clId="{CCA57952-9A80-4FFF-8683-E69AE7C12F45}" dt="2019-01-14T22:45:15.036" v="38"/>
        <pc:sldMkLst>
          <pc:docMk/>
          <pc:sldMk cId="488754444" sldId="267"/>
        </pc:sldMkLst>
      </pc:sldChg>
      <pc:sldChg chg="delSp modSp">
        <pc:chgData name="Zhang, Ming" userId="c42c0673-24fb-471d-a251-3b1ad47dea15" providerId="ADAL" clId="{CCA57952-9A80-4FFF-8683-E69AE7C12F45}" dt="2019-01-14T22:43:47.284" v="30" actId="478"/>
        <pc:sldMkLst>
          <pc:docMk/>
          <pc:sldMk cId="2381422095" sldId="290"/>
        </pc:sldMkLst>
        <pc:spChg chg="del">
          <ac:chgData name="Zhang, Ming" userId="c42c0673-24fb-471d-a251-3b1ad47dea15" providerId="ADAL" clId="{CCA57952-9A80-4FFF-8683-E69AE7C12F45}" dt="2019-01-14T22:43:47.284" v="30" actId="478"/>
          <ac:spMkLst>
            <pc:docMk/>
            <pc:sldMk cId="2381422095" sldId="290"/>
            <ac:spMk id="2" creationId="{2BA4DF51-4E4D-453C-ACE7-0CECF555105D}"/>
          </ac:spMkLst>
        </pc:spChg>
        <pc:spChg chg="mod">
          <ac:chgData name="Zhang, Ming" userId="c42c0673-24fb-471d-a251-3b1ad47dea15" providerId="ADAL" clId="{CCA57952-9A80-4FFF-8683-E69AE7C12F45}" dt="2019-01-14T22:43:44.996" v="29" actId="1076"/>
          <ac:spMkLst>
            <pc:docMk/>
            <pc:sldMk cId="2381422095" sldId="290"/>
            <ac:spMk id="3" creationId="{90B73F29-EF2E-40EC-A25D-D5C997BB5560}"/>
          </ac:spMkLst>
        </pc:spChg>
      </pc:sldChg>
      <pc:sldChg chg="modSp">
        <pc:chgData name="Zhang, Ming" userId="c42c0673-24fb-471d-a251-3b1ad47dea15" providerId="ADAL" clId="{CCA57952-9A80-4FFF-8683-E69AE7C12F45}" dt="2019-01-14T22:43:55.933" v="31" actId="1076"/>
        <pc:sldMkLst>
          <pc:docMk/>
          <pc:sldMk cId="3514550263" sldId="291"/>
        </pc:sldMkLst>
        <pc:spChg chg="mod">
          <ac:chgData name="Zhang, Ming" userId="c42c0673-24fb-471d-a251-3b1ad47dea15" providerId="ADAL" clId="{CCA57952-9A80-4FFF-8683-E69AE7C12F45}" dt="2019-01-14T22:43:55.933" v="31" actId="1076"/>
          <ac:spMkLst>
            <pc:docMk/>
            <pc:sldMk cId="3514550263" sldId="291"/>
            <ac:spMk id="3" creationId="{90B73F29-EF2E-40EC-A25D-D5C997BB5560}"/>
          </ac:spMkLst>
        </pc:spChg>
      </pc:sldChg>
      <pc:sldChg chg="add">
        <pc:chgData name="Zhang, Ming" userId="c42c0673-24fb-471d-a251-3b1ad47dea15" providerId="ADAL" clId="{CCA57952-9A80-4FFF-8683-E69AE7C12F45}" dt="2019-01-14T22:45:19.372" v="39"/>
        <pc:sldMkLst>
          <pc:docMk/>
          <pc:sldMk cId="1515103740" sldId="292"/>
        </pc:sldMkLst>
      </pc:sldChg>
      <pc:sldChg chg="add">
        <pc:chgData name="Zhang, Ming" userId="c42c0673-24fb-471d-a251-3b1ad47dea15" providerId="ADAL" clId="{CCA57952-9A80-4FFF-8683-E69AE7C12F45}" dt="2019-01-14T22:45:22.551" v="40"/>
        <pc:sldMkLst>
          <pc:docMk/>
          <pc:sldMk cId="3583851355" sldId="293"/>
        </pc:sldMkLst>
      </pc:sldChg>
      <pc:sldChg chg="add">
        <pc:chgData name="Zhang, Ming" userId="c42c0673-24fb-471d-a251-3b1ad47dea15" providerId="ADAL" clId="{CCA57952-9A80-4FFF-8683-E69AE7C12F45}" dt="2019-01-14T22:45:26.829" v="41"/>
        <pc:sldMkLst>
          <pc:docMk/>
          <pc:sldMk cId="190903036" sldId="294"/>
        </pc:sldMkLst>
      </pc:sldChg>
      <pc:sldChg chg="add">
        <pc:chgData name="Zhang, Ming" userId="c42c0673-24fb-471d-a251-3b1ad47dea15" providerId="ADAL" clId="{CCA57952-9A80-4FFF-8683-E69AE7C12F45}" dt="2019-01-14T22:46:17.726" v="42"/>
        <pc:sldMkLst>
          <pc:docMk/>
          <pc:sldMk cId="2564595982" sldId="295"/>
        </pc:sldMkLst>
      </pc:sldChg>
      <pc:sldChg chg="add">
        <pc:chgData name="Zhang, Ming" userId="c42c0673-24fb-471d-a251-3b1ad47dea15" providerId="ADAL" clId="{CCA57952-9A80-4FFF-8683-E69AE7C12F45}" dt="2019-01-14T22:46:23.860" v="43"/>
        <pc:sldMkLst>
          <pc:docMk/>
          <pc:sldMk cId="4233055875" sldId="296"/>
        </pc:sldMkLst>
      </pc:sldChg>
      <pc:sldChg chg="add">
        <pc:chgData name="Zhang, Ming" userId="c42c0673-24fb-471d-a251-3b1ad47dea15" providerId="ADAL" clId="{CCA57952-9A80-4FFF-8683-E69AE7C12F45}" dt="2019-01-14T22:46:35.261" v="44"/>
        <pc:sldMkLst>
          <pc:docMk/>
          <pc:sldMk cId="211606647" sldId="297"/>
        </pc:sldMkLst>
      </pc:sldChg>
      <pc:sldChg chg="add">
        <pc:chgData name="Zhang, Ming" userId="c42c0673-24fb-471d-a251-3b1ad47dea15" providerId="ADAL" clId="{CCA57952-9A80-4FFF-8683-E69AE7C12F45}" dt="2019-01-14T22:46:41.319" v="45"/>
        <pc:sldMkLst>
          <pc:docMk/>
          <pc:sldMk cId="2290469202" sldId="298"/>
        </pc:sldMkLst>
      </pc:sldChg>
      <pc:sldChg chg="add">
        <pc:chgData name="Zhang, Ming" userId="c42c0673-24fb-471d-a251-3b1ad47dea15" providerId="ADAL" clId="{CCA57952-9A80-4FFF-8683-E69AE7C12F45}" dt="2019-01-14T22:46:45.854" v="46"/>
        <pc:sldMkLst>
          <pc:docMk/>
          <pc:sldMk cId="2242920664" sldId="299"/>
        </pc:sldMkLst>
      </pc:sldChg>
      <pc:sldChg chg="delSp modSp add">
        <pc:chgData name="Zhang, Ming" userId="c42c0673-24fb-471d-a251-3b1ad47dea15" providerId="ADAL" clId="{CCA57952-9A80-4FFF-8683-E69AE7C12F45}" dt="2019-01-14T22:49:02.955" v="50" actId="478"/>
        <pc:sldMkLst>
          <pc:docMk/>
          <pc:sldMk cId="2713702529" sldId="303"/>
        </pc:sldMkLst>
        <pc:spChg chg="del">
          <ac:chgData name="Zhang, Ming" userId="c42c0673-24fb-471d-a251-3b1ad47dea15" providerId="ADAL" clId="{CCA57952-9A80-4FFF-8683-E69AE7C12F45}" dt="2019-01-14T22:49:02.955" v="50" actId="478"/>
          <ac:spMkLst>
            <pc:docMk/>
            <pc:sldMk cId="2713702529" sldId="303"/>
            <ac:spMk id="2" creationId="{5DF0258B-6AFA-47FD-A380-4CA6AC28DB7B}"/>
          </ac:spMkLst>
        </pc:spChg>
        <pc:spChg chg="mod">
          <ac:chgData name="Zhang, Ming" userId="c42c0673-24fb-471d-a251-3b1ad47dea15" providerId="ADAL" clId="{CCA57952-9A80-4FFF-8683-E69AE7C12F45}" dt="2019-01-14T22:47:10.195" v="49" actId="20577"/>
          <ac:spMkLst>
            <pc:docMk/>
            <pc:sldMk cId="2713702529" sldId="303"/>
            <ac:spMk id="3" creationId="{D0C5B8F3-1A1E-4A09-9C31-98E44EC4004B}"/>
          </ac:spMkLst>
        </pc:spChg>
      </pc:sldChg>
    </pc:docChg>
  </pc:docChgLst>
  <pc:docChgLst>
    <pc:chgData name="Zhang, Ming" userId="b82a8543-f1f7-489a-9aa1-19dfec147758" providerId="ADAL" clId="{7B8D3025-DBB3-45E6-98BB-BDD8766AFAAD}"/>
    <pc:docChg chg="undo custSel addSld delSld modSld">
      <pc:chgData name="Zhang, Ming" userId="b82a8543-f1f7-489a-9aa1-19dfec147758" providerId="ADAL" clId="{7B8D3025-DBB3-45E6-98BB-BDD8766AFAAD}" dt="2022-08-06T00:09:57.430" v="750" actId="207"/>
      <pc:docMkLst>
        <pc:docMk/>
      </pc:docMkLst>
      <pc:sldChg chg="modSp mod">
        <pc:chgData name="Zhang, Ming" userId="b82a8543-f1f7-489a-9aa1-19dfec147758" providerId="ADAL" clId="{7B8D3025-DBB3-45E6-98BB-BDD8766AFAAD}" dt="2022-07-21T22:02:19.105" v="63" actId="3626"/>
        <pc:sldMkLst>
          <pc:docMk/>
          <pc:sldMk cId="4039636835" sldId="268"/>
        </pc:sldMkLst>
        <pc:spChg chg="mod">
          <ac:chgData name="Zhang, Ming" userId="b82a8543-f1f7-489a-9aa1-19dfec147758" providerId="ADAL" clId="{7B8D3025-DBB3-45E6-98BB-BDD8766AFAAD}" dt="2022-07-21T18:48:02.958" v="10" actId="20577"/>
          <ac:spMkLst>
            <pc:docMk/>
            <pc:sldMk cId="4039636835" sldId="268"/>
            <ac:spMk id="2" creationId="{00000000-0000-0000-0000-000000000000}"/>
          </ac:spMkLst>
        </pc:spChg>
        <pc:spChg chg="mod">
          <ac:chgData name="Zhang, Ming" userId="b82a8543-f1f7-489a-9aa1-19dfec147758" providerId="ADAL" clId="{7B8D3025-DBB3-45E6-98BB-BDD8766AFAAD}" dt="2022-07-21T22:02:19.105" v="63" actId="3626"/>
          <ac:spMkLst>
            <pc:docMk/>
            <pc:sldMk cId="4039636835" sldId="268"/>
            <ac:spMk id="3" creationId="{00000000-0000-0000-0000-000000000000}"/>
          </ac:spMkLst>
        </pc:spChg>
      </pc:sldChg>
      <pc:sldChg chg="modSp mod">
        <pc:chgData name="Zhang, Ming" userId="b82a8543-f1f7-489a-9aa1-19dfec147758" providerId="ADAL" clId="{7B8D3025-DBB3-45E6-98BB-BDD8766AFAAD}" dt="2022-08-06T00:09:57.430" v="750" actId="207"/>
        <pc:sldMkLst>
          <pc:docMk/>
          <pc:sldMk cId="512230477" sldId="295"/>
        </pc:sldMkLst>
        <pc:spChg chg="mod">
          <ac:chgData name="Zhang, Ming" userId="b82a8543-f1f7-489a-9aa1-19dfec147758" providerId="ADAL" clId="{7B8D3025-DBB3-45E6-98BB-BDD8766AFAAD}" dt="2022-08-06T00:09:57.430" v="750" actId="207"/>
          <ac:spMkLst>
            <pc:docMk/>
            <pc:sldMk cId="512230477" sldId="295"/>
            <ac:spMk id="3" creationId="{00000000-0000-0000-0000-000000000000}"/>
          </ac:spMkLst>
        </pc:spChg>
      </pc:sldChg>
      <pc:sldChg chg="modSp mod">
        <pc:chgData name="Zhang, Ming" userId="b82a8543-f1f7-489a-9aa1-19dfec147758" providerId="ADAL" clId="{7B8D3025-DBB3-45E6-98BB-BDD8766AFAAD}" dt="2022-08-03T11:57:05.234" v="89" actId="20577"/>
        <pc:sldMkLst>
          <pc:docMk/>
          <pc:sldMk cId="193334003" sldId="298"/>
        </pc:sldMkLst>
        <pc:spChg chg="mod">
          <ac:chgData name="Zhang, Ming" userId="b82a8543-f1f7-489a-9aa1-19dfec147758" providerId="ADAL" clId="{7B8D3025-DBB3-45E6-98BB-BDD8766AFAAD}" dt="2022-08-03T11:57:05.234" v="89" actId="20577"/>
          <ac:spMkLst>
            <pc:docMk/>
            <pc:sldMk cId="193334003" sldId="298"/>
            <ac:spMk id="3" creationId="{FF085805-8B55-9792-BABC-B684DBB6E596}"/>
          </ac:spMkLst>
        </pc:spChg>
      </pc:sldChg>
      <pc:sldChg chg="modSp mod">
        <pc:chgData name="Zhang, Ming" userId="b82a8543-f1f7-489a-9aa1-19dfec147758" providerId="ADAL" clId="{7B8D3025-DBB3-45E6-98BB-BDD8766AFAAD}" dt="2022-08-03T11:58:21.146" v="90" actId="20577"/>
        <pc:sldMkLst>
          <pc:docMk/>
          <pc:sldMk cId="3163502868" sldId="299"/>
        </pc:sldMkLst>
        <pc:spChg chg="mod">
          <ac:chgData name="Zhang, Ming" userId="b82a8543-f1f7-489a-9aa1-19dfec147758" providerId="ADAL" clId="{7B8D3025-DBB3-45E6-98BB-BDD8766AFAAD}" dt="2022-08-03T11:58:21.146" v="90" actId="20577"/>
          <ac:spMkLst>
            <pc:docMk/>
            <pc:sldMk cId="3163502868" sldId="299"/>
            <ac:spMk id="3" creationId="{C841907D-7C1B-3E71-4738-E9D5E6506A42}"/>
          </ac:spMkLst>
        </pc:spChg>
      </pc:sldChg>
      <pc:sldChg chg="modSp mod">
        <pc:chgData name="Zhang, Ming" userId="b82a8543-f1f7-489a-9aa1-19dfec147758" providerId="ADAL" clId="{7B8D3025-DBB3-45E6-98BB-BDD8766AFAAD}" dt="2022-08-03T12:01:38.771" v="115" actId="20577"/>
        <pc:sldMkLst>
          <pc:docMk/>
          <pc:sldMk cId="2763838374" sldId="302"/>
        </pc:sldMkLst>
        <pc:spChg chg="mod">
          <ac:chgData name="Zhang, Ming" userId="b82a8543-f1f7-489a-9aa1-19dfec147758" providerId="ADAL" clId="{7B8D3025-DBB3-45E6-98BB-BDD8766AFAAD}" dt="2022-08-03T12:01:38.771" v="115" actId="20577"/>
          <ac:spMkLst>
            <pc:docMk/>
            <pc:sldMk cId="2763838374" sldId="302"/>
            <ac:spMk id="3" creationId="{A2819F7A-77DF-35D8-991B-272F129ECDB7}"/>
          </ac:spMkLst>
        </pc:spChg>
      </pc:sldChg>
      <pc:sldChg chg="modSp mod">
        <pc:chgData name="Zhang, Ming" userId="b82a8543-f1f7-489a-9aa1-19dfec147758" providerId="ADAL" clId="{7B8D3025-DBB3-45E6-98BB-BDD8766AFAAD}" dt="2022-08-03T15:12:31.436" v="737" actId="20577"/>
        <pc:sldMkLst>
          <pc:docMk/>
          <pc:sldMk cId="531842335" sldId="313"/>
        </pc:sldMkLst>
        <pc:spChg chg="mod">
          <ac:chgData name="Zhang, Ming" userId="b82a8543-f1f7-489a-9aa1-19dfec147758" providerId="ADAL" clId="{7B8D3025-DBB3-45E6-98BB-BDD8766AFAAD}" dt="2022-08-03T15:12:31.436" v="737" actId="20577"/>
          <ac:spMkLst>
            <pc:docMk/>
            <pc:sldMk cId="531842335" sldId="313"/>
            <ac:spMk id="3" creationId="{06DB186D-F5B8-0ACC-14B8-568E76D7D229}"/>
          </ac:spMkLst>
        </pc:spChg>
      </pc:sldChg>
      <pc:sldChg chg="modSp mod modNotesTx">
        <pc:chgData name="Zhang, Ming" userId="b82a8543-f1f7-489a-9aa1-19dfec147758" providerId="ADAL" clId="{7B8D3025-DBB3-45E6-98BB-BDD8766AFAAD}" dt="2022-08-03T12:02:25.178" v="120" actId="20577"/>
        <pc:sldMkLst>
          <pc:docMk/>
          <pc:sldMk cId="278967969" sldId="315"/>
        </pc:sldMkLst>
        <pc:spChg chg="mod">
          <ac:chgData name="Zhang, Ming" userId="b82a8543-f1f7-489a-9aa1-19dfec147758" providerId="ADAL" clId="{7B8D3025-DBB3-45E6-98BB-BDD8766AFAAD}" dt="2022-08-03T12:02:25.178" v="120" actId="20577"/>
          <ac:spMkLst>
            <pc:docMk/>
            <pc:sldMk cId="278967969" sldId="315"/>
            <ac:spMk id="3" creationId="{00000000-0000-0000-0000-000000000000}"/>
          </ac:spMkLst>
        </pc:spChg>
      </pc:sldChg>
      <pc:sldChg chg="modSp mod">
        <pc:chgData name="Zhang, Ming" userId="b82a8543-f1f7-489a-9aa1-19dfec147758" providerId="ADAL" clId="{7B8D3025-DBB3-45E6-98BB-BDD8766AFAAD}" dt="2022-08-03T13:25:16.120" v="453" actId="20577"/>
        <pc:sldMkLst>
          <pc:docMk/>
          <pc:sldMk cId="4047731926" sldId="318"/>
        </pc:sldMkLst>
        <pc:spChg chg="mod">
          <ac:chgData name="Zhang, Ming" userId="b82a8543-f1f7-489a-9aa1-19dfec147758" providerId="ADAL" clId="{7B8D3025-DBB3-45E6-98BB-BDD8766AFAAD}" dt="2022-08-03T13:25:16.120" v="453" actId="20577"/>
          <ac:spMkLst>
            <pc:docMk/>
            <pc:sldMk cId="4047731926" sldId="318"/>
            <ac:spMk id="3" creationId="{00000000-0000-0000-0000-000000000000}"/>
          </ac:spMkLst>
        </pc:spChg>
      </pc:sldChg>
      <pc:sldChg chg="modSp mod">
        <pc:chgData name="Zhang, Ming" userId="b82a8543-f1f7-489a-9aa1-19dfec147758" providerId="ADAL" clId="{7B8D3025-DBB3-45E6-98BB-BDD8766AFAAD}" dt="2022-08-03T14:19:40.226" v="454" actId="207"/>
        <pc:sldMkLst>
          <pc:docMk/>
          <pc:sldMk cId="1972840102" sldId="319"/>
        </pc:sldMkLst>
        <pc:spChg chg="mod">
          <ac:chgData name="Zhang, Ming" userId="b82a8543-f1f7-489a-9aa1-19dfec147758" providerId="ADAL" clId="{7B8D3025-DBB3-45E6-98BB-BDD8766AFAAD}" dt="2022-08-03T14:19:40.226" v="454" actId="207"/>
          <ac:spMkLst>
            <pc:docMk/>
            <pc:sldMk cId="1972840102" sldId="319"/>
            <ac:spMk id="3" creationId="{00000000-0000-0000-0000-000000000000}"/>
          </ac:spMkLst>
        </pc:spChg>
      </pc:sldChg>
      <pc:sldChg chg="modSp">
        <pc:chgData name="Zhang, Ming" userId="b82a8543-f1f7-489a-9aa1-19dfec147758" providerId="ADAL" clId="{7B8D3025-DBB3-45E6-98BB-BDD8766AFAAD}" dt="2022-08-03T14:22:31.174" v="455" actId="1076"/>
        <pc:sldMkLst>
          <pc:docMk/>
          <pc:sldMk cId="1001745810" sldId="321"/>
        </pc:sldMkLst>
        <pc:spChg chg="mod">
          <ac:chgData name="Zhang, Ming" userId="b82a8543-f1f7-489a-9aa1-19dfec147758" providerId="ADAL" clId="{7B8D3025-DBB3-45E6-98BB-BDD8766AFAAD}" dt="2022-08-03T14:22:31.174" v="455" actId="1076"/>
          <ac:spMkLst>
            <pc:docMk/>
            <pc:sldMk cId="1001745810" sldId="321"/>
            <ac:spMk id="3" creationId="{00000000-0000-0000-0000-000000000000}"/>
          </ac:spMkLst>
        </pc:spChg>
      </pc:sldChg>
      <pc:sldChg chg="modSp mod">
        <pc:chgData name="Zhang, Ming" userId="b82a8543-f1f7-489a-9aa1-19dfec147758" providerId="ADAL" clId="{7B8D3025-DBB3-45E6-98BB-BDD8766AFAAD}" dt="2022-08-03T14:26:03.359" v="463" actId="20577"/>
        <pc:sldMkLst>
          <pc:docMk/>
          <pc:sldMk cId="942894268" sldId="323"/>
        </pc:sldMkLst>
        <pc:spChg chg="mod">
          <ac:chgData name="Zhang, Ming" userId="b82a8543-f1f7-489a-9aa1-19dfec147758" providerId="ADAL" clId="{7B8D3025-DBB3-45E6-98BB-BDD8766AFAAD}" dt="2022-08-03T14:26:03.359" v="463" actId="20577"/>
          <ac:spMkLst>
            <pc:docMk/>
            <pc:sldMk cId="942894268" sldId="323"/>
            <ac:spMk id="3" creationId="{E9931FCD-99C6-F4E5-B1FB-0F8CBD321844}"/>
          </ac:spMkLst>
        </pc:spChg>
      </pc:sldChg>
      <pc:sldChg chg="modSp mod">
        <pc:chgData name="Zhang, Ming" userId="b82a8543-f1f7-489a-9aa1-19dfec147758" providerId="ADAL" clId="{7B8D3025-DBB3-45E6-98BB-BDD8766AFAAD}" dt="2022-08-03T14:33:05.450" v="472" actId="1076"/>
        <pc:sldMkLst>
          <pc:docMk/>
          <pc:sldMk cId="771154753" sldId="324"/>
        </pc:sldMkLst>
        <pc:spChg chg="mod">
          <ac:chgData name="Zhang, Ming" userId="b82a8543-f1f7-489a-9aa1-19dfec147758" providerId="ADAL" clId="{7B8D3025-DBB3-45E6-98BB-BDD8766AFAAD}" dt="2022-08-03T14:31:52.915" v="471" actId="20577"/>
          <ac:spMkLst>
            <pc:docMk/>
            <pc:sldMk cId="771154753" sldId="324"/>
            <ac:spMk id="3" creationId="{00000000-0000-0000-0000-000000000000}"/>
          </ac:spMkLst>
        </pc:spChg>
        <pc:picChg chg="mod">
          <ac:chgData name="Zhang, Ming" userId="b82a8543-f1f7-489a-9aa1-19dfec147758" providerId="ADAL" clId="{7B8D3025-DBB3-45E6-98BB-BDD8766AFAAD}" dt="2022-08-03T14:33:05.450" v="472" actId="1076"/>
          <ac:picMkLst>
            <pc:docMk/>
            <pc:sldMk cId="771154753" sldId="324"/>
            <ac:picMk id="5" creationId="{FB117131-6C67-189F-07BA-BED7349771AC}"/>
          </ac:picMkLst>
        </pc:picChg>
      </pc:sldChg>
      <pc:sldChg chg="modNotesTx">
        <pc:chgData name="Zhang, Ming" userId="b82a8543-f1f7-489a-9aa1-19dfec147758" providerId="ADAL" clId="{7B8D3025-DBB3-45E6-98BB-BDD8766AFAAD}" dt="2022-08-03T14:44:21.390" v="528" actId="20577"/>
        <pc:sldMkLst>
          <pc:docMk/>
          <pc:sldMk cId="2787738548" sldId="325"/>
        </pc:sldMkLst>
      </pc:sldChg>
      <pc:sldChg chg="modSp">
        <pc:chgData name="Zhang, Ming" userId="b82a8543-f1f7-489a-9aa1-19dfec147758" providerId="ADAL" clId="{7B8D3025-DBB3-45E6-98BB-BDD8766AFAAD}" dt="2022-08-03T14:51:25.586" v="531" actId="13926"/>
        <pc:sldMkLst>
          <pc:docMk/>
          <pc:sldMk cId="3040377341" sldId="328"/>
        </pc:sldMkLst>
        <pc:spChg chg="mod">
          <ac:chgData name="Zhang, Ming" userId="b82a8543-f1f7-489a-9aa1-19dfec147758" providerId="ADAL" clId="{7B8D3025-DBB3-45E6-98BB-BDD8766AFAAD}" dt="2022-08-03T14:51:25.586" v="531" actId="13926"/>
          <ac:spMkLst>
            <pc:docMk/>
            <pc:sldMk cId="3040377341" sldId="328"/>
            <ac:spMk id="11" creationId="{98A31450-9BC0-56C3-8279-7DF0273DE791}"/>
          </ac:spMkLst>
        </pc:spChg>
      </pc:sldChg>
      <pc:sldChg chg="modNotesTx">
        <pc:chgData name="Zhang, Ming" userId="b82a8543-f1f7-489a-9aa1-19dfec147758" providerId="ADAL" clId="{7B8D3025-DBB3-45E6-98BB-BDD8766AFAAD}" dt="2022-08-03T14:59:18.235" v="716" actId="20577"/>
        <pc:sldMkLst>
          <pc:docMk/>
          <pc:sldMk cId="2218715110" sldId="329"/>
        </pc:sldMkLst>
      </pc:sldChg>
      <pc:sldChg chg="modSp new del mod">
        <pc:chgData name="Zhang, Ming" userId="b82a8543-f1f7-489a-9aa1-19dfec147758" providerId="ADAL" clId="{7B8D3025-DBB3-45E6-98BB-BDD8766AFAAD}" dt="2022-07-21T21:48:13.208" v="40" actId="680"/>
        <pc:sldMkLst>
          <pc:docMk/>
          <pc:sldMk cId="100012979" sldId="330"/>
        </pc:sldMkLst>
        <pc:spChg chg="mod">
          <ac:chgData name="Zhang, Ming" userId="b82a8543-f1f7-489a-9aa1-19dfec147758" providerId="ADAL" clId="{7B8D3025-DBB3-45E6-98BB-BDD8766AFAAD}" dt="2022-07-21T21:48:12.644" v="39"/>
          <ac:spMkLst>
            <pc:docMk/>
            <pc:sldMk cId="100012979" sldId="330"/>
            <ac:spMk id="3" creationId="{BEC6F5F4-18BC-76C6-9C03-817759E920AC}"/>
          </ac:spMkLst>
        </pc:spChg>
      </pc:sldChg>
      <pc:sldChg chg="modSp new mod">
        <pc:chgData name="Zhang, Ming" userId="b82a8543-f1f7-489a-9aa1-19dfec147758" providerId="ADAL" clId="{7B8D3025-DBB3-45E6-98BB-BDD8766AFAAD}" dt="2022-08-03T13:24:14.722" v="451" actId="20577"/>
        <pc:sldMkLst>
          <pc:docMk/>
          <pc:sldMk cId="505303193" sldId="330"/>
        </pc:sldMkLst>
        <pc:spChg chg="mod">
          <ac:chgData name="Zhang, Ming" userId="b82a8543-f1f7-489a-9aa1-19dfec147758" providerId="ADAL" clId="{7B8D3025-DBB3-45E6-98BB-BDD8766AFAAD}" dt="2022-08-03T12:44:42.187" v="159" actId="20577"/>
          <ac:spMkLst>
            <pc:docMk/>
            <pc:sldMk cId="505303193" sldId="330"/>
            <ac:spMk id="2" creationId="{E29D9D19-BEAA-934E-9BFF-BE7A8D7833C3}"/>
          </ac:spMkLst>
        </pc:spChg>
        <pc:spChg chg="mod">
          <ac:chgData name="Zhang, Ming" userId="b82a8543-f1f7-489a-9aa1-19dfec147758" providerId="ADAL" clId="{7B8D3025-DBB3-45E6-98BB-BDD8766AFAAD}" dt="2022-08-03T13:24:14.722" v="451" actId="20577"/>
          <ac:spMkLst>
            <pc:docMk/>
            <pc:sldMk cId="505303193" sldId="330"/>
            <ac:spMk id="3" creationId="{359D36F7-ED67-EAE1-2551-23B2C0DCD93C}"/>
          </ac:spMkLst>
        </pc:spChg>
      </pc:sldChg>
      <pc:sldChg chg="modSp new del mod">
        <pc:chgData name="Zhang, Ming" userId="b82a8543-f1f7-489a-9aa1-19dfec147758" providerId="ADAL" clId="{7B8D3025-DBB3-45E6-98BB-BDD8766AFAAD}" dt="2022-07-21T21:45:27.996" v="19" actId="47"/>
        <pc:sldMkLst>
          <pc:docMk/>
          <pc:sldMk cId="2973475332" sldId="330"/>
        </pc:sldMkLst>
        <pc:spChg chg="mod">
          <ac:chgData name="Zhang, Ming" userId="b82a8543-f1f7-489a-9aa1-19dfec147758" providerId="ADAL" clId="{7B8D3025-DBB3-45E6-98BB-BDD8766AFAAD}" dt="2022-07-21T21:45:05.816" v="18" actId="20577"/>
          <ac:spMkLst>
            <pc:docMk/>
            <pc:sldMk cId="2973475332" sldId="330"/>
            <ac:spMk id="2" creationId="{0C2E9B5F-3767-6536-7CEE-3F78A74C7C59}"/>
          </ac:spMkLst>
        </pc:spChg>
      </pc:sldChg>
    </pc:docChg>
  </pc:docChgLst>
  <pc:docChgLst>
    <pc:chgData name="Zhang, Ming" userId="b82a8543-f1f7-489a-9aa1-19dfec147758" providerId="ADAL" clId="{D36A797C-32C2-4B09-8271-A88115709C39}"/>
    <pc:docChg chg="custSel modSld">
      <pc:chgData name="Zhang, Ming" userId="b82a8543-f1f7-489a-9aa1-19dfec147758" providerId="ADAL" clId="{D36A797C-32C2-4B09-8271-A88115709C39}" dt="2022-10-26T17:04:11.531" v="3" actId="1076"/>
      <pc:docMkLst>
        <pc:docMk/>
      </pc:docMkLst>
      <pc:sldChg chg="delSp modSp mod">
        <pc:chgData name="Zhang, Ming" userId="b82a8543-f1f7-489a-9aa1-19dfec147758" providerId="ADAL" clId="{D36A797C-32C2-4B09-8271-A88115709C39}" dt="2022-10-26T17:04:11.531" v="3" actId="1076"/>
        <pc:sldMkLst>
          <pc:docMk/>
          <pc:sldMk cId="3795430462" sldId="300"/>
        </pc:sldMkLst>
        <pc:picChg chg="del">
          <ac:chgData name="Zhang, Ming" userId="b82a8543-f1f7-489a-9aa1-19dfec147758" providerId="ADAL" clId="{D36A797C-32C2-4B09-8271-A88115709C39}" dt="2022-10-26T17:04:04.580" v="0" actId="478"/>
          <ac:picMkLst>
            <pc:docMk/>
            <pc:sldMk cId="3795430462" sldId="300"/>
            <ac:picMk id="4" creationId="{9E564D22-6ED3-5DAB-486B-EB6E279A9731}"/>
          </ac:picMkLst>
        </pc:picChg>
        <pc:picChg chg="mod">
          <ac:chgData name="Zhang, Ming" userId="b82a8543-f1f7-489a-9aa1-19dfec147758" providerId="ADAL" clId="{D36A797C-32C2-4B09-8271-A88115709C39}" dt="2022-10-26T17:04:11.531" v="3" actId="1076"/>
          <ac:picMkLst>
            <pc:docMk/>
            <pc:sldMk cId="3795430462" sldId="300"/>
            <ac:picMk id="7" creationId="{7118B56E-8D06-BA84-F72F-27ED0C56114E}"/>
          </ac:picMkLst>
        </pc:picChg>
      </pc:sldChg>
    </pc:docChg>
  </pc:docChgLst>
  <pc:docChgLst>
    <pc:chgData name="Zhang, Ming" userId="b82a8543-f1f7-489a-9aa1-19dfec147758" providerId="ADAL" clId="{D499EFCD-4EF7-4DB8-AC2B-B9460FBA8D27}"/>
    <pc:docChg chg="undo custSel addSld delSld modSld sldOrd">
      <pc:chgData name="Zhang, Ming" userId="b82a8543-f1f7-489a-9aa1-19dfec147758" providerId="ADAL" clId="{D499EFCD-4EF7-4DB8-AC2B-B9460FBA8D27}" dt="2022-12-07T19:42:02.491" v="3671" actId="1076"/>
      <pc:docMkLst>
        <pc:docMk/>
      </pc:docMkLst>
      <pc:sldChg chg="modSp mod">
        <pc:chgData name="Zhang, Ming" userId="b82a8543-f1f7-489a-9aa1-19dfec147758" providerId="ADAL" clId="{D499EFCD-4EF7-4DB8-AC2B-B9460FBA8D27}" dt="2022-12-07T14:31:38.073" v="29" actId="20577"/>
        <pc:sldMkLst>
          <pc:docMk/>
          <pc:sldMk cId="2671960317" sldId="260"/>
        </pc:sldMkLst>
        <pc:spChg chg="mod">
          <ac:chgData name="Zhang, Ming" userId="b82a8543-f1f7-489a-9aa1-19dfec147758" providerId="ADAL" clId="{D499EFCD-4EF7-4DB8-AC2B-B9460FBA8D27}" dt="2022-12-07T14:31:38.073" v="29" actId="20577"/>
          <ac:spMkLst>
            <pc:docMk/>
            <pc:sldMk cId="2671960317" sldId="260"/>
            <ac:spMk id="4" creationId="{00000000-0000-0000-0000-000000000000}"/>
          </ac:spMkLst>
        </pc:spChg>
      </pc:sldChg>
      <pc:sldChg chg="modSp mod">
        <pc:chgData name="Zhang, Ming" userId="b82a8543-f1f7-489a-9aa1-19dfec147758" providerId="ADAL" clId="{D499EFCD-4EF7-4DB8-AC2B-B9460FBA8D27}" dt="2022-12-07T14:32:11.769" v="109" actId="20577"/>
        <pc:sldMkLst>
          <pc:docMk/>
          <pc:sldMk cId="5946082" sldId="268"/>
        </pc:sldMkLst>
        <pc:spChg chg="mod">
          <ac:chgData name="Zhang, Ming" userId="b82a8543-f1f7-489a-9aa1-19dfec147758" providerId="ADAL" clId="{D499EFCD-4EF7-4DB8-AC2B-B9460FBA8D27}" dt="2022-12-07T14:32:11.769" v="109" actId="20577"/>
          <ac:spMkLst>
            <pc:docMk/>
            <pc:sldMk cId="5946082" sldId="268"/>
            <ac:spMk id="3" creationId="{00000000-0000-0000-0000-000000000000}"/>
          </ac:spMkLst>
        </pc:spChg>
      </pc:sldChg>
      <pc:sldChg chg="modSp mod">
        <pc:chgData name="Zhang, Ming" userId="b82a8543-f1f7-489a-9aa1-19dfec147758" providerId="ADAL" clId="{D499EFCD-4EF7-4DB8-AC2B-B9460FBA8D27}" dt="2022-12-07T14:32:31.826" v="137" actId="20577"/>
        <pc:sldMkLst>
          <pc:docMk/>
          <pc:sldMk cId="2934890774" sldId="352"/>
        </pc:sldMkLst>
        <pc:spChg chg="mod">
          <ac:chgData name="Zhang, Ming" userId="b82a8543-f1f7-489a-9aa1-19dfec147758" providerId="ADAL" clId="{D499EFCD-4EF7-4DB8-AC2B-B9460FBA8D27}" dt="2022-12-07T14:32:31.826" v="137" actId="20577"/>
          <ac:spMkLst>
            <pc:docMk/>
            <pc:sldMk cId="2934890774" sldId="352"/>
            <ac:spMk id="6" creationId="{5A31ACBC-ED41-BA7B-410E-C71BE39BD59A}"/>
          </ac:spMkLst>
        </pc:spChg>
      </pc:sldChg>
      <pc:sldChg chg="del">
        <pc:chgData name="Zhang, Ming" userId="b82a8543-f1f7-489a-9aa1-19dfec147758" providerId="ADAL" clId="{D499EFCD-4EF7-4DB8-AC2B-B9460FBA8D27}" dt="2022-12-07T18:31:04.527" v="1965" actId="47"/>
        <pc:sldMkLst>
          <pc:docMk/>
          <pc:sldMk cId="1266097979" sldId="479"/>
        </pc:sldMkLst>
      </pc:sldChg>
      <pc:sldChg chg="del">
        <pc:chgData name="Zhang, Ming" userId="b82a8543-f1f7-489a-9aa1-19dfec147758" providerId="ADAL" clId="{D499EFCD-4EF7-4DB8-AC2B-B9460FBA8D27}" dt="2022-12-07T18:31:04.527" v="1965" actId="47"/>
        <pc:sldMkLst>
          <pc:docMk/>
          <pc:sldMk cId="2341069920" sldId="514"/>
        </pc:sldMkLst>
      </pc:sldChg>
      <pc:sldChg chg="del">
        <pc:chgData name="Zhang, Ming" userId="b82a8543-f1f7-489a-9aa1-19dfec147758" providerId="ADAL" clId="{D499EFCD-4EF7-4DB8-AC2B-B9460FBA8D27}" dt="2022-12-07T18:31:04.527" v="1965" actId="47"/>
        <pc:sldMkLst>
          <pc:docMk/>
          <pc:sldMk cId="2724869163" sldId="529"/>
        </pc:sldMkLst>
      </pc:sldChg>
      <pc:sldChg chg="del">
        <pc:chgData name="Zhang, Ming" userId="b82a8543-f1f7-489a-9aa1-19dfec147758" providerId="ADAL" clId="{D499EFCD-4EF7-4DB8-AC2B-B9460FBA8D27}" dt="2022-12-07T18:31:04.527" v="1965" actId="47"/>
        <pc:sldMkLst>
          <pc:docMk/>
          <pc:sldMk cId="1569092709" sldId="530"/>
        </pc:sldMkLst>
      </pc:sldChg>
      <pc:sldChg chg="del">
        <pc:chgData name="Zhang, Ming" userId="b82a8543-f1f7-489a-9aa1-19dfec147758" providerId="ADAL" clId="{D499EFCD-4EF7-4DB8-AC2B-B9460FBA8D27}" dt="2022-12-07T18:31:04.527" v="1965" actId="47"/>
        <pc:sldMkLst>
          <pc:docMk/>
          <pc:sldMk cId="3713835923" sldId="531"/>
        </pc:sldMkLst>
      </pc:sldChg>
      <pc:sldChg chg="del">
        <pc:chgData name="Zhang, Ming" userId="b82a8543-f1f7-489a-9aa1-19dfec147758" providerId="ADAL" clId="{D499EFCD-4EF7-4DB8-AC2B-B9460FBA8D27}" dt="2022-12-07T18:31:04.527" v="1965" actId="47"/>
        <pc:sldMkLst>
          <pc:docMk/>
          <pc:sldMk cId="646924497" sldId="532"/>
        </pc:sldMkLst>
      </pc:sldChg>
      <pc:sldChg chg="del">
        <pc:chgData name="Zhang, Ming" userId="b82a8543-f1f7-489a-9aa1-19dfec147758" providerId="ADAL" clId="{D499EFCD-4EF7-4DB8-AC2B-B9460FBA8D27}" dt="2022-12-07T18:31:04.527" v="1965" actId="47"/>
        <pc:sldMkLst>
          <pc:docMk/>
          <pc:sldMk cId="1511871596" sldId="533"/>
        </pc:sldMkLst>
      </pc:sldChg>
      <pc:sldChg chg="del">
        <pc:chgData name="Zhang, Ming" userId="b82a8543-f1f7-489a-9aa1-19dfec147758" providerId="ADAL" clId="{D499EFCD-4EF7-4DB8-AC2B-B9460FBA8D27}" dt="2022-12-07T18:31:04.527" v="1965" actId="47"/>
        <pc:sldMkLst>
          <pc:docMk/>
          <pc:sldMk cId="3190869340" sldId="534"/>
        </pc:sldMkLst>
      </pc:sldChg>
      <pc:sldChg chg="del">
        <pc:chgData name="Zhang, Ming" userId="b82a8543-f1f7-489a-9aa1-19dfec147758" providerId="ADAL" clId="{D499EFCD-4EF7-4DB8-AC2B-B9460FBA8D27}" dt="2022-12-07T18:31:04.527" v="1965" actId="47"/>
        <pc:sldMkLst>
          <pc:docMk/>
          <pc:sldMk cId="775992318" sldId="535"/>
        </pc:sldMkLst>
      </pc:sldChg>
      <pc:sldChg chg="del">
        <pc:chgData name="Zhang, Ming" userId="b82a8543-f1f7-489a-9aa1-19dfec147758" providerId="ADAL" clId="{D499EFCD-4EF7-4DB8-AC2B-B9460FBA8D27}" dt="2022-12-07T18:31:04.527" v="1965" actId="47"/>
        <pc:sldMkLst>
          <pc:docMk/>
          <pc:sldMk cId="2921345332" sldId="536"/>
        </pc:sldMkLst>
      </pc:sldChg>
      <pc:sldChg chg="del">
        <pc:chgData name="Zhang, Ming" userId="b82a8543-f1f7-489a-9aa1-19dfec147758" providerId="ADAL" clId="{D499EFCD-4EF7-4DB8-AC2B-B9460FBA8D27}" dt="2022-12-07T18:31:04.527" v="1965" actId="47"/>
        <pc:sldMkLst>
          <pc:docMk/>
          <pc:sldMk cId="4104945364" sldId="537"/>
        </pc:sldMkLst>
      </pc:sldChg>
      <pc:sldChg chg="del">
        <pc:chgData name="Zhang, Ming" userId="b82a8543-f1f7-489a-9aa1-19dfec147758" providerId="ADAL" clId="{D499EFCD-4EF7-4DB8-AC2B-B9460FBA8D27}" dt="2022-12-07T18:31:04.527" v="1965" actId="47"/>
        <pc:sldMkLst>
          <pc:docMk/>
          <pc:sldMk cId="3531503230" sldId="538"/>
        </pc:sldMkLst>
      </pc:sldChg>
      <pc:sldChg chg="del">
        <pc:chgData name="Zhang, Ming" userId="b82a8543-f1f7-489a-9aa1-19dfec147758" providerId="ADAL" clId="{D499EFCD-4EF7-4DB8-AC2B-B9460FBA8D27}" dt="2022-12-07T18:31:04.527" v="1965" actId="47"/>
        <pc:sldMkLst>
          <pc:docMk/>
          <pc:sldMk cId="2812603535" sldId="539"/>
        </pc:sldMkLst>
      </pc:sldChg>
      <pc:sldChg chg="del">
        <pc:chgData name="Zhang, Ming" userId="b82a8543-f1f7-489a-9aa1-19dfec147758" providerId="ADAL" clId="{D499EFCD-4EF7-4DB8-AC2B-B9460FBA8D27}" dt="2022-12-07T18:31:04.527" v="1965" actId="47"/>
        <pc:sldMkLst>
          <pc:docMk/>
          <pc:sldMk cId="3552283870" sldId="540"/>
        </pc:sldMkLst>
      </pc:sldChg>
      <pc:sldChg chg="del">
        <pc:chgData name="Zhang, Ming" userId="b82a8543-f1f7-489a-9aa1-19dfec147758" providerId="ADAL" clId="{D499EFCD-4EF7-4DB8-AC2B-B9460FBA8D27}" dt="2022-12-07T18:31:04.527" v="1965" actId="47"/>
        <pc:sldMkLst>
          <pc:docMk/>
          <pc:sldMk cId="350001860" sldId="541"/>
        </pc:sldMkLst>
      </pc:sldChg>
      <pc:sldChg chg="del">
        <pc:chgData name="Zhang, Ming" userId="b82a8543-f1f7-489a-9aa1-19dfec147758" providerId="ADAL" clId="{D499EFCD-4EF7-4DB8-AC2B-B9460FBA8D27}" dt="2022-12-07T18:31:04.527" v="1965" actId="47"/>
        <pc:sldMkLst>
          <pc:docMk/>
          <pc:sldMk cId="2125850800" sldId="542"/>
        </pc:sldMkLst>
      </pc:sldChg>
      <pc:sldChg chg="del">
        <pc:chgData name="Zhang, Ming" userId="b82a8543-f1f7-489a-9aa1-19dfec147758" providerId="ADAL" clId="{D499EFCD-4EF7-4DB8-AC2B-B9460FBA8D27}" dt="2022-12-07T18:31:04.527" v="1965" actId="47"/>
        <pc:sldMkLst>
          <pc:docMk/>
          <pc:sldMk cId="3844485982" sldId="543"/>
        </pc:sldMkLst>
      </pc:sldChg>
      <pc:sldChg chg="del">
        <pc:chgData name="Zhang, Ming" userId="b82a8543-f1f7-489a-9aa1-19dfec147758" providerId="ADAL" clId="{D499EFCD-4EF7-4DB8-AC2B-B9460FBA8D27}" dt="2022-12-07T18:31:04.527" v="1965" actId="47"/>
        <pc:sldMkLst>
          <pc:docMk/>
          <pc:sldMk cId="1502845977" sldId="544"/>
        </pc:sldMkLst>
      </pc:sldChg>
      <pc:sldChg chg="del">
        <pc:chgData name="Zhang, Ming" userId="b82a8543-f1f7-489a-9aa1-19dfec147758" providerId="ADAL" clId="{D499EFCD-4EF7-4DB8-AC2B-B9460FBA8D27}" dt="2022-12-07T18:31:04.527" v="1965" actId="47"/>
        <pc:sldMkLst>
          <pc:docMk/>
          <pc:sldMk cId="267094564" sldId="545"/>
        </pc:sldMkLst>
      </pc:sldChg>
      <pc:sldChg chg="del">
        <pc:chgData name="Zhang, Ming" userId="b82a8543-f1f7-489a-9aa1-19dfec147758" providerId="ADAL" clId="{D499EFCD-4EF7-4DB8-AC2B-B9460FBA8D27}" dt="2022-12-07T18:31:04.527" v="1965" actId="47"/>
        <pc:sldMkLst>
          <pc:docMk/>
          <pc:sldMk cId="611087434" sldId="546"/>
        </pc:sldMkLst>
      </pc:sldChg>
      <pc:sldChg chg="del">
        <pc:chgData name="Zhang, Ming" userId="b82a8543-f1f7-489a-9aa1-19dfec147758" providerId="ADAL" clId="{D499EFCD-4EF7-4DB8-AC2B-B9460FBA8D27}" dt="2022-12-07T18:31:04.527" v="1965" actId="47"/>
        <pc:sldMkLst>
          <pc:docMk/>
          <pc:sldMk cId="2813979420" sldId="547"/>
        </pc:sldMkLst>
      </pc:sldChg>
      <pc:sldChg chg="del">
        <pc:chgData name="Zhang, Ming" userId="b82a8543-f1f7-489a-9aa1-19dfec147758" providerId="ADAL" clId="{D499EFCD-4EF7-4DB8-AC2B-B9460FBA8D27}" dt="2022-12-07T18:31:04.527" v="1965" actId="47"/>
        <pc:sldMkLst>
          <pc:docMk/>
          <pc:sldMk cId="2734449525" sldId="548"/>
        </pc:sldMkLst>
      </pc:sldChg>
      <pc:sldChg chg="del">
        <pc:chgData name="Zhang, Ming" userId="b82a8543-f1f7-489a-9aa1-19dfec147758" providerId="ADAL" clId="{D499EFCD-4EF7-4DB8-AC2B-B9460FBA8D27}" dt="2022-12-07T18:31:04.527" v="1965" actId="47"/>
        <pc:sldMkLst>
          <pc:docMk/>
          <pc:sldMk cId="1685361534" sldId="549"/>
        </pc:sldMkLst>
      </pc:sldChg>
      <pc:sldChg chg="del">
        <pc:chgData name="Zhang, Ming" userId="b82a8543-f1f7-489a-9aa1-19dfec147758" providerId="ADAL" clId="{D499EFCD-4EF7-4DB8-AC2B-B9460FBA8D27}" dt="2022-12-07T18:31:04.527" v="1965" actId="47"/>
        <pc:sldMkLst>
          <pc:docMk/>
          <pc:sldMk cId="2091264360" sldId="550"/>
        </pc:sldMkLst>
      </pc:sldChg>
      <pc:sldChg chg="del">
        <pc:chgData name="Zhang, Ming" userId="b82a8543-f1f7-489a-9aa1-19dfec147758" providerId="ADAL" clId="{D499EFCD-4EF7-4DB8-AC2B-B9460FBA8D27}" dt="2022-12-07T18:31:04.527" v="1965" actId="47"/>
        <pc:sldMkLst>
          <pc:docMk/>
          <pc:sldMk cId="140641648" sldId="551"/>
        </pc:sldMkLst>
      </pc:sldChg>
      <pc:sldChg chg="modSp new mod ord">
        <pc:chgData name="Zhang, Ming" userId="b82a8543-f1f7-489a-9aa1-19dfec147758" providerId="ADAL" clId="{D499EFCD-4EF7-4DB8-AC2B-B9460FBA8D27}" dt="2022-12-07T14:37:45.841" v="224"/>
        <pc:sldMkLst>
          <pc:docMk/>
          <pc:sldMk cId="1330744714" sldId="552"/>
        </pc:sldMkLst>
        <pc:spChg chg="mod">
          <ac:chgData name="Zhang, Ming" userId="b82a8543-f1f7-489a-9aa1-19dfec147758" providerId="ADAL" clId="{D499EFCD-4EF7-4DB8-AC2B-B9460FBA8D27}" dt="2022-12-07T14:35:11.337" v="166" actId="20577"/>
          <ac:spMkLst>
            <pc:docMk/>
            <pc:sldMk cId="1330744714" sldId="552"/>
            <ac:spMk id="2" creationId="{4ACD4FC7-A367-4162-ECE7-06C08105B180}"/>
          </ac:spMkLst>
        </pc:spChg>
        <pc:spChg chg="mod">
          <ac:chgData name="Zhang, Ming" userId="b82a8543-f1f7-489a-9aa1-19dfec147758" providerId="ADAL" clId="{D499EFCD-4EF7-4DB8-AC2B-B9460FBA8D27}" dt="2022-12-07T14:36:57.605" v="222" actId="1076"/>
          <ac:spMkLst>
            <pc:docMk/>
            <pc:sldMk cId="1330744714" sldId="552"/>
            <ac:spMk id="3" creationId="{AC1E7C7D-0946-65A3-7FFD-FA963A347AB6}"/>
          </ac:spMkLst>
        </pc:spChg>
      </pc:sldChg>
      <pc:sldChg chg="modSp new mod">
        <pc:chgData name="Zhang, Ming" userId="b82a8543-f1f7-489a-9aa1-19dfec147758" providerId="ADAL" clId="{D499EFCD-4EF7-4DB8-AC2B-B9460FBA8D27}" dt="2022-12-07T16:58:19.776" v="1465" actId="1076"/>
        <pc:sldMkLst>
          <pc:docMk/>
          <pc:sldMk cId="2133748781" sldId="553"/>
        </pc:sldMkLst>
        <pc:spChg chg="mod">
          <ac:chgData name="Zhang, Ming" userId="b82a8543-f1f7-489a-9aa1-19dfec147758" providerId="ADAL" clId="{D499EFCD-4EF7-4DB8-AC2B-B9460FBA8D27}" dt="2022-12-07T16:56:55.748" v="1417" actId="20577"/>
          <ac:spMkLst>
            <pc:docMk/>
            <pc:sldMk cId="2133748781" sldId="553"/>
            <ac:spMk id="2" creationId="{55FA78E1-6919-D4AC-C1CB-BBAB776BD119}"/>
          </ac:spMkLst>
        </pc:spChg>
        <pc:spChg chg="mod">
          <ac:chgData name="Zhang, Ming" userId="b82a8543-f1f7-489a-9aa1-19dfec147758" providerId="ADAL" clId="{D499EFCD-4EF7-4DB8-AC2B-B9460FBA8D27}" dt="2022-12-07T16:58:19.776" v="1465" actId="1076"/>
          <ac:spMkLst>
            <pc:docMk/>
            <pc:sldMk cId="2133748781" sldId="553"/>
            <ac:spMk id="3" creationId="{7F72918F-0747-7FAC-88A5-9ABB2CE144A6}"/>
          </ac:spMkLst>
        </pc:spChg>
      </pc:sldChg>
      <pc:sldChg chg="modSp add mod">
        <pc:chgData name="Zhang, Ming" userId="b82a8543-f1f7-489a-9aa1-19dfec147758" providerId="ADAL" clId="{D499EFCD-4EF7-4DB8-AC2B-B9460FBA8D27}" dt="2022-12-07T16:09:37.173" v="312" actId="255"/>
        <pc:sldMkLst>
          <pc:docMk/>
          <pc:sldMk cId="2342144264" sldId="554"/>
        </pc:sldMkLst>
        <pc:spChg chg="mod">
          <ac:chgData name="Zhang, Ming" userId="b82a8543-f1f7-489a-9aa1-19dfec147758" providerId="ADAL" clId="{D499EFCD-4EF7-4DB8-AC2B-B9460FBA8D27}" dt="2022-12-07T16:09:37.173" v="312" actId="255"/>
          <ac:spMkLst>
            <pc:docMk/>
            <pc:sldMk cId="2342144264" sldId="554"/>
            <ac:spMk id="3" creationId="{AC1E7C7D-0946-65A3-7FFD-FA963A347AB6}"/>
          </ac:spMkLst>
        </pc:spChg>
      </pc:sldChg>
      <pc:sldChg chg="addSp modSp add mod">
        <pc:chgData name="Zhang, Ming" userId="b82a8543-f1f7-489a-9aa1-19dfec147758" providerId="ADAL" clId="{D499EFCD-4EF7-4DB8-AC2B-B9460FBA8D27}" dt="2022-12-07T16:12:16.985" v="369" actId="1076"/>
        <pc:sldMkLst>
          <pc:docMk/>
          <pc:sldMk cId="465245669" sldId="555"/>
        </pc:sldMkLst>
        <pc:spChg chg="mod">
          <ac:chgData name="Zhang, Ming" userId="b82a8543-f1f7-489a-9aa1-19dfec147758" providerId="ADAL" clId="{D499EFCD-4EF7-4DB8-AC2B-B9460FBA8D27}" dt="2022-12-07T16:10:16.761" v="325" actId="1076"/>
          <ac:spMkLst>
            <pc:docMk/>
            <pc:sldMk cId="465245669" sldId="555"/>
            <ac:spMk id="2" creationId="{4ACD4FC7-A367-4162-ECE7-06C08105B180}"/>
          </ac:spMkLst>
        </pc:spChg>
        <pc:spChg chg="mod">
          <ac:chgData name="Zhang, Ming" userId="b82a8543-f1f7-489a-9aa1-19dfec147758" providerId="ADAL" clId="{D499EFCD-4EF7-4DB8-AC2B-B9460FBA8D27}" dt="2022-12-07T16:11:58.985" v="361" actId="1076"/>
          <ac:spMkLst>
            <pc:docMk/>
            <pc:sldMk cId="465245669" sldId="555"/>
            <ac:spMk id="3" creationId="{AC1E7C7D-0946-65A3-7FFD-FA963A347AB6}"/>
          </ac:spMkLst>
        </pc:spChg>
        <pc:picChg chg="add mod">
          <ac:chgData name="Zhang, Ming" userId="b82a8543-f1f7-489a-9aa1-19dfec147758" providerId="ADAL" clId="{D499EFCD-4EF7-4DB8-AC2B-B9460FBA8D27}" dt="2022-12-07T16:12:16.985" v="369" actId="1076"/>
          <ac:picMkLst>
            <pc:docMk/>
            <pc:sldMk cId="465245669" sldId="555"/>
            <ac:picMk id="5" creationId="{CFAD7DDF-A2EF-B8B2-8BE4-BBA937201AA8}"/>
          </ac:picMkLst>
        </pc:picChg>
        <pc:picChg chg="add mod">
          <ac:chgData name="Zhang, Ming" userId="b82a8543-f1f7-489a-9aa1-19dfec147758" providerId="ADAL" clId="{D499EFCD-4EF7-4DB8-AC2B-B9460FBA8D27}" dt="2022-12-07T16:12:13.403" v="368" actId="14100"/>
          <ac:picMkLst>
            <pc:docMk/>
            <pc:sldMk cId="465245669" sldId="555"/>
            <ac:picMk id="7" creationId="{F177B595-BE8D-DD4D-0C6B-E8A957686521}"/>
          </ac:picMkLst>
        </pc:picChg>
      </pc:sldChg>
      <pc:sldChg chg="addSp delSp modSp add mod">
        <pc:chgData name="Zhang, Ming" userId="b82a8543-f1f7-489a-9aa1-19dfec147758" providerId="ADAL" clId="{D499EFCD-4EF7-4DB8-AC2B-B9460FBA8D27}" dt="2022-12-07T16:15:42.042" v="430" actId="1076"/>
        <pc:sldMkLst>
          <pc:docMk/>
          <pc:sldMk cId="880913416" sldId="556"/>
        </pc:sldMkLst>
        <pc:spChg chg="mod">
          <ac:chgData name="Zhang, Ming" userId="b82a8543-f1f7-489a-9aa1-19dfec147758" providerId="ADAL" clId="{D499EFCD-4EF7-4DB8-AC2B-B9460FBA8D27}" dt="2022-12-07T16:14:50.031" v="423" actId="20577"/>
          <ac:spMkLst>
            <pc:docMk/>
            <pc:sldMk cId="880913416" sldId="556"/>
            <ac:spMk id="3" creationId="{AC1E7C7D-0946-65A3-7FFD-FA963A347AB6}"/>
          </ac:spMkLst>
        </pc:spChg>
        <pc:picChg chg="del">
          <ac:chgData name="Zhang, Ming" userId="b82a8543-f1f7-489a-9aa1-19dfec147758" providerId="ADAL" clId="{D499EFCD-4EF7-4DB8-AC2B-B9460FBA8D27}" dt="2022-12-07T16:14:17.808" v="374" actId="478"/>
          <ac:picMkLst>
            <pc:docMk/>
            <pc:sldMk cId="880913416" sldId="556"/>
            <ac:picMk id="5" creationId="{CFAD7DDF-A2EF-B8B2-8BE4-BBA937201AA8}"/>
          </ac:picMkLst>
        </pc:picChg>
        <pc:picChg chg="add mod">
          <ac:chgData name="Zhang, Ming" userId="b82a8543-f1f7-489a-9aa1-19dfec147758" providerId="ADAL" clId="{D499EFCD-4EF7-4DB8-AC2B-B9460FBA8D27}" dt="2022-12-07T16:15:20.587" v="427" actId="1076"/>
          <ac:picMkLst>
            <pc:docMk/>
            <pc:sldMk cId="880913416" sldId="556"/>
            <ac:picMk id="6" creationId="{36B17159-6042-379C-E03D-5ABF8C5C2834}"/>
          </ac:picMkLst>
        </pc:picChg>
        <pc:picChg chg="del">
          <ac:chgData name="Zhang, Ming" userId="b82a8543-f1f7-489a-9aa1-19dfec147758" providerId="ADAL" clId="{D499EFCD-4EF7-4DB8-AC2B-B9460FBA8D27}" dt="2022-12-07T16:14:19.311" v="375" actId="478"/>
          <ac:picMkLst>
            <pc:docMk/>
            <pc:sldMk cId="880913416" sldId="556"/>
            <ac:picMk id="7" creationId="{F177B595-BE8D-DD4D-0C6B-E8A957686521}"/>
          </ac:picMkLst>
        </pc:picChg>
        <pc:picChg chg="add mod">
          <ac:chgData name="Zhang, Ming" userId="b82a8543-f1f7-489a-9aa1-19dfec147758" providerId="ADAL" clId="{D499EFCD-4EF7-4DB8-AC2B-B9460FBA8D27}" dt="2022-12-07T16:15:42.042" v="430" actId="1076"/>
          <ac:picMkLst>
            <pc:docMk/>
            <pc:sldMk cId="880913416" sldId="556"/>
            <ac:picMk id="9" creationId="{BDB81680-F230-4290-E49C-0EC74141F5B9}"/>
          </ac:picMkLst>
        </pc:picChg>
      </pc:sldChg>
      <pc:sldChg chg="new del">
        <pc:chgData name="Zhang, Ming" userId="b82a8543-f1f7-489a-9aa1-19dfec147758" providerId="ADAL" clId="{D499EFCD-4EF7-4DB8-AC2B-B9460FBA8D27}" dt="2022-12-07T16:14:04.848" v="371" actId="47"/>
        <pc:sldMkLst>
          <pc:docMk/>
          <pc:sldMk cId="3402130722" sldId="556"/>
        </pc:sldMkLst>
      </pc:sldChg>
      <pc:sldChg chg="modSp add mod">
        <pc:chgData name="Zhang, Ming" userId="b82a8543-f1f7-489a-9aa1-19dfec147758" providerId="ADAL" clId="{D499EFCD-4EF7-4DB8-AC2B-B9460FBA8D27}" dt="2022-12-07T16:19:21.887" v="609" actId="5793"/>
        <pc:sldMkLst>
          <pc:docMk/>
          <pc:sldMk cId="3021577548" sldId="557"/>
        </pc:sldMkLst>
        <pc:spChg chg="mod">
          <ac:chgData name="Zhang, Ming" userId="b82a8543-f1f7-489a-9aa1-19dfec147758" providerId="ADAL" clId="{D499EFCD-4EF7-4DB8-AC2B-B9460FBA8D27}" dt="2022-12-07T16:19:21.887" v="609" actId="5793"/>
          <ac:spMkLst>
            <pc:docMk/>
            <pc:sldMk cId="3021577548" sldId="557"/>
            <ac:spMk id="3" creationId="{AC1E7C7D-0946-65A3-7FFD-FA963A347AB6}"/>
          </ac:spMkLst>
        </pc:spChg>
      </pc:sldChg>
      <pc:sldChg chg="modSp add mod">
        <pc:chgData name="Zhang, Ming" userId="b82a8543-f1f7-489a-9aa1-19dfec147758" providerId="ADAL" clId="{D499EFCD-4EF7-4DB8-AC2B-B9460FBA8D27}" dt="2022-12-07T16:28:27.634" v="796" actId="20577"/>
        <pc:sldMkLst>
          <pc:docMk/>
          <pc:sldMk cId="1410443754" sldId="558"/>
        </pc:sldMkLst>
        <pc:spChg chg="mod">
          <ac:chgData name="Zhang, Ming" userId="b82a8543-f1f7-489a-9aa1-19dfec147758" providerId="ADAL" clId="{D499EFCD-4EF7-4DB8-AC2B-B9460FBA8D27}" dt="2022-12-07T16:28:27.634" v="796" actId="20577"/>
          <ac:spMkLst>
            <pc:docMk/>
            <pc:sldMk cId="1410443754" sldId="558"/>
            <ac:spMk id="3" creationId="{AC1E7C7D-0946-65A3-7FFD-FA963A347AB6}"/>
          </ac:spMkLst>
        </pc:spChg>
      </pc:sldChg>
      <pc:sldChg chg="modSp add mod">
        <pc:chgData name="Zhang, Ming" userId="b82a8543-f1f7-489a-9aa1-19dfec147758" providerId="ADAL" clId="{D499EFCD-4EF7-4DB8-AC2B-B9460FBA8D27}" dt="2022-12-07T16:33:55.502" v="958" actId="20577"/>
        <pc:sldMkLst>
          <pc:docMk/>
          <pc:sldMk cId="4232269743" sldId="559"/>
        </pc:sldMkLst>
        <pc:spChg chg="mod">
          <ac:chgData name="Zhang, Ming" userId="b82a8543-f1f7-489a-9aa1-19dfec147758" providerId="ADAL" clId="{D499EFCD-4EF7-4DB8-AC2B-B9460FBA8D27}" dt="2022-12-07T16:33:55.502" v="958" actId="20577"/>
          <ac:spMkLst>
            <pc:docMk/>
            <pc:sldMk cId="4232269743" sldId="559"/>
            <ac:spMk id="3" creationId="{AC1E7C7D-0946-65A3-7FFD-FA963A347AB6}"/>
          </ac:spMkLst>
        </pc:spChg>
      </pc:sldChg>
      <pc:sldChg chg="addSp delSp modSp add mod">
        <pc:chgData name="Zhang, Ming" userId="b82a8543-f1f7-489a-9aa1-19dfec147758" providerId="ADAL" clId="{D499EFCD-4EF7-4DB8-AC2B-B9460FBA8D27}" dt="2022-12-07T16:35:06.702" v="990" actId="20577"/>
        <pc:sldMkLst>
          <pc:docMk/>
          <pc:sldMk cId="3459693952" sldId="560"/>
        </pc:sldMkLst>
        <pc:spChg chg="mod">
          <ac:chgData name="Zhang, Ming" userId="b82a8543-f1f7-489a-9aa1-19dfec147758" providerId="ADAL" clId="{D499EFCD-4EF7-4DB8-AC2B-B9460FBA8D27}" dt="2022-12-07T16:35:06.702" v="990" actId="20577"/>
          <ac:spMkLst>
            <pc:docMk/>
            <pc:sldMk cId="3459693952" sldId="560"/>
            <ac:spMk id="2" creationId="{4ACD4FC7-A367-4162-ECE7-06C08105B180}"/>
          </ac:spMkLst>
        </pc:spChg>
        <pc:spChg chg="del mod">
          <ac:chgData name="Zhang, Ming" userId="b82a8543-f1f7-489a-9aa1-19dfec147758" providerId="ADAL" clId="{D499EFCD-4EF7-4DB8-AC2B-B9460FBA8D27}" dt="2022-12-07T16:34:34.862" v="977" actId="478"/>
          <ac:spMkLst>
            <pc:docMk/>
            <pc:sldMk cId="3459693952" sldId="560"/>
            <ac:spMk id="3" creationId="{AC1E7C7D-0946-65A3-7FFD-FA963A347AB6}"/>
          </ac:spMkLst>
        </pc:spChg>
        <pc:picChg chg="add mod">
          <ac:chgData name="Zhang, Ming" userId="b82a8543-f1f7-489a-9aa1-19dfec147758" providerId="ADAL" clId="{D499EFCD-4EF7-4DB8-AC2B-B9460FBA8D27}" dt="2022-12-07T16:34:40.881" v="980" actId="14100"/>
          <ac:picMkLst>
            <pc:docMk/>
            <pc:sldMk cId="3459693952" sldId="560"/>
            <ac:picMk id="5" creationId="{B75F42AA-B900-EAD8-D72E-A07F90A6089A}"/>
          </ac:picMkLst>
        </pc:picChg>
      </pc:sldChg>
      <pc:sldChg chg="addSp delSp modSp add mod">
        <pc:chgData name="Zhang, Ming" userId="b82a8543-f1f7-489a-9aa1-19dfec147758" providerId="ADAL" clId="{D499EFCD-4EF7-4DB8-AC2B-B9460FBA8D27}" dt="2022-12-07T16:40:32.603" v="1191" actId="20577"/>
        <pc:sldMkLst>
          <pc:docMk/>
          <pc:sldMk cId="2123297971" sldId="561"/>
        </pc:sldMkLst>
        <pc:spChg chg="mod">
          <ac:chgData name="Zhang, Ming" userId="b82a8543-f1f7-489a-9aa1-19dfec147758" providerId="ADAL" clId="{D499EFCD-4EF7-4DB8-AC2B-B9460FBA8D27}" dt="2022-12-07T16:35:26.037" v="1018" actId="255"/>
          <ac:spMkLst>
            <pc:docMk/>
            <pc:sldMk cId="2123297971" sldId="561"/>
            <ac:spMk id="2" creationId="{4ACD4FC7-A367-4162-ECE7-06C08105B180}"/>
          </ac:spMkLst>
        </pc:spChg>
        <pc:spChg chg="add mod">
          <ac:chgData name="Zhang, Ming" userId="b82a8543-f1f7-489a-9aa1-19dfec147758" providerId="ADAL" clId="{D499EFCD-4EF7-4DB8-AC2B-B9460FBA8D27}" dt="2022-12-07T16:40:32.603" v="1191" actId="20577"/>
          <ac:spMkLst>
            <pc:docMk/>
            <pc:sldMk cId="2123297971" sldId="561"/>
            <ac:spMk id="4" creationId="{84599B4A-DF9B-F9CC-4DE5-CE60DDB89033}"/>
          </ac:spMkLst>
        </pc:spChg>
        <pc:picChg chg="del">
          <ac:chgData name="Zhang, Ming" userId="b82a8543-f1f7-489a-9aa1-19dfec147758" providerId="ADAL" clId="{D499EFCD-4EF7-4DB8-AC2B-B9460FBA8D27}" dt="2022-12-07T16:35:44.566" v="1019" actId="478"/>
          <ac:picMkLst>
            <pc:docMk/>
            <pc:sldMk cId="2123297971" sldId="561"/>
            <ac:picMk id="5" creationId="{B75F42AA-B900-EAD8-D72E-A07F90A6089A}"/>
          </ac:picMkLst>
        </pc:picChg>
      </pc:sldChg>
      <pc:sldChg chg="modSp add mod">
        <pc:chgData name="Zhang, Ming" userId="b82a8543-f1f7-489a-9aa1-19dfec147758" providerId="ADAL" clId="{D499EFCD-4EF7-4DB8-AC2B-B9460FBA8D27}" dt="2022-12-07T16:49:22.500" v="1322" actId="20577"/>
        <pc:sldMkLst>
          <pc:docMk/>
          <pc:sldMk cId="1782829287" sldId="562"/>
        </pc:sldMkLst>
        <pc:spChg chg="mod">
          <ac:chgData name="Zhang, Ming" userId="b82a8543-f1f7-489a-9aa1-19dfec147758" providerId="ADAL" clId="{D499EFCD-4EF7-4DB8-AC2B-B9460FBA8D27}" dt="2022-12-07T16:40:57.676" v="1205" actId="20577"/>
          <ac:spMkLst>
            <pc:docMk/>
            <pc:sldMk cId="1782829287" sldId="562"/>
            <ac:spMk id="2" creationId="{4ACD4FC7-A367-4162-ECE7-06C08105B180}"/>
          </ac:spMkLst>
        </pc:spChg>
        <pc:spChg chg="mod">
          <ac:chgData name="Zhang, Ming" userId="b82a8543-f1f7-489a-9aa1-19dfec147758" providerId="ADAL" clId="{D499EFCD-4EF7-4DB8-AC2B-B9460FBA8D27}" dt="2022-12-07T16:49:22.500" v="1322" actId="20577"/>
          <ac:spMkLst>
            <pc:docMk/>
            <pc:sldMk cId="1782829287" sldId="562"/>
            <ac:spMk id="4" creationId="{84599B4A-DF9B-F9CC-4DE5-CE60DDB89033}"/>
          </ac:spMkLst>
        </pc:spChg>
      </pc:sldChg>
      <pc:sldChg chg="addSp modSp new mod">
        <pc:chgData name="Zhang, Ming" userId="b82a8543-f1f7-489a-9aa1-19dfec147758" providerId="ADAL" clId="{D499EFCD-4EF7-4DB8-AC2B-B9460FBA8D27}" dt="2022-12-07T16:55:38.017" v="1386" actId="14100"/>
        <pc:sldMkLst>
          <pc:docMk/>
          <pc:sldMk cId="3846738616" sldId="563"/>
        </pc:sldMkLst>
        <pc:spChg chg="mod">
          <ac:chgData name="Zhang, Ming" userId="b82a8543-f1f7-489a-9aa1-19dfec147758" providerId="ADAL" clId="{D499EFCD-4EF7-4DB8-AC2B-B9460FBA8D27}" dt="2022-12-07T16:49:55.364" v="1342" actId="20577"/>
          <ac:spMkLst>
            <pc:docMk/>
            <pc:sldMk cId="3846738616" sldId="563"/>
            <ac:spMk id="2" creationId="{0B9E6BDA-0B7D-326F-6026-4A5244D2F81D}"/>
          </ac:spMkLst>
        </pc:spChg>
        <pc:spChg chg="mod">
          <ac:chgData name="Zhang, Ming" userId="b82a8543-f1f7-489a-9aa1-19dfec147758" providerId="ADAL" clId="{D499EFCD-4EF7-4DB8-AC2B-B9460FBA8D27}" dt="2022-12-07T16:55:32.023" v="1384" actId="1076"/>
          <ac:spMkLst>
            <pc:docMk/>
            <pc:sldMk cId="3846738616" sldId="563"/>
            <ac:spMk id="3" creationId="{A61352A5-4FEE-7FF0-9A15-0B8745CA5AA6}"/>
          </ac:spMkLst>
        </pc:spChg>
        <pc:picChg chg="add mod">
          <ac:chgData name="Zhang, Ming" userId="b82a8543-f1f7-489a-9aa1-19dfec147758" providerId="ADAL" clId="{D499EFCD-4EF7-4DB8-AC2B-B9460FBA8D27}" dt="2022-12-07T16:55:38.017" v="1386" actId="14100"/>
          <ac:picMkLst>
            <pc:docMk/>
            <pc:sldMk cId="3846738616" sldId="563"/>
            <ac:picMk id="5" creationId="{C376121E-4BDD-C6F7-915A-3CBEC3AB7E25}"/>
          </ac:picMkLst>
        </pc:picChg>
      </pc:sldChg>
      <pc:sldChg chg="modSp new mod">
        <pc:chgData name="Zhang, Ming" userId="b82a8543-f1f7-489a-9aa1-19dfec147758" providerId="ADAL" clId="{D499EFCD-4EF7-4DB8-AC2B-B9460FBA8D27}" dt="2022-12-07T18:42:52.991" v="2282"/>
        <pc:sldMkLst>
          <pc:docMk/>
          <pc:sldMk cId="1510857745" sldId="564"/>
        </pc:sldMkLst>
        <pc:spChg chg="mod">
          <ac:chgData name="Zhang, Ming" userId="b82a8543-f1f7-489a-9aa1-19dfec147758" providerId="ADAL" clId="{D499EFCD-4EF7-4DB8-AC2B-B9460FBA8D27}" dt="2022-12-07T18:31:26.158" v="2017" actId="20577"/>
          <ac:spMkLst>
            <pc:docMk/>
            <pc:sldMk cId="1510857745" sldId="564"/>
            <ac:spMk id="2" creationId="{AE1B7687-9347-FEC5-C85C-76548DF1C19B}"/>
          </ac:spMkLst>
        </pc:spChg>
        <pc:spChg chg="mod">
          <ac:chgData name="Zhang, Ming" userId="b82a8543-f1f7-489a-9aa1-19dfec147758" providerId="ADAL" clId="{D499EFCD-4EF7-4DB8-AC2B-B9460FBA8D27}" dt="2022-12-07T18:42:52.991" v="2282"/>
          <ac:spMkLst>
            <pc:docMk/>
            <pc:sldMk cId="1510857745" sldId="564"/>
            <ac:spMk id="3" creationId="{B25B932F-0F4B-4B9B-45CC-F35F2D791B03}"/>
          </ac:spMkLst>
        </pc:spChg>
      </pc:sldChg>
      <pc:sldChg chg="addSp modSp new mod">
        <pc:chgData name="Zhang, Ming" userId="b82a8543-f1f7-489a-9aa1-19dfec147758" providerId="ADAL" clId="{D499EFCD-4EF7-4DB8-AC2B-B9460FBA8D27}" dt="2022-12-07T17:20:42.951" v="1547" actId="1076"/>
        <pc:sldMkLst>
          <pc:docMk/>
          <pc:sldMk cId="887571633" sldId="565"/>
        </pc:sldMkLst>
        <pc:spChg chg="mod">
          <ac:chgData name="Zhang, Ming" userId="b82a8543-f1f7-489a-9aa1-19dfec147758" providerId="ADAL" clId="{D499EFCD-4EF7-4DB8-AC2B-B9460FBA8D27}" dt="2022-12-07T17:19:40.017" v="1502" actId="20577"/>
          <ac:spMkLst>
            <pc:docMk/>
            <pc:sldMk cId="887571633" sldId="565"/>
            <ac:spMk id="2" creationId="{A3A7411C-12EC-DEBE-627E-8B1573B0B344}"/>
          </ac:spMkLst>
        </pc:spChg>
        <pc:spChg chg="mod">
          <ac:chgData name="Zhang, Ming" userId="b82a8543-f1f7-489a-9aa1-19dfec147758" providerId="ADAL" clId="{D499EFCD-4EF7-4DB8-AC2B-B9460FBA8D27}" dt="2022-12-07T17:20:38.451" v="1544" actId="14100"/>
          <ac:spMkLst>
            <pc:docMk/>
            <pc:sldMk cId="887571633" sldId="565"/>
            <ac:spMk id="3" creationId="{7C532E60-F382-01DB-6B8F-0A28D4429048}"/>
          </ac:spMkLst>
        </pc:spChg>
        <pc:picChg chg="add mod">
          <ac:chgData name="Zhang, Ming" userId="b82a8543-f1f7-489a-9aa1-19dfec147758" providerId="ADAL" clId="{D499EFCD-4EF7-4DB8-AC2B-B9460FBA8D27}" dt="2022-12-07T17:20:42.951" v="1547" actId="1076"/>
          <ac:picMkLst>
            <pc:docMk/>
            <pc:sldMk cId="887571633" sldId="565"/>
            <ac:picMk id="5" creationId="{EDE0E831-6BAF-DDF7-0C23-C717604E76FC}"/>
          </ac:picMkLst>
        </pc:picChg>
      </pc:sldChg>
      <pc:sldChg chg="addSp modSp new mod">
        <pc:chgData name="Zhang, Ming" userId="b82a8543-f1f7-489a-9aa1-19dfec147758" providerId="ADAL" clId="{D499EFCD-4EF7-4DB8-AC2B-B9460FBA8D27}" dt="2022-12-07T18:15:06.173" v="1642" actId="20577"/>
        <pc:sldMkLst>
          <pc:docMk/>
          <pc:sldMk cId="3711530655" sldId="566"/>
        </pc:sldMkLst>
        <pc:spChg chg="mod">
          <ac:chgData name="Zhang, Ming" userId="b82a8543-f1f7-489a-9aa1-19dfec147758" providerId="ADAL" clId="{D499EFCD-4EF7-4DB8-AC2B-B9460FBA8D27}" dt="2022-12-07T18:12:23.445" v="1572" actId="20577"/>
          <ac:spMkLst>
            <pc:docMk/>
            <pc:sldMk cId="3711530655" sldId="566"/>
            <ac:spMk id="2" creationId="{6BBD1281-157F-773C-0E76-1B8F6372EC4E}"/>
          </ac:spMkLst>
        </pc:spChg>
        <pc:spChg chg="mod">
          <ac:chgData name="Zhang, Ming" userId="b82a8543-f1f7-489a-9aa1-19dfec147758" providerId="ADAL" clId="{D499EFCD-4EF7-4DB8-AC2B-B9460FBA8D27}" dt="2022-12-07T18:15:06.173" v="1642" actId="20577"/>
          <ac:spMkLst>
            <pc:docMk/>
            <pc:sldMk cId="3711530655" sldId="566"/>
            <ac:spMk id="3" creationId="{94364A94-F7D9-A9B7-11BB-78A881EDB4D5}"/>
          </ac:spMkLst>
        </pc:spChg>
        <pc:picChg chg="add mod">
          <ac:chgData name="Zhang, Ming" userId="b82a8543-f1f7-489a-9aa1-19dfec147758" providerId="ADAL" clId="{D499EFCD-4EF7-4DB8-AC2B-B9460FBA8D27}" dt="2022-12-07T18:12:32.327" v="1574" actId="1076"/>
          <ac:picMkLst>
            <pc:docMk/>
            <pc:sldMk cId="3711530655" sldId="566"/>
            <ac:picMk id="5" creationId="{3A31B22B-2C60-F671-9485-FA694B797899}"/>
          </ac:picMkLst>
        </pc:picChg>
      </pc:sldChg>
      <pc:sldChg chg="modSp new mod modAnim">
        <pc:chgData name="Zhang, Ming" userId="b82a8543-f1f7-489a-9aa1-19dfec147758" providerId="ADAL" clId="{D499EFCD-4EF7-4DB8-AC2B-B9460FBA8D27}" dt="2022-12-07T18:49:24.053" v="2390" actId="14100"/>
        <pc:sldMkLst>
          <pc:docMk/>
          <pc:sldMk cId="3402056774" sldId="567"/>
        </pc:sldMkLst>
        <pc:spChg chg="mod">
          <ac:chgData name="Zhang, Ming" userId="b82a8543-f1f7-489a-9aa1-19dfec147758" providerId="ADAL" clId="{D499EFCD-4EF7-4DB8-AC2B-B9460FBA8D27}" dt="2022-12-07T18:15:55.157" v="1673" actId="20577"/>
          <ac:spMkLst>
            <pc:docMk/>
            <pc:sldMk cId="3402056774" sldId="567"/>
            <ac:spMk id="2" creationId="{69A6010A-1A8C-BC88-5A82-1E8AC099F169}"/>
          </ac:spMkLst>
        </pc:spChg>
        <pc:spChg chg="mod">
          <ac:chgData name="Zhang, Ming" userId="b82a8543-f1f7-489a-9aa1-19dfec147758" providerId="ADAL" clId="{D499EFCD-4EF7-4DB8-AC2B-B9460FBA8D27}" dt="2022-12-07T18:49:24.053" v="2390" actId="14100"/>
          <ac:spMkLst>
            <pc:docMk/>
            <pc:sldMk cId="3402056774" sldId="567"/>
            <ac:spMk id="3" creationId="{F57002AB-A583-E44C-9B1F-73F24FB2AEA1}"/>
          </ac:spMkLst>
        </pc:spChg>
      </pc:sldChg>
      <pc:sldChg chg="addSp modSp add mod modAnim">
        <pc:chgData name="Zhang, Ming" userId="b82a8543-f1f7-489a-9aa1-19dfec147758" providerId="ADAL" clId="{D499EFCD-4EF7-4DB8-AC2B-B9460FBA8D27}" dt="2022-12-07T18:26:36.066" v="1916" actId="255"/>
        <pc:sldMkLst>
          <pc:docMk/>
          <pc:sldMk cId="1897731666" sldId="568"/>
        </pc:sldMkLst>
        <pc:spChg chg="mod">
          <ac:chgData name="Zhang, Ming" userId="b82a8543-f1f7-489a-9aa1-19dfec147758" providerId="ADAL" clId="{D499EFCD-4EF7-4DB8-AC2B-B9460FBA8D27}" dt="2022-12-07T18:26:36.066" v="1916" actId="255"/>
          <ac:spMkLst>
            <pc:docMk/>
            <pc:sldMk cId="1897731666" sldId="568"/>
            <ac:spMk id="3" creationId="{F57002AB-A583-E44C-9B1F-73F24FB2AEA1}"/>
          </ac:spMkLst>
        </pc:spChg>
        <pc:picChg chg="add mod">
          <ac:chgData name="Zhang, Ming" userId="b82a8543-f1f7-489a-9aa1-19dfec147758" providerId="ADAL" clId="{D499EFCD-4EF7-4DB8-AC2B-B9460FBA8D27}" dt="2022-12-07T18:25:16.981" v="1910" actId="1076"/>
          <ac:picMkLst>
            <pc:docMk/>
            <pc:sldMk cId="1897731666" sldId="568"/>
            <ac:picMk id="5" creationId="{500FCCBE-8E52-9642-6FB0-A0B1033A919C}"/>
          </ac:picMkLst>
        </pc:picChg>
      </pc:sldChg>
      <pc:sldChg chg="addSp delSp modSp new mod">
        <pc:chgData name="Zhang, Ming" userId="b82a8543-f1f7-489a-9aa1-19dfec147758" providerId="ADAL" clId="{D499EFCD-4EF7-4DB8-AC2B-B9460FBA8D27}" dt="2022-12-07T18:27:40.465" v="1939" actId="1076"/>
        <pc:sldMkLst>
          <pc:docMk/>
          <pc:sldMk cId="3760528679" sldId="569"/>
        </pc:sldMkLst>
        <pc:spChg chg="mod">
          <ac:chgData name="Zhang, Ming" userId="b82a8543-f1f7-489a-9aa1-19dfec147758" providerId="ADAL" clId="{D499EFCD-4EF7-4DB8-AC2B-B9460FBA8D27}" dt="2022-12-07T18:27:09.399" v="1931" actId="14100"/>
          <ac:spMkLst>
            <pc:docMk/>
            <pc:sldMk cId="3760528679" sldId="569"/>
            <ac:spMk id="2" creationId="{7D4FB0A5-4FED-B21E-79AA-55D0DE711556}"/>
          </ac:spMkLst>
        </pc:spChg>
        <pc:spChg chg="del">
          <ac:chgData name="Zhang, Ming" userId="b82a8543-f1f7-489a-9aa1-19dfec147758" providerId="ADAL" clId="{D499EFCD-4EF7-4DB8-AC2B-B9460FBA8D27}" dt="2022-12-07T18:27:21.049" v="1932" actId="478"/>
          <ac:spMkLst>
            <pc:docMk/>
            <pc:sldMk cId="3760528679" sldId="569"/>
            <ac:spMk id="3" creationId="{92FBDB2E-630C-B956-5C20-D4FAF778F522}"/>
          </ac:spMkLst>
        </pc:spChg>
        <pc:picChg chg="add mod">
          <ac:chgData name="Zhang, Ming" userId="b82a8543-f1f7-489a-9aa1-19dfec147758" providerId="ADAL" clId="{D499EFCD-4EF7-4DB8-AC2B-B9460FBA8D27}" dt="2022-12-07T18:27:28.749" v="1937" actId="1076"/>
          <ac:picMkLst>
            <pc:docMk/>
            <pc:sldMk cId="3760528679" sldId="569"/>
            <ac:picMk id="5" creationId="{D575DA91-5484-E464-6D32-EBD53DDE07D0}"/>
          </ac:picMkLst>
        </pc:picChg>
        <pc:picChg chg="add mod">
          <ac:chgData name="Zhang, Ming" userId="b82a8543-f1f7-489a-9aa1-19dfec147758" providerId="ADAL" clId="{D499EFCD-4EF7-4DB8-AC2B-B9460FBA8D27}" dt="2022-12-07T18:27:40.465" v="1939" actId="1076"/>
          <ac:picMkLst>
            <pc:docMk/>
            <pc:sldMk cId="3760528679" sldId="569"/>
            <ac:picMk id="7" creationId="{F2CC199B-C693-D7C4-C6D0-ECA4C2FAC1FF}"/>
          </ac:picMkLst>
        </pc:picChg>
      </pc:sldChg>
      <pc:sldChg chg="add del">
        <pc:chgData name="Zhang, Ming" userId="b82a8543-f1f7-489a-9aa1-19dfec147758" providerId="ADAL" clId="{D499EFCD-4EF7-4DB8-AC2B-B9460FBA8D27}" dt="2022-12-07T18:30:34.873" v="1941"/>
        <pc:sldMkLst>
          <pc:docMk/>
          <pc:sldMk cId="860061717" sldId="570"/>
        </pc:sldMkLst>
      </pc:sldChg>
      <pc:sldChg chg="modSp add mod">
        <pc:chgData name="Zhang, Ming" userId="b82a8543-f1f7-489a-9aa1-19dfec147758" providerId="ADAL" clId="{D499EFCD-4EF7-4DB8-AC2B-B9460FBA8D27}" dt="2022-12-07T18:30:51.557" v="1964" actId="20577"/>
        <pc:sldMkLst>
          <pc:docMk/>
          <pc:sldMk cId="3600270610" sldId="570"/>
        </pc:sldMkLst>
        <pc:spChg chg="mod">
          <ac:chgData name="Zhang, Ming" userId="b82a8543-f1f7-489a-9aa1-19dfec147758" providerId="ADAL" clId="{D499EFCD-4EF7-4DB8-AC2B-B9460FBA8D27}" dt="2022-12-07T18:30:51.557" v="1964" actId="20577"/>
          <ac:spMkLst>
            <pc:docMk/>
            <pc:sldMk cId="3600270610" sldId="570"/>
            <ac:spMk id="6" creationId="{5A31ACBC-ED41-BA7B-410E-C71BE39BD59A}"/>
          </ac:spMkLst>
        </pc:spChg>
      </pc:sldChg>
      <pc:sldChg chg="modSp add mod">
        <pc:chgData name="Zhang, Ming" userId="b82a8543-f1f7-489a-9aa1-19dfec147758" providerId="ADAL" clId="{D499EFCD-4EF7-4DB8-AC2B-B9460FBA8D27}" dt="2022-12-07T18:43:08.716" v="2285" actId="5793"/>
        <pc:sldMkLst>
          <pc:docMk/>
          <pc:sldMk cId="1691555694" sldId="571"/>
        </pc:sldMkLst>
        <pc:spChg chg="mod">
          <ac:chgData name="Zhang, Ming" userId="b82a8543-f1f7-489a-9aa1-19dfec147758" providerId="ADAL" clId="{D499EFCD-4EF7-4DB8-AC2B-B9460FBA8D27}" dt="2022-12-07T18:43:08.716" v="2285" actId="5793"/>
          <ac:spMkLst>
            <pc:docMk/>
            <pc:sldMk cId="1691555694" sldId="571"/>
            <ac:spMk id="3" creationId="{B25B932F-0F4B-4B9B-45CC-F35F2D791B03}"/>
          </ac:spMkLst>
        </pc:spChg>
      </pc:sldChg>
      <pc:sldChg chg="modSp add mod">
        <pc:chgData name="Zhang, Ming" userId="b82a8543-f1f7-489a-9aa1-19dfec147758" providerId="ADAL" clId="{D499EFCD-4EF7-4DB8-AC2B-B9460FBA8D27}" dt="2022-12-07T18:46:39.811" v="2333" actId="20577"/>
        <pc:sldMkLst>
          <pc:docMk/>
          <pc:sldMk cId="1424677152" sldId="572"/>
        </pc:sldMkLst>
        <pc:spChg chg="mod">
          <ac:chgData name="Zhang, Ming" userId="b82a8543-f1f7-489a-9aa1-19dfec147758" providerId="ADAL" clId="{D499EFCD-4EF7-4DB8-AC2B-B9460FBA8D27}" dt="2022-12-07T18:42:01.119" v="2260" actId="14100"/>
          <ac:spMkLst>
            <pc:docMk/>
            <pc:sldMk cId="1424677152" sldId="572"/>
            <ac:spMk id="2" creationId="{AE1B7687-9347-FEC5-C85C-76548DF1C19B}"/>
          </ac:spMkLst>
        </pc:spChg>
        <pc:spChg chg="mod">
          <ac:chgData name="Zhang, Ming" userId="b82a8543-f1f7-489a-9aa1-19dfec147758" providerId="ADAL" clId="{D499EFCD-4EF7-4DB8-AC2B-B9460FBA8D27}" dt="2022-12-07T18:46:39.811" v="2333" actId="20577"/>
          <ac:spMkLst>
            <pc:docMk/>
            <pc:sldMk cId="1424677152" sldId="572"/>
            <ac:spMk id="3" creationId="{B25B932F-0F4B-4B9B-45CC-F35F2D791B03}"/>
          </ac:spMkLst>
        </pc:spChg>
      </pc:sldChg>
      <pc:sldChg chg="addSp modSp new mod">
        <pc:chgData name="Zhang, Ming" userId="b82a8543-f1f7-489a-9aa1-19dfec147758" providerId="ADAL" clId="{D499EFCD-4EF7-4DB8-AC2B-B9460FBA8D27}" dt="2022-12-07T18:55:02.297" v="2546" actId="1076"/>
        <pc:sldMkLst>
          <pc:docMk/>
          <pc:sldMk cId="3094642369" sldId="573"/>
        </pc:sldMkLst>
        <pc:spChg chg="mod">
          <ac:chgData name="Zhang, Ming" userId="b82a8543-f1f7-489a-9aa1-19dfec147758" providerId="ADAL" clId="{D499EFCD-4EF7-4DB8-AC2B-B9460FBA8D27}" dt="2022-12-07T18:47:18.887" v="2349" actId="20577"/>
          <ac:spMkLst>
            <pc:docMk/>
            <pc:sldMk cId="3094642369" sldId="573"/>
            <ac:spMk id="2" creationId="{4A18176C-FE24-A4DB-7D6B-C460958C4274}"/>
          </ac:spMkLst>
        </pc:spChg>
        <pc:spChg chg="mod">
          <ac:chgData name="Zhang, Ming" userId="b82a8543-f1f7-489a-9aa1-19dfec147758" providerId="ADAL" clId="{D499EFCD-4EF7-4DB8-AC2B-B9460FBA8D27}" dt="2022-12-07T18:54:42.126" v="2542" actId="20577"/>
          <ac:spMkLst>
            <pc:docMk/>
            <pc:sldMk cId="3094642369" sldId="573"/>
            <ac:spMk id="3" creationId="{89B6259D-31A8-3D4C-901C-8D866F70ED52}"/>
          </ac:spMkLst>
        </pc:spChg>
        <pc:picChg chg="add mod">
          <ac:chgData name="Zhang, Ming" userId="b82a8543-f1f7-489a-9aa1-19dfec147758" providerId="ADAL" clId="{D499EFCD-4EF7-4DB8-AC2B-B9460FBA8D27}" dt="2022-12-07T18:55:02.297" v="2546" actId="1076"/>
          <ac:picMkLst>
            <pc:docMk/>
            <pc:sldMk cId="3094642369" sldId="573"/>
            <ac:picMk id="5" creationId="{71F3381A-2F3D-EC6F-10E5-477B6950CB53}"/>
          </ac:picMkLst>
        </pc:picChg>
      </pc:sldChg>
      <pc:sldChg chg="delSp modSp add mod">
        <pc:chgData name="Zhang, Ming" userId="b82a8543-f1f7-489a-9aa1-19dfec147758" providerId="ADAL" clId="{D499EFCD-4EF7-4DB8-AC2B-B9460FBA8D27}" dt="2022-12-07T19:06:07.552" v="2768"/>
        <pc:sldMkLst>
          <pc:docMk/>
          <pc:sldMk cId="3845320955" sldId="574"/>
        </pc:sldMkLst>
        <pc:spChg chg="mod">
          <ac:chgData name="Zhang, Ming" userId="b82a8543-f1f7-489a-9aa1-19dfec147758" providerId="ADAL" clId="{D499EFCD-4EF7-4DB8-AC2B-B9460FBA8D27}" dt="2022-12-07T18:55:29.818" v="2559" actId="20577"/>
          <ac:spMkLst>
            <pc:docMk/>
            <pc:sldMk cId="3845320955" sldId="574"/>
            <ac:spMk id="2" creationId="{4A18176C-FE24-A4DB-7D6B-C460958C4274}"/>
          </ac:spMkLst>
        </pc:spChg>
        <pc:spChg chg="mod">
          <ac:chgData name="Zhang, Ming" userId="b82a8543-f1f7-489a-9aa1-19dfec147758" providerId="ADAL" clId="{D499EFCD-4EF7-4DB8-AC2B-B9460FBA8D27}" dt="2022-12-07T19:06:07.552" v="2768"/>
          <ac:spMkLst>
            <pc:docMk/>
            <pc:sldMk cId="3845320955" sldId="574"/>
            <ac:spMk id="3" creationId="{89B6259D-31A8-3D4C-901C-8D866F70ED52}"/>
          </ac:spMkLst>
        </pc:spChg>
        <pc:picChg chg="del">
          <ac:chgData name="Zhang, Ming" userId="b82a8543-f1f7-489a-9aa1-19dfec147758" providerId="ADAL" clId="{D499EFCD-4EF7-4DB8-AC2B-B9460FBA8D27}" dt="2022-12-07T18:57:30.407" v="2601" actId="478"/>
          <ac:picMkLst>
            <pc:docMk/>
            <pc:sldMk cId="3845320955" sldId="574"/>
            <ac:picMk id="5" creationId="{71F3381A-2F3D-EC6F-10E5-477B6950CB53}"/>
          </ac:picMkLst>
        </pc:picChg>
      </pc:sldChg>
      <pc:sldChg chg="modSp add mod">
        <pc:chgData name="Zhang, Ming" userId="b82a8543-f1f7-489a-9aa1-19dfec147758" providerId="ADAL" clId="{D499EFCD-4EF7-4DB8-AC2B-B9460FBA8D27}" dt="2022-12-07T19:03:37.470" v="2750" actId="20577"/>
        <pc:sldMkLst>
          <pc:docMk/>
          <pc:sldMk cId="2996304488" sldId="575"/>
        </pc:sldMkLst>
        <pc:spChg chg="mod">
          <ac:chgData name="Zhang, Ming" userId="b82a8543-f1f7-489a-9aa1-19dfec147758" providerId="ADAL" clId="{D499EFCD-4EF7-4DB8-AC2B-B9460FBA8D27}" dt="2022-12-07T19:03:37.470" v="2750" actId="20577"/>
          <ac:spMkLst>
            <pc:docMk/>
            <pc:sldMk cId="2996304488" sldId="575"/>
            <ac:spMk id="3" creationId="{89B6259D-31A8-3D4C-901C-8D866F70ED52}"/>
          </ac:spMkLst>
        </pc:spChg>
      </pc:sldChg>
      <pc:sldChg chg="addSp delSp modSp add mod">
        <pc:chgData name="Zhang, Ming" userId="b82a8543-f1f7-489a-9aa1-19dfec147758" providerId="ADAL" clId="{D499EFCD-4EF7-4DB8-AC2B-B9460FBA8D27}" dt="2022-12-07T19:04:37.353" v="2767" actId="1076"/>
        <pc:sldMkLst>
          <pc:docMk/>
          <pc:sldMk cId="3085544380" sldId="576"/>
        </pc:sldMkLst>
        <pc:spChg chg="mod">
          <ac:chgData name="Zhang, Ming" userId="b82a8543-f1f7-489a-9aa1-19dfec147758" providerId="ADAL" clId="{D499EFCD-4EF7-4DB8-AC2B-B9460FBA8D27}" dt="2022-12-07T19:04:15.250" v="2760" actId="20577"/>
          <ac:spMkLst>
            <pc:docMk/>
            <pc:sldMk cId="3085544380" sldId="576"/>
            <ac:spMk id="2" creationId="{4A18176C-FE24-A4DB-7D6B-C460958C4274}"/>
          </ac:spMkLst>
        </pc:spChg>
        <pc:spChg chg="del mod">
          <ac:chgData name="Zhang, Ming" userId="b82a8543-f1f7-489a-9aa1-19dfec147758" providerId="ADAL" clId="{D499EFCD-4EF7-4DB8-AC2B-B9460FBA8D27}" dt="2022-12-07T19:04:27.626" v="2762" actId="478"/>
          <ac:spMkLst>
            <pc:docMk/>
            <pc:sldMk cId="3085544380" sldId="576"/>
            <ac:spMk id="3" creationId="{89B6259D-31A8-3D4C-901C-8D866F70ED52}"/>
          </ac:spMkLst>
        </pc:spChg>
        <pc:picChg chg="add mod">
          <ac:chgData name="Zhang, Ming" userId="b82a8543-f1f7-489a-9aa1-19dfec147758" providerId="ADAL" clId="{D499EFCD-4EF7-4DB8-AC2B-B9460FBA8D27}" dt="2022-12-07T19:04:37.353" v="2767" actId="1076"/>
          <ac:picMkLst>
            <pc:docMk/>
            <pc:sldMk cId="3085544380" sldId="576"/>
            <ac:picMk id="5" creationId="{3A54B491-467A-90DE-26ED-B224BCEF2DB6}"/>
          </ac:picMkLst>
        </pc:picChg>
      </pc:sldChg>
      <pc:sldChg chg="modSp add mod">
        <pc:chgData name="Zhang, Ming" userId="b82a8543-f1f7-489a-9aa1-19dfec147758" providerId="ADAL" clId="{D499EFCD-4EF7-4DB8-AC2B-B9460FBA8D27}" dt="2022-12-07T19:08:50.098" v="2794" actId="20577"/>
        <pc:sldMkLst>
          <pc:docMk/>
          <pc:sldMk cId="2902033773" sldId="577"/>
        </pc:sldMkLst>
        <pc:spChg chg="mod">
          <ac:chgData name="Zhang, Ming" userId="b82a8543-f1f7-489a-9aa1-19dfec147758" providerId="ADAL" clId="{D499EFCD-4EF7-4DB8-AC2B-B9460FBA8D27}" dt="2022-12-07T19:08:50.098" v="2794" actId="20577"/>
          <ac:spMkLst>
            <pc:docMk/>
            <pc:sldMk cId="2902033773" sldId="577"/>
            <ac:spMk id="6" creationId="{5A31ACBC-ED41-BA7B-410E-C71BE39BD59A}"/>
          </ac:spMkLst>
        </pc:spChg>
      </pc:sldChg>
      <pc:sldChg chg="addSp modSp new mod">
        <pc:chgData name="Zhang, Ming" userId="b82a8543-f1f7-489a-9aa1-19dfec147758" providerId="ADAL" clId="{D499EFCD-4EF7-4DB8-AC2B-B9460FBA8D27}" dt="2022-12-07T19:12:29.061" v="2891" actId="20577"/>
        <pc:sldMkLst>
          <pc:docMk/>
          <pc:sldMk cId="191318399" sldId="578"/>
        </pc:sldMkLst>
        <pc:spChg chg="mod">
          <ac:chgData name="Zhang, Ming" userId="b82a8543-f1f7-489a-9aa1-19dfec147758" providerId="ADAL" clId="{D499EFCD-4EF7-4DB8-AC2B-B9460FBA8D27}" dt="2022-12-07T19:12:29.061" v="2891" actId="20577"/>
          <ac:spMkLst>
            <pc:docMk/>
            <pc:sldMk cId="191318399" sldId="578"/>
            <ac:spMk id="2" creationId="{33014310-6471-E3D2-7331-C55295B62E1E}"/>
          </ac:spMkLst>
        </pc:spChg>
        <pc:spChg chg="mod">
          <ac:chgData name="Zhang, Ming" userId="b82a8543-f1f7-489a-9aa1-19dfec147758" providerId="ADAL" clId="{D499EFCD-4EF7-4DB8-AC2B-B9460FBA8D27}" dt="2022-12-07T19:11:48.044" v="2886" actId="1076"/>
          <ac:spMkLst>
            <pc:docMk/>
            <pc:sldMk cId="191318399" sldId="578"/>
            <ac:spMk id="3" creationId="{C6B2454B-A406-9724-202F-8784CB459ECE}"/>
          </ac:spMkLst>
        </pc:spChg>
        <pc:picChg chg="add mod">
          <ac:chgData name="Zhang, Ming" userId="b82a8543-f1f7-489a-9aa1-19dfec147758" providerId="ADAL" clId="{D499EFCD-4EF7-4DB8-AC2B-B9460FBA8D27}" dt="2022-12-07T19:11:52.882" v="2889" actId="1076"/>
          <ac:picMkLst>
            <pc:docMk/>
            <pc:sldMk cId="191318399" sldId="578"/>
            <ac:picMk id="5" creationId="{C5CAC916-FB58-26FE-E70D-431258D47C9A}"/>
          </ac:picMkLst>
        </pc:picChg>
      </pc:sldChg>
      <pc:sldChg chg="modSp add mod">
        <pc:chgData name="Zhang, Ming" userId="b82a8543-f1f7-489a-9aa1-19dfec147758" providerId="ADAL" clId="{D499EFCD-4EF7-4DB8-AC2B-B9460FBA8D27}" dt="2022-12-07T19:13:14.872" v="2914" actId="1076"/>
        <pc:sldMkLst>
          <pc:docMk/>
          <pc:sldMk cId="54600382" sldId="579"/>
        </pc:sldMkLst>
        <pc:spChg chg="mod">
          <ac:chgData name="Zhang, Ming" userId="b82a8543-f1f7-489a-9aa1-19dfec147758" providerId="ADAL" clId="{D499EFCD-4EF7-4DB8-AC2B-B9460FBA8D27}" dt="2022-12-07T19:12:35.592" v="2893" actId="20577"/>
          <ac:spMkLst>
            <pc:docMk/>
            <pc:sldMk cId="54600382" sldId="579"/>
            <ac:spMk id="2" creationId="{33014310-6471-E3D2-7331-C55295B62E1E}"/>
          </ac:spMkLst>
        </pc:spChg>
        <pc:spChg chg="mod">
          <ac:chgData name="Zhang, Ming" userId="b82a8543-f1f7-489a-9aa1-19dfec147758" providerId="ADAL" clId="{D499EFCD-4EF7-4DB8-AC2B-B9460FBA8D27}" dt="2022-12-07T19:13:09.564" v="2911" actId="255"/>
          <ac:spMkLst>
            <pc:docMk/>
            <pc:sldMk cId="54600382" sldId="579"/>
            <ac:spMk id="3" creationId="{C6B2454B-A406-9724-202F-8784CB459ECE}"/>
          </ac:spMkLst>
        </pc:spChg>
        <pc:picChg chg="mod">
          <ac:chgData name="Zhang, Ming" userId="b82a8543-f1f7-489a-9aa1-19dfec147758" providerId="ADAL" clId="{D499EFCD-4EF7-4DB8-AC2B-B9460FBA8D27}" dt="2022-12-07T19:13:14.872" v="2914" actId="1076"/>
          <ac:picMkLst>
            <pc:docMk/>
            <pc:sldMk cId="54600382" sldId="579"/>
            <ac:picMk id="5" creationId="{C5CAC916-FB58-26FE-E70D-431258D47C9A}"/>
          </ac:picMkLst>
        </pc:picChg>
      </pc:sldChg>
      <pc:sldChg chg="delSp modSp add mod">
        <pc:chgData name="Zhang, Ming" userId="b82a8543-f1f7-489a-9aa1-19dfec147758" providerId="ADAL" clId="{D499EFCD-4EF7-4DB8-AC2B-B9460FBA8D27}" dt="2022-12-07T19:16:07.077" v="2981" actId="20577"/>
        <pc:sldMkLst>
          <pc:docMk/>
          <pc:sldMk cId="1126558284" sldId="580"/>
        </pc:sldMkLst>
        <pc:spChg chg="mod">
          <ac:chgData name="Zhang, Ming" userId="b82a8543-f1f7-489a-9aa1-19dfec147758" providerId="ADAL" clId="{D499EFCD-4EF7-4DB8-AC2B-B9460FBA8D27}" dt="2022-12-07T19:14:05.976" v="2927" actId="20577"/>
          <ac:spMkLst>
            <pc:docMk/>
            <pc:sldMk cId="1126558284" sldId="580"/>
            <ac:spMk id="2" creationId="{33014310-6471-E3D2-7331-C55295B62E1E}"/>
          </ac:spMkLst>
        </pc:spChg>
        <pc:spChg chg="mod">
          <ac:chgData name="Zhang, Ming" userId="b82a8543-f1f7-489a-9aa1-19dfec147758" providerId="ADAL" clId="{D499EFCD-4EF7-4DB8-AC2B-B9460FBA8D27}" dt="2022-12-07T19:16:07.077" v="2981" actId="20577"/>
          <ac:spMkLst>
            <pc:docMk/>
            <pc:sldMk cId="1126558284" sldId="580"/>
            <ac:spMk id="3" creationId="{C6B2454B-A406-9724-202F-8784CB459ECE}"/>
          </ac:spMkLst>
        </pc:spChg>
        <pc:picChg chg="del">
          <ac:chgData name="Zhang, Ming" userId="b82a8543-f1f7-489a-9aa1-19dfec147758" providerId="ADAL" clId="{D499EFCD-4EF7-4DB8-AC2B-B9460FBA8D27}" dt="2022-12-07T19:14:14.498" v="2929" actId="478"/>
          <ac:picMkLst>
            <pc:docMk/>
            <pc:sldMk cId="1126558284" sldId="580"/>
            <ac:picMk id="5" creationId="{C5CAC916-FB58-26FE-E70D-431258D47C9A}"/>
          </ac:picMkLst>
        </pc:picChg>
      </pc:sldChg>
      <pc:sldChg chg="modSp new mod">
        <pc:chgData name="Zhang, Ming" userId="b82a8543-f1f7-489a-9aa1-19dfec147758" providerId="ADAL" clId="{D499EFCD-4EF7-4DB8-AC2B-B9460FBA8D27}" dt="2022-12-07T19:21:58.982" v="3164" actId="113"/>
        <pc:sldMkLst>
          <pc:docMk/>
          <pc:sldMk cId="3830888648" sldId="581"/>
        </pc:sldMkLst>
        <pc:spChg chg="mod">
          <ac:chgData name="Zhang, Ming" userId="b82a8543-f1f7-489a-9aa1-19dfec147758" providerId="ADAL" clId="{D499EFCD-4EF7-4DB8-AC2B-B9460FBA8D27}" dt="2022-12-07T19:18:25.496" v="3049" actId="313"/>
          <ac:spMkLst>
            <pc:docMk/>
            <pc:sldMk cId="3830888648" sldId="581"/>
            <ac:spMk id="2" creationId="{F987A0C3-853D-A6EA-0F43-460AB8BFC06E}"/>
          </ac:spMkLst>
        </pc:spChg>
        <pc:spChg chg="mod">
          <ac:chgData name="Zhang, Ming" userId="b82a8543-f1f7-489a-9aa1-19dfec147758" providerId="ADAL" clId="{D499EFCD-4EF7-4DB8-AC2B-B9460FBA8D27}" dt="2022-12-07T19:21:58.982" v="3164" actId="113"/>
          <ac:spMkLst>
            <pc:docMk/>
            <pc:sldMk cId="3830888648" sldId="581"/>
            <ac:spMk id="3" creationId="{4EB5C799-C361-84D5-6664-8ACEA49F3502}"/>
          </ac:spMkLst>
        </pc:spChg>
      </pc:sldChg>
      <pc:sldChg chg="modSp add mod">
        <pc:chgData name="Zhang, Ming" userId="b82a8543-f1f7-489a-9aa1-19dfec147758" providerId="ADAL" clId="{D499EFCD-4EF7-4DB8-AC2B-B9460FBA8D27}" dt="2022-12-07T19:26:09.657" v="3304" actId="20577"/>
        <pc:sldMkLst>
          <pc:docMk/>
          <pc:sldMk cId="1116378045" sldId="582"/>
        </pc:sldMkLst>
        <pc:spChg chg="mod">
          <ac:chgData name="Zhang, Ming" userId="b82a8543-f1f7-489a-9aa1-19dfec147758" providerId="ADAL" clId="{D499EFCD-4EF7-4DB8-AC2B-B9460FBA8D27}" dt="2022-12-07T19:22:54.111" v="3193" actId="14100"/>
          <ac:spMkLst>
            <pc:docMk/>
            <pc:sldMk cId="1116378045" sldId="582"/>
            <ac:spMk id="2" creationId="{F987A0C3-853D-A6EA-0F43-460AB8BFC06E}"/>
          </ac:spMkLst>
        </pc:spChg>
        <pc:spChg chg="mod">
          <ac:chgData name="Zhang, Ming" userId="b82a8543-f1f7-489a-9aa1-19dfec147758" providerId="ADAL" clId="{D499EFCD-4EF7-4DB8-AC2B-B9460FBA8D27}" dt="2022-12-07T19:26:09.657" v="3304" actId="20577"/>
          <ac:spMkLst>
            <pc:docMk/>
            <pc:sldMk cId="1116378045" sldId="582"/>
            <ac:spMk id="3" creationId="{4EB5C799-C361-84D5-6664-8ACEA49F3502}"/>
          </ac:spMkLst>
        </pc:spChg>
      </pc:sldChg>
      <pc:sldChg chg="modSp new mod">
        <pc:chgData name="Zhang, Ming" userId="b82a8543-f1f7-489a-9aa1-19dfec147758" providerId="ADAL" clId="{D499EFCD-4EF7-4DB8-AC2B-B9460FBA8D27}" dt="2022-12-07T19:28:53.961" v="3371" actId="20577"/>
        <pc:sldMkLst>
          <pc:docMk/>
          <pc:sldMk cId="2032622829" sldId="583"/>
        </pc:sldMkLst>
        <pc:spChg chg="mod">
          <ac:chgData name="Zhang, Ming" userId="b82a8543-f1f7-489a-9aa1-19dfec147758" providerId="ADAL" clId="{D499EFCD-4EF7-4DB8-AC2B-B9460FBA8D27}" dt="2022-12-07T19:27:35.895" v="3320" actId="20577"/>
          <ac:spMkLst>
            <pc:docMk/>
            <pc:sldMk cId="2032622829" sldId="583"/>
            <ac:spMk id="2" creationId="{9A761937-57EC-4CFD-9B14-47F46F6D1C0D}"/>
          </ac:spMkLst>
        </pc:spChg>
        <pc:spChg chg="mod">
          <ac:chgData name="Zhang, Ming" userId="b82a8543-f1f7-489a-9aa1-19dfec147758" providerId="ADAL" clId="{D499EFCD-4EF7-4DB8-AC2B-B9460FBA8D27}" dt="2022-12-07T19:28:53.961" v="3371" actId="20577"/>
          <ac:spMkLst>
            <pc:docMk/>
            <pc:sldMk cId="2032622829" sldId="583"/>
            <ac:spMk id="3" creationId="{8235CE78-7C62-E3EB-DE64-8825478AD539}"/>
          </ac:spMkLst>
        </pc:spChg>
      </pc:sldChg>
      <pc:sldChg chg="modSp add mod">
        <pc:chgData name="Zhang, Ming" userId="b82a8543-f1f7-489a-9aa1-19dfec147758" providerId="ADAL" clId="{D499EFCD-4EF7-4DB8-AC2B-B9460FBA8D27}" dt="2022-12-07T19:35:59.469" v="3547" actId="20577"/>
        <pc:sldMkLst>
          <pc:docMk/>
          <pc:sldMk cId="4086255575" sldId="584"/>
        </pc:sldMkLst>
        <pc:spChg chg="mod">
          <ac:chgData name="Zhang, Ming" userId="b82a8543-f1f7-489a-9aa1-19dfec147758" providerId="ADAL" clId="{D499EFCD-4EF7-4DB8-AC2B-B9460FBA8D27}" dt="2022-12-07T19:29:43.297" v="3395" actId="255"/>
          <ac:spMkLst>
            <pc:docMk/>
            <pc:sldMk cId="4086255575" sldId="584"/>
            <ac:spMk id="2" creationId="{F987A0C3-853D-A6EA-0F43-460AB8BFC06E}"/>
          </ac:spMkLst>
        </pc:spChg>
        <pc:spChg chg="mod">
          <ac:chgData name="Zhang, Ming" userId="b82a8543-f1f7-489a-9aa1-19dfec147758" providerId="ADAL" clId="{D499EFCD-4EF7-4DB8-AC2B-B9460FBA8D27}" dt="2022-12-07T19:35:59.469" v="3547" actId="20577"/>
          <ac:spMkLst>
            <pc:docMk/>
            <pc:sldMk cId="4086255575" sldId="584"/>
            <ac:spMk id="3" creationId="{4EB5C799-C361-84D5-6664-8ACEA49F3502}"/>
          </ac:spMkLst>
        </pc:spChg>
      </pc:sldChg>
      <pc:sldChg chg="addSp delSp modSp new mod">
        <pc:chgData name="Zhang, Ming" userId="b82a8543-f1f7-489a-9aa1-19dfec147758" providerId="ADAL" clId="{D499EFCD-4EF7-4DB8-AC2B-B9460FBA8D27}" dt="2022-12-07T19:37:13.390" v="3585" actId="1076"/>
        <pc:sldMkLst>
          <pc:docMk/>
          <pc:sldMk cId="2477707361" sldId="585"/>
        </pc:sldMkLst>
        <pc:spChg chg="mod">
          <ac:chgData name="Zhang, Ming" userId="b82a8543-f1f7-489a-9aa1-19dfec147758" providerId="ADAL" clId="{D499EFCD-4EF7-4DB8-AC2B-B9460FBA8D27}" dt="2022-12-07T19:36:54.870" v="3579" actId="20577"/>
          <ac:spMkLst>
            <pc:docMk/>
            <pc:sldMk cId="2477707361" sldId="585"/>
            <ac:spMk id="2" creationId="{2FEB91A6-536C-E201-B3CA-4F02BC4AB7A7}"/>
          </ac:spMkLst>
        </pc:spChg>
        <pc:spChg chg="del">
          <ac:chgData name="Zhang, Ming" userId="b82a8543-f1f7-489a-9aa1-19dfec147758" providerId="ADAL" clId="{D499EFCD-4EF7-4DB8-AC2B-B9460FBA8D27}" dt="2022-12-07T19:37:05.710" v="3580" actId="478"/>
          <ac:spMkLst>
            <pc:docMk/>
            <pc:sldMk cId="2477707361" sldId="585"/>
            <ac:spMk id="3" creationId="{F7B9C92B-42D7-767C-7EC4-A20783A7AF52}"/>
          </ac:spMkLst>
        </pc:spChg>
        <pc:picChg chg="add mod">
          <ac:chgData name="Zhang, Ming" userId="b82a8543-f1f7-489a-9aa1-19dfec147758" providerId="ADAL" clId="{D499EFCD-4EF7-4DB8-AC2B-B9460FBA8D27}" dt="2022-12-07T19:37:13.390" v="3585" actId="1076"/>
          <ac:picMkLst>
            <pc:docMk/>
            <pc:sldMk cId="2477707361" sldId="585"/>
            <ac:picMk id="5" creationId="{5744F1CB-B627-C7C0-CD66-ADC0F8F30C4B}"/>
          </ac:picMkLst>
        </pc:picChg>
      </pc:sldChg>
      <pc:sldChg chg="addSp modSp new mod ord">
        <pc:chgData name="Zhang, Ming" userId="b82a8543-f1f7-489a-9aa1-19dfec147758" providerId="ADAL" clId="{D499EFCD-4EF7-4DB8-AC2B-B9460FBA8D27}" dt="2022-12-07T19:41:08.098" v="3657"/>
        <pc:sldMkLst>
          <pc:docMk/>
          <pc:sldMk cId="715065467" sldId="586"/>
        </pc:sldMkLst>
        <pc:spChg chg="mod">
          <ac:chgData name="Zhang, Ming" userId="b82a8543-f1f7-489a-9aa1-19dfec147758" providerId="ADAL" clId="{D499EFCD-4EF7-4DB8-AC2B-B9460FBA8D27}" dt="2022-12-07T19:38:44.838" v="3612" actId="20577"/>
          <ac:spMkLst>
            <pc:docMk/>
            <pc:sldMk cId="715065467" sldId="586"/>
            <ac:spMk id="2" creationId="{8FC544D4-04F9-7C33-69BF-5B3707B8FB7A}"/>
          </ac:spMkLst>
        </pc:spChg>
        <pc:spChg chg="mod">
          <ac:chgData name="Zhang, Ming" userId="b82a8543-f1f7-489a-9aa1-19dfec147758" providerId="ADAL" clId="{D499EFCD-4EF7-4DB8-AC2B-B9460FBA8D27}" dt="2022-12-07T19:40:43.477" v="3655" actId="20577"/>
          <ac:spMkLst>
            <pc:docMk/>
            <pc:sldMk cId="715065467" sldId="586"/>
            <ac:spMk id="3" creationId="{37656BCF-42E9-AB7D-7121-796AB8D39F89}"/>
          </ac:spMkLst>
        </pc:spChg>
        <pc:picChg chg="add mod">
          <ac:chgData name="Zhang, Ming" userId="b82a8543-f1f7-489a-9aa1-19dfec147758" providerId="ADAL" clId="{D499EFCD-4EF7-4DB8-AC2B-B9460FBA8D27}" dt="2022-12-07T19:40:25.850" v="3641" actId="1076"/>
          <ac:picMkLst>
            <pc:docMk/>
            <pc:sldMk cId="715065467" sldId="586"/>
            <ac:picMk id="5" creationId="{37A813A9-467F-4592-7F08-E14C306F3ACB}"/>
          </ac:picMkLst>
        </pc:picChg>
        <pc:picChg chg="add mod">
          <ac:chgData name="Zhang, Ming" userId="b82a8543-f1f7-489a-9aa1-19dfec147758" providerId="ADAL" clId="{D499EFCD-4EF7-4DB8-AC2B-B9460FBA8D27}" dt="2022-12-07T19:40:39.390" v="3645" actId="1076"/>
          <ac:picMkLst>
            <pc:docMk/>
            <pc:sldMk cId="715065467" sldId="586"/>
            <ac:picMk id="7" creationId="{7F1B277F-90B0-9843-A1A6-5F46A980C373}"/>
          </ac:picMkLst>
        </pc:picChg>
      </pc:sldChg>
      <pc:sldChg chg="addSp delSp modSp add mod">
        <pc:chgData name="Zhang, Ming" userId="b82a8543-f1f7-489a-9aa1-19dfec147758" providerId="ADAL" clId="{D499EFCD-4EF7-4DB8-AC2B-B9460FBA8D27}" dt="2022-12-07T19:42:02.491" v="3671" actId="1076"/>
        <pc:sldMkLst>
          <pc:docMk/>
          <pc:sldMk cId="1307531054" sldId="587"/>
        </pc:sldMkLst>
        <pc:spChg chg="mod">
          <ac:chgData name="Zhang, Ming" userId="b82a8543-f1f7-489a-9aa1-19dfec147758" providerId="ADAL" clId="{D499EFCD-4EF7-4DB8-AC2B-B9460FBA8D27}" dt="2022-12-07T19:41:49.303" v="3668" actId="20577"/>
          <ac:spMkLst>
            <pc:docMk/>
            <pc:sldMk cId="1307531054" sldId="587"/>
            <ac:spMk id="3" creationId="{37656BCF-42E9-AB7D-7121-796AB8D39F89}"/>
          </ac:spMkLst>
        </pc:spChg>
        <pc:picChg chg="del">
          <ac:chgData name="Zhang, Ming" userId="b82a8543-f1f7-489a-9aa1-19dfec147758" providerId="ADAL" clId="{D499EFCD-4EF7-4DB8-AC2B-B9460FBA8D27}" dt="2022-12-07T19:41:29.232" v="3660" actId="478"/>
          <ac:picMkLst>
            <pc:docMk/>
            <pc:sldMk cId="1307531054" sldId="587"/>
            <ac:picMk id="5" creationId="{37A813A9-467F-4592-7F08-E14C306F3ACB}"/>
          </ac:picMkLst>
        </pc:picChg>
        <pc:picChg chg="add mod">
          <ac:chgData name="Zhang, Ming" userId="b82a8543-f1f7-489a-9aa1-19dfec147758" providerId="ADAL" clId="{D499EFCD-4EF7-4DB8-AC2B-B9460FBA8D27}" dt="2022-12-07T19:42:02.491" v="3671" actId="1076"/>
          <ac:picMkLst>
            <pc:docMk/>
            <pc:sldMk cId="1307531054" sldId="587"/>
            <ac:picMk id="6" creationId="{2E39B52C-1EEB-C44E-A9B1-2B93D43B4238}"/>
          </ac:picMkLst>
        </pc:picChg>
        <pc:picChg chg="del">
          <ac:chgData name="Zhang, Ming" userId="b82a8543-f1f7-489a-9aa1-19dfec147758" providerId="ADAL" clId="{D499EFCD-4EF7-4DB8-AC2B-B9460FBA8D27}" dt="2022-12-07T19:41:30.848" v="3661" actId="478"/>
          <ac:picMkLst>
            <pc:docMk/>
            <pc:sldMk cId="1307531054" sldId="587"/>
            <ac:picMk id="7" creationId="{7F1B277F-90B0-9843-A1A6-5F46A980C373}"/>
          </ac:picMkLst>
        </pc:picChg>
      </pc:sldChg>
    </pc:docChg>
  </pc:docChgLst>
  <pc:docChgLst>
    <pc:chgData name="Zhang, Ming" userId="b82a8543-f1f7-489a-9aa1-19dfec147758" providerId="ADAL" clId="{6376A95B-F6F4-4E04-ADB8-0F8B30F41D42}"/>
    <pc:docChg chg="undo custSel addSld delSld modSld sldOrd">
      <pc:chgData name="Zhang, Ming" userId="b82a8543-f1f7-489a-9aa1-19dfec147758" providerId="ADAL" clId="{6376A95B-F6F4-4E04-ADB8-0F8B30F41D42}" dt="2022-12-08T15:49:06.569" v="3453" actId="47"/>
      <pc:docMkLst>
        <pc:docMk/>
      </pc:docMkLst>
      <pc:sldChg chg="modSp mod">
        <pc:chgData name="Zhang, Ming" userId="b82a8543-f1f7-489a-9aa1-19dfec147758" providerId="ADAL" clId="{6376A95B-F6F4-4E04-ADB8-0F8B30F41D42}" dt="2022-12-07T20:11:23.679" v="30" actId="20577"/>
        <pc:sldMkLst>
          <pc:docMk/>
          <pc:sldMk cId="2671960317" sldId="260"/>
        </pc:sldMkLst>
        <pc:spChg chg="mod">
          <ac:chgData name="Zhang, Ming" userId="b82a8543-f1f7-489a-9aa1-19dfec147758" providerId="ADAL" clId="{6376A95B-F6F4-4E04-ADB8-0F8B30F41D42}" dt="2022-12-07T20:11:23.679" v="30" actId="20577"/>
          <ac:spMkLst>
            <pc:docMk/>
            <pc:sldMk cId="2671960317" sldId="260"/>
            <ac:spMk id="4" creationId="{00000000-0000-0000-0000-000000000000}"/>
          </ac:spMkLst>
        </pc:spChg>
      </pc:sldChg>
      <pc:sldChg chg="modSp mod">
        <pc:chgData name="Zhang, Ming" userId="b82a8543-f1f7-489a-9aa1-19dfec147758" providerId="ADAL" clId="{6376A95B-F6F4-4E04-ADB8-0F8B30F41D42}" dt="2022-12-07T20:12:12.232" v="119" actId="20577"/>
        <pc:sldMkLst>
          <pc:docMk/>
          <pc:sldMk cId="5946082" sldId="268"/>
        </pc:sldMkLst>
        <pc:spChg chg="mod">
          <ac:chgData name="Zhang, Ming" userId="b82a8543-f1f7-489a-9aa1-19dfec147758" providerId="ADAL" clId="{6376A95B-F6F4-4E04-ADB8-0F8B30F41D42}" dt="2022-12-07T20:12:12.232" v="119" actId="20577"/>
          <ac:spMkLst>
            <pc:docMk/>
            <pc:sldMk cId="5946082" sldId="268"/>
            <ac:spMk id="3" creationId="{00000000-0000-0000-0000-000000000000}"/>
          </ac:spMkLst>
        </pc:spChg>
      </pc:sldChg>
      <pc:sldChg chg="modSp mod">
        <pc:chgData name="Zhang, Ming" userId="b82a8543-f1f7-489a-9aa1-19dfec147758" providerId="ADAL" clId="{6376A95B-F6F4-4E04-ADB8-0F8B30F41D42}" dt="2022-12-07T20:12:26.367" v="139" actId="20577"/>
        <pc:sldMkLst>
          <pc:docMk/>
          <pc:sldMk cId="2934890774" sldId="352"/>
        </pc:sldMkLst>
        <pc:spChg chg="mod">
          <ac:chgData name="Zhang, Ming" userId="b82a8543-f1f7-489a-9aa1-19dfec147758" providerId="ADAL" clId="{6376A95B-F6F4-4E04-ADB8-0F8B30F41D42}" dt="2022-12-07T20:12:26.367" v="139" actId="20577"/>
          <ac:spMkLst>
            <pc:docMk/>
            <pc:sldMk cId="2934890774" sldId="352"/>
            <ac:spMk id="6" creationId="{5A31ACBC-ED41-BA7B-410E-C71BE39BD59A}"/>
          </ac:spMkLst>
        </pc:spChg>
      </pc:sldChg>
      <pc:sldChg chg="addSp modSp mod">
        <pc:chgData name="Zhang, Ming" userId="b82a8543-f1f7-489a-9aa1-19dfec147758" providerId="ADAL" clId="{6376A95B-F6F4-4E04-ADB8-0F8B30F41D42}" dt="2022-12-07T20:14:06.007" v="193" actId="20577"/>
        <pc:sldMkLst>
          <pc:docMk/>
          <pc:sldMk cId="1330744714" sldId="552"/>
        </pc:sldMkLst>
        <pc:spChg chg="mod">
          <ac:chgData name="Zhang, Ming" userId="b82a8543-f1f7-489a-9aa1-19dfec147758" providerId="ADAL" clId="{6376A95B-F6F4-4E04-ADB8-0F8B30F41D42}" dt="2022-12-07T20:12:41.736" v="156" actId="14100"/>
          <ac:spMkLst>
            <pc:docMk/>
            <pc:sldMk cId="1330744714" sldId="552"/>
            <ac:spMk id="2" creationId="{4ACD4FC7-A367-4162-ECE7-06C08105B180}"/>
          </ac:spMkLst>
        </pc:spChg>
        <pc:spChg chg="mod">
          <ac:chgData name="Zhang, Ming" userId="b82a8543-f1f7-489a-9aa1-19dfec147758" providerId="ADAL" clId="{6376A95B-F6F4-4E04-ADB8-0F8B30F41D42}" dt="2022-12-07T20:14:06.007" v="193" actId="20577"/>
          <ac:spMkLst>
            <pc:docMk/>
            <pc:sldMk cId="1330744714" sldId="552"/>
            <ac:spMk id="3" creationId="{AC1E7C7D-0946-65A3-7FFD-FA963A347AB6}"/>
          </ac:spMkLst>
        </pc:spChg>
        <pc:picChg chg="add mod">
          <ac:chgData name="Zhang, Ming" userId="b82a8543-f1f7-489a-9aa1-19dfec147758" providerId="ADAL" clId="{6376A95B-F6F4-4E04-ADB8-0F8B30F41D42}" dt="2022-12-07T20:14:00.582" v="191" actId="1076"/>
          <ac:picMkLst>
            <pc:docMk/>
            <pc:sldMk cId="1330744714" sldId="552"/>
            <ac:picMk id="5" creationId="{36F2D744-5098-D9EB-B159-1C8122F81546}"/>
          </ac:picMkLst>
        </pc:picChg>
      </pc:sldChg>
      <pc:sldChg chg="add del">
        <pc:chgData name="Zhang, Ming" userId="b82a8543-f1f7-489a-9aa1-19dfec147758" providerId="ADAL" clId="{6376A95B-F6F4-4E04-ADB8-0F8B30F41D42}" dt="2022-12-07T21:23:46.930" v="1191" actId="47"/>
        <pc:sldMkLst>
          <pc:docMk/>
          <pc:sldMk cId="2133748781" sldId="553"/>
        </pc:sldMkLst>
      </pc:sldChg>
      <pc:sldChg chg="add del">
        <pc:chgData name="Zhang, Ming" userId="b82a8543-f1f7-489a-9aa1-19dfec147758" providerId="ADAL" clId="{6376A95B-F6F4-4E04-ADB8-0F8B30F41D42}" dt="2022-12-07T21:23:46.930" v="1191" actId="47"/>
        <pc:sldMkLst>
          <pc:docMk/>
          <pc:sldMk cId="2342144264" sldId="554"/>
        </pc:sldMkLst>
      </pc:sldChg>
      <pc:sldChg chg="add del">
        <pc:chgData name="Zhang, Ming" userId="b82a8543-f1f7-489a-9aa1-19dfec147758" providerId="ADAL" clId="{6376A95B-F6F4-4E04-ADB8-0F8B30F41D42}" dt="2022-12-07T21:23:46.930" v="1191" actId="47"/>
        <pc:sldMkLst>
          <pc:docMk/>
          <pc:sldMk cId="465245669" sldId="555"/>
        </pc:sldMkLst>
      </pc:sldChg>
      <pc:sldChg chg="add del">
        <pc:chgData name="Zhang, Ming" userId="b82a8543-f1f7-489a-9aa1-19dfec147758" providerId="ADAL" clId="{6376A95B-F6F4-4E04-ADB8-0F8B30F41D42}" dt="2022-12-07T21:23:46.930" v="1191" actId="47"/>
        <pc:sldMkLst>
          <pc:docMk/>
          <pc:sldMk cId="880913416" sldId="556"/>
        </pc:sldMkLst>
      </pc:sldChg>
      <pc:sldChg chg="add del">
        <pc:chgData name="Zhang, Ming" userId="b82a8543-f1f7-489a-9aa1-19dfec147758" providerId="ADAL" clId="{6376A95B-F6F4-4E04-ADB8-0F8B30F41D42}" dt="2022-12-07T21:23:46.930" v="1191" actId="47"/>
        <pc:sldMkLst>
          <pc:docMk/>
          <pc:sldMk cId="3021577548" sldId="557"/>
        </pc:sldMkLst>
      </pc:sldChg>
      <pc:sldChg chg="add del">
        <pc:chgData name="Zhang, Ming" userId="b82a8543-f1f7-489a-9aa1-19dfec147758" providerId="ADAL" clId="{6376A95B-F6F4-4E04-ADB8-0F8B30F41D42}" dt="2022-12-07T21:23:46.930" v="1191" actId="47"/>
        <pc:sldMkLst>
          <pc:docMk/>
          <pc:sldMk cId="1410443754" sldId="558"/>
        </pc:sldMkLst>
      </pc:sldChg>
      <pc:sldChg chg="add del">
        <pc:chgData name="Zhang, Ming" userId="b82a8543-f1f7-489a-9aa1-19dfec147758" providerId="ADAL" clId="{6376A95B-F6F4-4E04-ADB8-0F8B30F41D42}" dt="2022-12-07T21:23:46.930" v="1191" actId="47"/>
        <pc:sldMkLst>
          <pc:docMk/>
          <pc:sldMk cId="4232269743" sldId="559"/>
        </pc:sldMkLst>
      </pc:sldChg>
      <pc:sldChg chg="add del">
        <pc:chgData name="Zhang, Ming" userId="b82a8543-f1f7-489a-9aa1-19dfec147758" providerId="ADAL" clId="{6376A95B-F6F4-4E04-ADB8-0F8B30F41D42}" dt="2022-12-07T21:23:46.930" v="1191" actId="47"/>
        <pc:sldMkLst>
          <pc:docMk/>
          <pc:sldMk cId="3459693952" sldId="560"/>
        </pc:sldMkLst>
      </pc:sldChg>
      <pc:sldChg chg="add del">
        <pc:chgData name="Zhang, Ming" userId="b82a8543-f1f7-489a-9aa1-19dfec147758" providerId="ADAL" clId="{6376A95B-F6F4-4E04-ADB8-0F8B30F41D42}" dt="2022-12-07T21:23:46.930" v="1191" actId="47"/>
        <pc:sldMkLst>
          <pc:docMk/>
          <pc:sldMk cId="2123297971" sldId="561"/>
        </pc:sldMkLst>
      </pc:sldChg>
      <pc:sldChg chg="add del">
        <pc:chgData name="Zhang, Ming" userId="b82a8543-f1f7-489a-9aa1-19dfec147758" providerId="ADAL" clId="{6376A95B-F6F4-4E04-ADB8-0F8B30F41D42}" dt="2022-12-07T21:23:46.930" v="1191" actId="47"/>
        <pc:sldMkLst>
          <pc:docMk/>
          <pc:sldMk cId="1782829287" sldId="562"/>
        </pc:sldMkLst>
      </pc:sldChg>
      <pc:sldChg chg="add del">
        <pc:chgData name="Zhang, Ming" userId="b82a8543-f1f7-489a-9aa1-19dfec147758" providerId="ADAL" clId="{6376A95B-F6F4-4E04-ADB8-0F8B30F41D42}" dt="2022-12-07T21:23:46.930" v="1191" actId="47"/>
        <pc:sldMkLst>
          <pc:docMk/>
          <pc:sldMk cId="3846738616" sldId="563"/>
        </pc:sldMkLst>
      </pc:sldChg>
      <pc:sldChg chg="del">
        <pc:chgData name="Zhang, Ming" userId="b82a8543-f1f7-489a-9aa1-19dfec147758" providerId="ADAL" clId="{6376A95B-F6F4-4E04-ADB8-0F8B30F41D42}" dt="2022-12-07T23:38:46.752" v="1233" actId="47"/>
        <pc:sldMkLst>
          <pc:docMk/>
          <pc:sldMk cId="1510857745" sldId="564"/>
        </pc:sldMkLst>
      </pc:sldChg>
      <pc:sldChg chg="add del">
        <pc:chgData name="Zhang, Ming" userId="b82a8543-f1f7-489a-9aa1-19dfec147758" providerId="ADAL" clId="{6376A95B-F6F4-4E04-ADB8-0F8B30F41D42}" dt="2022-12-07T21:23:46.930" v="1191" actId="47"/>
        <pc:sldMkLst>
          <pc:docMk/>
          <pc:sldMk cId="887571633" sldId="565"/>
        </pc:sldMkLst>
      </pc:sldChg>
      <pc:sldChg chg="add del">
        <pc:chgData name="Zhang, Ming" userId="b82a8543-f1f7-489a-9aa1-19dfec147758" providerId="ADAL" clId="{6376A95B-F6F4-4E04-ADB8-0F8B30F41D42}" dt="2022-12-07T21:23:46.930" v="1191" actId="47"/>
        <pc:sldMkLst>
          <pc:docMk/>
          <pc:sldMk cId="3711530655" sldId="566"/>
        </pc:sldMkLst>
      </pc:sldChg>
      <pc:sldChg chg="add del">
        <pc:chgData name="Zhang, Ming" userId="b82a8543-f1f7-489a-9aa1-19dfec147758" providerId="ADAL" clId="{6376A95B-F6F4-4E04-ADB8-0F8B30F41D42}" dt="2022-12-07T21:23:46.930" v="1191" actId="47"/>
        <pc:sldMkLst>
          <pc:docMk/>
          <pc:sldMk cId="3402056774" sldId="567"/>
        </pc:sldMkLst>
      </pc:sldChg>
      <pc:sldChg chg="add del">
        <pc:chgData name="Zhang, Ming" userId="b82a8543-f1f7-489a-9aa1-19dfec147758" providerId="ADAL" clId="{6376A95B-F6F4-4E04-ADB8-0F8B30F41D42}" dt="2022-12-07T21:23:46.930" v="1191" actId="47"/>
        <pc:sldMkLst>
          <pc:docMk/>
          <pc:sldMk cId="1897731666" sldId="568"/>
        </pc:sldMkLst>
      </pc:sldChg>
      <pc:sldChg chg="add del">
        <pc:chgData name="Zhang, Ming" userId="b82a8543-f1f7-489a-9aa1-19dfec147758" providerId="ADAL" clId="{6376A95B-F6F4-4E04-ADB8-0F8B30F41D42}" dt="2022-12-07T21:23:46.930" v="1191" actId="47"/>
        <pc:sldMkLst>
          <pc:docMk/>
          <pc:sldMk cId="3760528679" sldId="569"/>
        </pc:sldMkLst>
      </pc:sldChg>
      <pc:sldChg chg="modSp mod">
        <pc:chgData name="Zhang, Ming" userId="b82a8543-f1f7-489a-9aa1-19dfec147758" providerId="ADAL" clId="{6376A95B-F6F4-4E04-ADB8-0F8B30F41D42}" dt="2022-12-07T21:24:11.113" v="1230" actId="20577"/>
        <pc:sldMkLst>
          <pc:docMk/>
          <pc:sldMk cId="3600270610" sldId="570"/>
        </pc:sldMkLst>
        <pc:spChg chg="mod">
          <ac:chgData name="Zhang, Ming" userId="b82a8543-f1f7-489a-9aa1-19dfec147758" providerId="ADAL" clId="{6376A95B-F6F4-4E04-ADB8-0F8B30F41D42}" dt="2022-12-07T21:24:11.113" v="1230" actId="20577"/>
          <ac:spMkLst>
            <pc:docMk/>
            <pc:sldMk cId="3600270610" sldId="570"/>
            <ac:spMk id="6" creationId="{5A31ACBC-ED41-BA7B-410E-C71BE39BD59A}"/>
          </ac:spMkLst>
        </pc:spChg>
      </pc:sldChg>
      <pc:sldChg chg="del">
        <pc:chgData name="Zhang, Ming" userId="b82a8543-f1f7-489a-9aa1-19dfec147758" providerId="ADAL" clId="{6376A95B-F6F4-4E04-ADB8-0F8B30F41D42}" dt="2022-12-07T23:38:46.752" v="1233" actId="47"/>
        <pc:sldMkLst>
          <pc:docMk/>
          <pc:sldMk cId="1691555694" sldId="571"/>
        </pc:sldMkLst>
      </pc:sldChg>
      <pc:sldChg chg="del">
        <pc:chgData name="Zhang, Ming" userId="b82a8543-f1f7-489a-9aa1-19dfec147758" providerId="ADAL" clId="{6376A95B-F6F4-4E04-ADB8-0F8B30F41D42}" dt="2022-12-07T23:38:46.752" v="1233" actId="47"/>
        <pc:sldMkLst>
          <pc:docMk/>
          <pc:sldMk cId="1424677152" sldId="572"/>
        </pc:sldMkLst>
      </pc:sldChg>
      <pc:sldChg chg="del">
        <pc:chgData name="Zhang, Ming" userId="b82a8543-f1f7-489a-9aa1-19dfec147758" providerId="ADAL" clId="{6376A95B-F6F4-4E04-ADB8-0F8B30F41D42}" dt="2022-12-07T23:38:46.752" v="1233" actId="47"/>
        <pc:sldMkLst>
          <pc:docMk/>
          <pc:sldMk cId="3094642369" sldId="573"/>
        </pc:sldMkLst>
      </pc:sldChg>
      <pc:sldChg chg="del">
        <pc:chgData name="Zhang, Ming" userId="b82a8543-f1f7-489a-9aa1-19dfec147758" providerId="ADAL" clId="{6376A95B-F6F4-4E04-ADB8-0F8B30F41D42}" dt="2022-12-07T23:38:46.752" v="1233" actId="47"/>
        <pc:sldMkLst>
          <pc:docMk/>
          <pc:sldMk cId="3845320955" sldId="574"/>
        </pc:sldMkLst>
      </pc:sldChg>
      <pc:sldChg chg="del">
        <pc:chgData name="Zhang, Ming" userId="b82a8543-f1f7-489a-9aa1-19dfec147758" providerId="ADAL" clId="{6376A95B-F6F4-4E04-ADB8-0F8B30F41D42}" dt="2022-12-07T23:38:46.752" v="1233" actId="47"/>
        <pc:sldMkLst>
          <pc:docMk/>
          <pc:sldMk cId="2996304488" sldId="575"/>
        </pc:sldMkLst>
      </pc:sldChg>
      <pc:sldChg chg="del">
        <pc:chgData name="Zhang, Ming" userId="b82a8543-f1f7-489a-9aa1-19dfec147758" providerId="ADAL" clId="{6376A95B-F6F4-4E04-ADB8-0F8B30F41D42}" dt="2022-12-07T23:38:46.752" v="1233" actId="47"/>
        <pc:sldMkLst>
          <pc:docMk/>
          <pc:sldMk cId="3085544380" sldId="576"/>
        </pc:sldMkLst>
      </pc:sldChg>
      <pc:sldChg chg="del">
        <pc:chgData name="Zhang, Ming" userId="b82a8543-f1f7-489a-9aa1-19dfec147758" providerId="ADAL" clId="{6376A95B-F6F4-4E04-ADB8-0F8B30F41D42}" dt="2022-12-07T23:38:46.752" v="1233" actId="47"/>
        <pc:sldMkLst>
          <pc:docMk/>
          <pc:sldMk cId="2902033773" sldId="577"/>
        </pc:sldMkLst>
      </pc:sldChg>
      <pc:sldChg chg="del">
        <pc:chgData name="Zhang, Ming" userId="b82a8543-f1f7-489a-9aa1-19dfec147758" providerId="ADAL" clId="{6376A95B-F6F4-4E04-ADB8-0F8B30F41D42}" dt="2022-12-07T23:38:46.752" v="1233" actId="47"/>
        <pc:sldMkLst>
          <pc:docMk/>
          <pc:sldMk cId="191318399" sldId="578"/>
        </pc:sldMkLst>
      </pc:sldChg>
      <pc:sldChg chg="del">
        <pc:chgData name="Zhang, Ming" userId="b82a8543-f1f7-489a-9aa1-19dfec147758" providerId="ADAL" clId="{6376A95B-F6F4-4E04-ADB8-0F8B30F41D42}" dt="2022-12-07T23:38:46.752" v="1233" actId="47"/>
        <pc:sldMkLst>
          <pc:docMk/>
          <pc:sldMk cId="54600382" sldId="579"/>
        </pc:sldMkLst>
      </pc:sldChg>
      <pc:sldChg chg="del">
        <pc:chgData name="Zhang, Ming" userId="b82a8543-f1f7-489a-9aa1-19dfec147758" providerId="ADAL" clId="{6376A95B-F6F4-4E04-ADB8-0F8B30F41D42}" dt="2022-12-07T23:38:46.752" v="1233" actId="47"/>
        <pc:sldMkLst>
          <pc:docMk/>
          <pc:sldMk cId="1126558284" sldId="580"/>
        </pc:sldMkLst>
      </pc:sldChg>
      <pc:sldChg chg="del">
        <pc:chgData name="Zhang, Ming" userId="b82a8543-f1f7-489a-9aa1-19dfec147758" providerId="ADAL" clId="{6376A95B-F6F4-4E04-ADB8-0F8B30F41D42}" dt="2022-12-07T23:38:46.752" v="1233" actId="47"/>
        <pc:sldMkLst>
          <pc:docMk/>
          <pc:sldMk cId="3830888648" sldId="581"/>
        </pc:sldMkLst>
      </pc:sldChg>
      <pc:sldChg chg="del">
        <pc:chgData name="Zhang, Ming" userId="b82a8543-f1f7-489a-9aa1-19dfec147758" providerId="ADAL" clId="{6376A95B-F6F4-4E04-ADB8-0F8B30F41D42}" dt="2022-12-07T23:38:46.752" v="1233" actId="47"/>
        <pc:sldMkLst>
          <pc:docMk/>
          <pc:sldMk cId="1116378045" sldId="582"/>
        </pc:sldMkLst>
      </pc:sldChg>
      <pc:sldChg chg="del">
        <pc:chgData name="Zhang, Ming" userId="b82a8543-f1f7-489a-9aa1-19dfec147758" providerId="ADAL" clId="{6376A95B-F6F4-4E04-ADB8-0F8B30F41D42}" dt="2022-12-07T23:38:46.752" v="1233" actId="47"/>
        <pc:sldMkLst>
          <pc:docMk/>
          <pc:sldMk cId="2032622829" sldId="583"/>
        </pc:sldMkLst>
      </pc:sldChg>
      <pc:sldChg chg="del">
        <pc:chgData name="Zhang, Ming" userId="b82a8543-f1f7-489a-9aa1-19dfec147758" providerId="ADAL" clId="{6376A95B-F6F4-4E04-ADB8-0F8B30F41D42}" dt="2022-12-07T23:38:46.752" v="1233" actId="47"/>
        <pc:sldMkLst>
          <pc:docMk/>
          <pc:sldMk cId="4086255575" sldId="584"/>
        </pc:sldMkLst>
      </pc:sldChg>
      <pc:sldChg chg="del">
        <pc:chgData name="Zhang, Ming" userId="b82a8543-f1f7-489a-9aa1-19dfec147758" providerId="ADAL" clId="{6376A95B-F6F4-4E04-ADB8-0F8B30F41D42}" dt="2022-12-07T23:38:46.752" v="1233" actId="47"/>
        <pc:sldMkLst>
          <pc:docMk/>
          <pc:sldMk cId="2477707361" sldId="585"/>
        </pc:sldMkLst>
      </pc:sldChg>
      <pc:sldChg chg="del">
        <pc:chgData name="Zhang, Ming" userId="b82a8543-f1f7-489a-9aa1-19dfec147758" providerId="ADAL" clId="{6376A95B-F6F4-4E04-ADB8-0F8B30F41D42}" dt="2022-12-07T23:38:46.752" v="1233" actId="47"/>
        <pc:sldMkLst>
          <pc:docMk/>
          <pc:sldMk cId="715065467" sldId="586"/>
        </pc:sldMkLst>
      </pc:sldChg>
      <pc:sldChg chg="del">
        <pc:chgData name="Zhang, Ming" userId="b82a8543-f1f7-489a-9aa1-19dfec147758" providerId="ADAL" clId="{6376A95B-F6F4-4E04-ADB8-0F8B30F41D42}" dt="2022-12-07T23:38:46.752" v="1233" actId="47"/>
        <pc:sldMkLst>
          <pc:docMk/>
          <pc:sldMk cId="1307531054" sldId="587"/>
        </pc:sldMkLst>
      </pc:sldChg>
      <pc:sldChg chg="addSp modSp new add del mod">
        <pc:chgData name="Zhang, Ming" userId="b82a8543-f1f7-489a-9aa1-19dfec147758" providerId="ADAL" clId="{6376A95B-F6F4-4E04-ADB8-0F8B30F41D42}" dt="2022-12-07T21:23:31.085" v="1190" actId="47"/>
        <pc:sldMkLst>
          <pc:docMk/>
          <pc:sldMk cId="1509999177" sldId="588"/>
        </pc:sldMkLst>
        <pc:spChg chg="mod">
          <ac:chgData name="Zhang, Ming" userId="b82a8543-f1f7-489a-9aa1-19dfec147758" providerId="ADAL" clId="{6376A95B-F6F4-4E04-ADB8-0F8B30F41D42}" dt="2022-12-07T21:19:46.802" v="1093" actId="20577"/>
          <ac:spMkLst>
            <pc:docMk/>
            <pc:sldMk cId="1509999177" sldId="588"/>
            <ac:spMk id="2" creationId="{7144DBC5-54FB-095A-E18E-E9106C0FF427}"/>
          </ac:spMkLst>
        </pc:spChg>
        <pc:spChg chg="mod">
          <ac:chgData name="Zhang, Ming" userId="b82a8543-f1f7-489a-9aa1-19dfec147758" providerId="ADAL" clId="{6376A95B-F6F4-4E04-ADB8-0F8B30F41D42}" dt="2022-12-07T21:21:49.944" v="1179" actId="20577"/>
          <ac:spMkLst>
            <pc:docMk/>
            <pc:sldMk cId="1509999177" sldId="588"/>
            <ac:spMk id="3" creationId="{915A48E7-A1F0-68BF-237E-6D0A8C468673}"/>
          </ac:spMkLst>
        </pc:spChg>
        <pc:picChg chg="add mod">
          <ac:chgData name="Zhang, Ming" userId="b82a8543-f1f7-489a-9aa1-19dfec147758" providerId="ADAL" clId="{6376A95B-F6F4-4E04-ADB8-0F8B30F41D42}" dt="2022-12-07T21:21:45.644" v="1178" actId="1076"/>
          <ac:picMkLst>
            <pc:docMk/>
            <pc:sldMk cId="1509999177" sldId="588"/>
            <ac:picMk id="5" creationId="{C142179C-63D3-F844-7888-99F3EFC9B53A}"/>
          </ac:picMkLst>
        </pc:picChg>
        <pc:picChg chg="add mod">
          <ac:chgData name="Zhang, Ming" userId="b82a8543-f1f7-489a-9aa1-19dfec147758" providerId="ADAL" clId="{6376A95B-F6F4-4E04-ADB8-0F8B30F41D42}" dt="2022-12-07T21:22:09.697" v="1186" actId="14100"/>
          <ac:picMkLst>
            <pc:docMk/>
            <pc:sldMk cId="1509999177" sldId="588"/>
            <ac:picMk id="7" creationId="{05971BD8-326C-A217-682D-A51B1005B4BB}"/>
          </ac:picMkLst>
        </pc:picChg>
      </pc:sldChg>
      <pc:sldChg chg="addSp delSp modSp add mod">
        <pc:chgData name="Zhang, Ming" userId="b82a8543-f1f7-489a-9aa1-19dfec147758" providerId="ADAL" clId="{6376A95B-F6F4-4E04-ADB8-0F8B30F41D42}" dt="2022-12-07T20:34:16.560" v="227" actId="22"/>
        <pc:sldMkLst>
          <pc:docMk/>
          <pc:sldMk cId="55762596" sldId="589"/>
        </pc:sldMkLst>
        <pc:spChg chg="mod">
          <ac:chgData name="Zhang, Ming" userId="b82a8543-f1f7-489a-9aa1-19dfec147758" providerId="ADAL" clId="{6376A95B-F6F4-4E04-ADB8-0F8B30F41D42}" dt="2022-12-07T20:32:47.803" v="225" actId="255"/>
          <ac:spMkLst>
            <pc:docMk/>
            <pc:sldMk cId="55762596" sldId="589"/>
            <ac:spMk id="3" creationId="{AC1E7C7D-0946-65A3-7FFD-FA963A347AB6}"/>
          </ac:spMkLst>
        </pc:spChg>
        <pc:spChg chg="add del">
          <ac:chgData name="Zhang, Ming" userId="b82a8543-f1f7-489a-9aa1-19dfec147758" providerId="ADAL" clId="{6376A95B-F6F4-4E04-ADB8-0F8B30F41D42}" dt="2022-12-07T20:34:16.560" v="227" actId="22"/>
          <ac:spMkLst>
            <pc:docMk/>
            <pc:sldMk cId="55762596" sldId="589"/>
            <ac:spMk id="6" creationId="{87B2D6DB-C34D-7DF4-EBFF-5DFB27E5CBE8}"/>
          </ac:spMkLst>
        </pc:spChg>
        <pc:picChg chg="mod">
          <ac:chgData name="Zhang, Ming" userId="b82a8543-f1f7-489a-9aa1-19dfec147758" providerId="ADAL" clId="{6376A95B-F6F4-4E04-ADB8-0F8B30F41D42}" dt="2022-12-07T20:32:33.665" v="220" actId="1076"/>
          <ac:picMkLst>
            <pc:docMk/>
            <pc:sldMk cId="55762596" sldId="589"/>
            <ac:picMk id="5" creationId="{36F2D744-5098-D9EB-B159-1C8122F81546}"/>
          </ac:picMkLst>
        </pc:picChg>
      </pc:sldChg>
      <pc:sldChg chg="addSp delSp modSp add mod">
        <pc:chgData name="Zhang, Ming" userId="b82a8543-f1f7-489a-9aa1-19dfec147758" providerId="ADAL" clId="{6376A95B-F6F4-4E04-ADB8-0F8B30F41D42}" dt="2022-12-07T20:35:33.016" v="256" actId="20577"/>
        <pc:sldMkLst>
          <pc:docMk/>
          <pc:sldMk cId="655292140" sldId="590"/>
        </pc:sldMkLst>
        <pc:spChg chg="mod">
          <ac:chgData name="Zhang, Ming" userId="b82a8543-f1f7-489a-9aa1-19dfec147758" providerId="ADAL" clId="{6376A95B-F6F4-4E04-ADB8-0F8B30F41D42}" dt="2022-12-07T20:35:33.016" v="256" actId="20577"/>
          <ac:spMkLst>
            <pc:docMk/>
            <pc:sldMk cId="655292140" sldId="590"/>
            <ac:spMk id="3" creationId="{AC1E7C7D-0946-65A3-7FFD-FA963A347AB6}"/>
          </ac:spMkLst>
        </pc:spChg>
        <pc:picChg chg="del">
          <ac:chgData name="Zhang, Ming" userId="b82a8543-f1f7-489a-9aa1-19dfec147758" providerId="ADAL" clId="{6376A95B-F6F4-4E04-ADB8-0F8B30F41D42}" dt="2022-12-07T20:34:57.922" v="251" actId="478"/>
          <ac:picMkLst>
            <pc:docMk/>
            <pc:sldMk cId="655292140" sldId="590"/>
            <ac:picMk id="5" creationId="{36F2D744-5098-D9EB-B159-1C8122F81546}"/>
          </ac:picMkLst>
        </pc:picChg>
        <pc:picChg chg="add mod">
          <ac:chgData name="Zhang, Ming" userId="b82a8543-f1f7-489a-9aa1-19dfec147758" providerId="ADAL" clId="{6376A95B-F6F4-4E04-ADB8-0F8B30F41D42}" dt="2022-12-07T20:35:05.981" v="254" actId="1076"/>
          <ac:picMkLst>
            <pc:docMk/>
            <pc:sldMk cId="655292140" sldId="590"/>
            <ac:picMk id="6" creationId="{8A218A47-30D1-4724-4AA4-6B4DEF6D4DEE}"/>
          </ac:picMkLst>
        </pc:picChg>
      </pc:sldChg>
      <pc:sldChg chg="delSp modSp add mod">
        <pc:chgData name="Zhang, Ming" userId="b82a8543-f1f7-489a-9aa1-19dfec147758" providerId="ADAL" clId="{6376A95B-F6F4-4E04-ADB8-0F8B30F41D42}" dt="2022-12-07T20:40:44.409" v="382" actId="255"/>
        <pc:sldMkLst>
          <pc:docMk/>
          <pc:sldMk cId="4067615385" sldId="591"/>
        </pc:sldMkLst>
        <pc:spChg chg="mod">
          <ac:chgData name="Zhang, Ming" userId="b82a8543-f1f7-489a-9aa1-19dfec147758" providerId="ADAL" clId="{6376A95B-F6F4-4E04-ADB8-0F8B30F41D42}" dt="2022-12-07T20:40:44.409" v="382" actId="255"/>
          <ac:spMkLst>
            <pc:docMk/>
            <pc:sldMk cId="4067615385" sldId="591"/>
            <ac:spMk id="3" creationId="{AC1E7C7D-0946-65A3-7FFD-FA963A347AB6}"/>
          </ac:spMkLst>
        </pc:spChg>
        <pc:picChg chg="del">
          <ac:chgData name="Zhang, Ming" userId="b82a8543-f1f7-489a-9aa1-19dfec147758" providerId="ADAL" clId="{6376A95B-F6F4-4E04-ADB8-0F8B30F41D42}" dt="2022-12-07T20:36:12.424" v="258" actId="478"/>
          <ac:picMkLst>
            <pc:docMk/>
            <pc:sldMk cId="4067615385" sldId="591"/>
            <ac:picMk id="6" creationId="{8A218A47-30D1-4724-4AA4-6B4DEF6D4DEE}"/>
          </ac:picMkLst>
        </pc:picChg>
      </pc:sldChg>
      <pc:sldChg chg="modSp add mod">
        <pc:chgData name="Zhang, Ming" userId="b82a8543-f1f7-489a-9aa1-19dfec147758" providerId="ADAL" clId="{6376A95B-F6F4-4E04-ADB8-0F8B30F41D42}" dt="2022-12-07T20:46:51.362" v="472" actId="20577"/>
        <pc:sldMkLst>
          <pc:docMk/>
          <pc:sldMk cId="1732176820" sldId="592"/>
        </pc:sldMkLst>
        <pc:spChg chg="mod">
          <ac:chgData name="Zhang, Ming" userId="b82a8543-f1f7-489a-9aa1-19dfec147758" providerId="ADAL" clId="{6376A95B-F6F4-4E04-ADB8-0F8B30F41D42}" dt="2022-12-07T20:46:51.362" v="472" actId="20577"/>
          <ac:spMkLst>
            <pc:docMk/>
            <pc:sldMk cId="1732176820" sldId="592"/>
            <ac:spMk id="3" creationId="{AC1E7C7D-0946-65A3-7FFD-FA963A347AB6}"/>
          </ac:spMkLst>
        </pc:spChg>
      </pc:sldChg>
      <pc:sldChg chg="modSp add mod">
        <pc:chgData name="Zhang, Ming" userId="b82a8543-f1f7-489a-9aa1-19dfec147758" providerId="ADAL" clId="{6376A95B-F6F4-4E04-ADB8-0F8B30F41D42}" dt="2022-12-07T20:52:59.733" v="549" actId="20577"/>
        <pc:sldMkLst>
          <pc:docMk/>
          <pc:sldMk cId="736125528" sldId="593"/>
        </pc:sldMkLst>
        <pc:spChg chg="mod">
          <ac:chgData name="Zhang, Ming" userId="b82a8543-f1f7-489a-9aa1-19dfec147758" providerId="ADAL" clId="{6376A95B-F6F4-4E04-ADB8-0F8B30F41D42}" dt="2022-12-07T20:52:59.733" v="549" actId="20577"/>
          <ac:spMkLst>
            <pc:docMk/>
            <pc:sldMk cId="736125528" sldId="593"/>
            <ac:spMk id="3" creationId="{AC1E7C7D-0946-65A3-7FFD-FA963A347AB6}"/>
          </ac:spMkLst>
        </pc:spChg>
      </pc:sldChg>
      <pc:sldChg chg="modSp add mod">
        <pc:chgData name="Zhang, Ming" userId="b82a8543-f1f7-489a-9aa1-19dfec147758" providerId="ADAL" clId="{6376A95B-F6F4-4E04-ADB8-0F8B30F41D42}" dt="2022-12-07T20:54:50.214" v="599" actId="255"/>
        <pc:sldMkLst>
          <pc:docMk/>
          <pc:sldMk cId="3559072402" sldId="594"/>
        </pc:sldMkLst>
        <pc:spChg chg="mod">
          <ac:chgData name="Zhang, Ming" userId="b82a8543-f1f7-489a-9aa1-19dfec147758" providerId="ADAL" clId="{6376A95B-F6F4-4E04-ADB8-0F8B30F41D42}" dt="2022-12-07T20:54:50.214" v="599" actId="255"/>
          <ac:spMkLst>
            <pc:docMk/>
            <pc:sldMk cId="3559072402" sldId="594"/>
            <ac:spMk id="3" creationId="{AC1E7C7D-0946-65A3-7FFD-FA963A347AB6}"/>
          </ac:spMkLst>
        </pc:spChg>
      </pc:sldChg>
      <pc:sldChg chg="addSp modSp new mod">
        <pc:chgData name="Zhang, Ming" userId="b82a8543-f1f7-489a-9aa1-19dfec147758" providerId="ADAL" clId="{6376A95B-F6F4-4E04-ADB8-0F8B30F41D42}" dt="2022-12-07T20:57:14.070" v="666" actId="1076"/>
        <pc:sldMkLst>
          <pc:docMk/>
          <pc:sldMk cId="1653721405" sldId="595"/>
        </pc:sldMkLst>
        <pc:spChg chg="mod">
          <ac:chgData name="Zhang, Ming" userId="b82a8543-f1f7-489a-9aa1-19dfec147758" providerId="ADAL" clId="{6376A95B-F6F4-4E04-ADB8-0F8B30F41D42}" dt="2022-12-07T20:55:55.931" v="654" actId="14100"/>
          <ac:spMkLst>
            <pc:docMk/>
            <pc:sldMk cId="1653721405" sldId="595"/>
            <ac:spMk id="2" creationId="{5D187F7E-BA44-535C-9667-AAE93025FC3A}"/>
          </ac:spMkLst>
        </pc:spChg>
        <pc:spChg chg="mod">
          <ac:chgData name="Zhang, Ming" userId="b82a8543-f1f7-489a-9aa1-19dfec147758" providerId="ADAL" clId="{6376A95B-F6F4-4E04-ADB8-0F8B30F41D42}" dt="2022-12-07T20:57:08.147" v="663" actId="1076"/>
          <ac:spMkLst>
            <pc:docMk/>
            <pc:sldMk cId="1653721405" sldId="595"/>
            <ac:spMk id="3" creationId="{BE1E957E-4DA9-12AC-95EC-F6804DCF97E6}"/>
          </ac:spMkLst>
        </pc:spChg>
        <pc:picChg chg="add mod">
          <ac:chgData name="Zhang, Ming" userId="b82a8543-f1f7-489a-9aa1-19dfec147758" providerId="ADAL" clId="{6376A95B-F6F4-4E04-ADB8-0F8B30F41D42}" dt="2022-12-07T20:57:14.070" v="666" actId="1076"/>
          <ac:picMkLst>
            <pc:docMk/>
            <pc:sldMk cId="1653721405" sldId="595"/>
            <ac:picMk id="5" creationId="{45CD80E6-038F-E49C-8B61-28B753F352BA}"/>
          </ac:picMkLst>
        </pc:picChg>
      </pc:sldChg>
      <pc:sldChg chg="addSp modSp new mod">
        <pc:chgData name="Zhang, Ming" userId="b82a8543-f1f7-489a-9aa1-19dfec147758" providerId="ADAL" clId="{6376A95B-F6F4-4E04-ADB8-0F8B30F41D42}" dt="2022-12-07T21:02:30.444" v="784" actId="1076"/>
        <pc:sldMkLst>
          <pc:docMk/>
          <pc:sldMk cId="136860014" sldId="596"/>
        </pc:sldMkLst>
        <pc:spChg chg="mod">
          <ac:chgData name="Zhang, Ming" userId="b82a8543-f1f7-489a-9aa1-19dfec147758" providerId="ADAL" clId="{6376A95B-F6F4-4E04-ADB8-0F8B30F41D42}" dt="2022-12-07T20:58:36.571" v="688" actId="20577"/>
          <ac:spMkLst>
            <pc:docMk/>
            <pc:sldMk cId="136860014" sldId="596"/>
            <ac:spMk id="2" creationId="{E396B97A-BACB-4EB4-6E35-605B1DBCC763}"/>
          </ac:spMkLst>
        </pc:spChg>
        <pc:spChg chg="mod">
          <ac:chgData name="Zhang, Ming" userId="b82a8543-f1f7-489a-9aa1-19dfec147758" providerId="ADAL" clId="{6376A95B-F6F4-4E04-ADB8-0F8B30F41D42}" dt="2022-12-07T21:02:29.067" v="783" actId="1076"/>
          <ac:spMkLst>
            <pc:docMk/>
            <pc:sldMk cId="136860014" sldId="596"/>
            <ac:spMk id="3" creationId="{60C80965-CA40-FA8F-AFF9-3F5A8AFEA2F6}"/>
          </ac:spMkLst>
        </pc:spChg>
        <pc:picChg chg="add mod">
          <ac:chgData name="Zhang, Ming" userId="b82a8543-f1f7-489a-9aa1-19dfec147758" providerId="ADAL" clId="{6376A95B-F6F4-4E04-ADB8-0F8B30F41D42}" dt="2022-12-07T21:02:30.444" v="784" actId="1076"/>
          <ac:picMkLst>
            <pc:docMk/>
            <pc:sldMk cId="136860014" sldId="596"/>
            <ac:picMk id="5" creationId="{02CFF44C-AB62-CCC7-331D-F0FC227D3721}"/>
          </ac:picMkLst>
        </pc:picChg>
      </pc:sldChg>
      <pc:sldChg chg="modSp new mod">
        <pc:chgData name="Zhang, Ming" userId="b82a8543-f1f7-489a-9aa1-19dfec147758" providerId="ADAL" clId="{6376A95B-F6F4-4E04-ADB8-0F8B30F41D42}" dt="2022-12-07T21:11:28.789" v="931" actId="33524"/>
        <pc:sldMkLst>
          <pc:docMk/>
          <pc:sldMk cId="2522244049" sldId="597"/>
        </pc:sldMkLst>
        <pc:spChg chg="mod">
          <ac:chgData name="Zhang, Ming" userId="b82a8543-f1f7-489a-9aa1-19dfec147758" providerId="ADAL" clId="{6376A95B-F6F4-4E04-ADB8-0F8B30F41D42}" dt="2022-12-07T21:08:04.950" v="862" actId="20577"/>
          <ac:spMkLst>
            <pc:docMk/>
            <pc:sldMk cId="2522244049" sldId="597"/>
            <ac:spMk id="2" creationId="{49F385ED-DC40-6AAA-9E3A-F1C859308B2E}"/>
          </ac:spMkLst>
        </pc:spChg>
        <pc:spChg chg="mod">
          <ac:chgData name="Zhang, Ming" userId="b82a8543-f1f7-489a-9aa1-19dfec147758" providerId="ADAL" clId="{6376A95B-F6F4-4E04-ADB8-0F8B30F41D42}" dt="2022-12-07T21:11:28.789" v="931" actId="33524"/>
          <ac:spMkLst>
            <pc:docMk/>
            <pc:sldMk cId="2522244049" sldId="597"/>
            <ac:spMk id="3" creationId="{FE4E824D-2955-7A99-7C1E-212948E70354}"/>
          </ac:spMkLst>
        </pc:spChg>
      </pc:sldChg>
      <pc:sldChg chg="addSp delSp modSp add mod">
        <pc:chgData name="Zhang, Ming" userId="b82a8543-f1f7-489a-9aa1-19dfec147758" providerId="ADAL" clId="{6376A95B-F6F4-4E04-ADB8-0F8B30F41D42}" dt="2022-12-07T21:04:04.031" v="814" actId="1076"/>
        <pc:sldMkLst>
          <pc:docMk/>
          <pc:sldMk cId="2939168682" sldId="598"/>
        </pc:sldMkLst>
        <pc:spChg chg="mod">
          <ac:chgData name="Zhang, Ming" userId="b82a8543-f1f7-489a-9aa1-19dfec147758" providerId="ADAL" clId="{6376A95B-F6F4-4E04-ADB8-0F8B30F41D42}" dt="2022-12-07T21:03:13.349" v="802" actId="20577"/>
          <ac:spMkLst>
            <pc:docMk/>
            <pc:sldMk cId="2939168682" sldId="598"/>
            <ac:spMk id="2" creationId="{E396B97A-BACB-4EB4-6E35-605B1DBCC763}"/>
          </ac:spMkLst>
        </pc:spChg>
        <pc:spChg chg="del mod">
          <ac:chgData name="Zhang, Ming" userId="b82a8543-f1f7-489a-9aa1-19dfec147758" providerId="ADAL" clId="{6376A95B-F6F4-4E04-ADB8-0F8B30F41D42}" dt="2022-12-07T21:03:29.483" v="806" actId="478"/>
          <ac:spMkLst>
            <pc:docMk/>
            <pc:sldMk cId="2939168682" sldId="598"/>
            <ac:spMk id="3" creationId="{60C80965-CA40-FA8F-AFF9-3F5A8AFEA2F6}"/>
          </ac:spMkLst>
        </pc:spChg>
        <pc:picChg chg="del">
          <ac:chgData name="Zhang, Ming" userId="b82a8543-f1f7-489a-9aa1-19dfec147758" providerId="ADAL" clId="{6376A95B-F6F4-4E04-ADB8-0F8B30F41D42}" dt="2022-12-07T21:03:21.192" v="803" actId="478"/>
          <ac:picMkLst>
            <pc:docMk/>
            <pc:sldMk cId="2939168682" sldId="598"/>
            <ac:picMk id="5" creationId="{02CFF44C-AB62-CCC7-331D-F0FC227D3721}"/>
          </ac:picMkLst>
        </pc:picChg>
        <pc:picChg chg="add mod">
          <ac:chgData name="Zhang, Ming" userId="b82a8543-f1f7-489a-9aa1-19dfec147758" providerId="ADAL" clId="{6376A95B-F6F4-4E04-ADB8-0F8B30F41D42}" dt="2022-12-07T21:03:43.971" v="812" actId="14100"/>
          <ac:picMkLst>
            <pc:docMk/>
            <pc:sldMk cId="2939168682" sldId="598"/>
            <ac:picMk id="6" creationId="{D4C8183C-CD93-6023-ED53-33A4BEB0610B}"/>
          </ac:picMkLst>
        </pc:picChg>
        <pc:picChg chg="add mod">
          <ac:chgData name="Zhang, Ming" userId="b82a8543-f1f7-489a-9aa1-19dfec147758" providerId="ADAL" clId="{6376A95B-F6F4-4E04-ADB8-0F8B30F41D42}" dt="2022-12-07T21:04:04.031" v="814" actId="1076"/>
          <ac:picMkLst>
            <pc:docMk/>
            <pc:sldMk cId="2939168682" sldId="598"/>
            <ac:picMk id="8" creationId="{BF767CC7-71D8-B1BE-A6EA-46D0101159BA}"/>
          </ac:picMkLst>
        </pc:picChg>
      </pc:sldChg>
      <pc:sldChg chg="addSp delSp modSp add mod">
        <pc:chgData name="Zhang, Ming" userId="b82a8543-f1f7-489a-9aa1-19dfec147758" providerId="ADAL" clId="{6376A95B-F6F4-4E04-ADB8-0F8B30F41D42}" dt="2022-12-07T21:05:22.822" v="826" actId="14100"/>
        <pc:sldMkLst>
          <pc:docMk/>
          <pc:sldMk cId="1518980005" sldId="599"/>
        </pc:sldMkLst>
        <pc:picChg chg="add mod">
          <ac:chgData name="Zhang, Ming" userId="b82a8543-f1f7-489a-9aa1-19dfec147758" providerId="ADAL" clId="{6376A95B-F6F4-4E04-ADB8-0F8B30F41D42}" dt="2022-12-07T21:05:22.822" v="826" actId="14100"/>
          <ac:picMkLst>
            <pc:docMk/>
            <pc:sldMk cId="1518980005" sldId="599"/>
            <ac:picMk id="4" creationId="{164909AD-DE35-CA9C-48CB-88D8ECC9D325}"/>
          </ac:picMkLst>
        </pc:picChg>
        <pc:picChg chg="del">
          <ac:chgData name="Zhang, Ming" userId="b82a8543-f1f7-489a-9aa1-19dfec147758" providerId="ADAL" clId="{6376A95B-F6F4-4E04-ADB8-0F8B30F41D42}" dt="2022-12-07T21:05:03.022" v="816" actId="478"/>
          <ac:picMkLst>
            <pc:docMk/>
            <pc:sldMk cId="1518980005" sldId="599"/>
            <ac:picMk id="6" creationId="{D4C8183C-CD93-6023-ED53-33A4BEB0610B}"/>
          </ac:picMkLst>
        </pc:picChg>
        <pc:picChg chg="add mod">
          <ac:chgData name="Zhang, Ming" userId="b82a8543-f1f7-489a-9aa1-19dfec147758" providerId="ADAL" clId="{6376A95B-F6F4-4E04-ADB8-0F8B30F41D42}" dt="2022-12-07T21:05:20.715" v="825" actId="1076"/>
          <ac:picMkLst>
            <pc:docMk/>
            <pc:sldMk cId="1518980005" sldId="599"/>
            <ac:picMk id="7" creationId="{265449D8-B0CF-63D5-D86D-8752A448051E}"/>
          </ac:picMkLst>
        </pc:picChg>
        <pc:picChg chg="del">
          <ac:chgData name="Zhang, Ming" userId="b82a8543-f1f7-489a-9aa1-19dfec147758" providerId="ADAL" clId="{6376A95B-F6F4-4E04-ADB8-0F8B30F41D42}" dt="2022-12-07T21:05:13.517" v="821" actId="478"/>
          <ac:picMkLst>
            <pc:docMk/>
            <pc:sldMk cId="1518980005" sldId="599"/>
            <ac:picMk id="8" creationId="{BF767CC7-71D8-B1BE-A6EA-46D0101159BA}"/>
          </ac:picMkLst>
        </pc:picChg>
      </pc:sldChg>
      <pc:sldChg chg="modSp add mod">
        <pc:chgData name="Zhang, Ming" userId="b82a8543-f1f7-489a-9aa1-19dfec147758" providerId="ADAL" clId="{6376A95B-F6F4-4E04-ADB8-0F8B30F41D42}" dt="2022-12-07T21:14:59.668" v="979"/>
        <pc:sldMkLst>
          <pc:docMk/>
          <pc:sldMk cId="1786279306" sldId="600"/>
        </pc:sldMkLst>
        <pc:spChg chg="mod">
          <ac:chgData name="Zhang, Ming" userId="b82a8543-f1f7-489a-9aa1-19dfec147758" providerId="ADAL" clId="{6376A95B-F6F4-4E04-ADB8-0F8B30F41D42}" dt="2022-12-07T21:14:59.668" v="979"/>
          <ac:spMkLst>
            <pc:docMk/>
            <pc:sldMk cId="1786279306" sldId="600"/>
            <ac:spMk id="3" creationId="{FE4E824D-2955-7A99-7C1E-212948E70354}"/>
          </ac:spMkLst>
        </pc:spChg>
      </pc:sldChg>
      <pc:sldChg chg="modSp add mod">
        <pc:chgData name="Zhang, Ming" userId="b82a8543-f1f7-489a-9aa1-19dfec147758" providerId="ADAL" clId="{6376A95B-F6F4-4E04-ADB8-0F8B30F41D42}" dt="2022-12-07T21:18:20.712" v="1074" actId="14100"/>
        <pc:sldMkLst>
          <pc:docMk/>
          <pc:sldMk cId="1064299288" sldId="601"/>
        </pc:sldMkLst>
        <pc:spChg chg="mod">
          <ac:chgData name="Zhang, Ming" userId="b82a8543-f1f7-489a-9aa1-19dfec147758" providerId="ADAL" clId="{6376A95B-F6F4-4E04-ADB8-0F8B30F41D42}" dt="2022-12-07T21:18:20.712" v="1074" actId="14100"/>
          <ac:spMkLst>
            <pc:docMk/>
            <pc:sldMk cId="1064299288" sldId="601"/>
            <ac:spMk id="3" creationId="{FE4E824D-2955-7A99-7C1E-212948E70354}"/>
          </ac:spMkLst>
        </pc:spChg>
      </pc:sldChg>
      <pc:sldChg chg="new del">
        <pc:chgData name="Zhang, Ming" userId="b82a8543-f1f7-489a-9aa1-19dfec147758" providerId="ADAL" clId="{6376A95B-F6F4-4E04-ADB8-0F8B30F41D42}" dt="2022-12-07T21:23:27.950" v="1189" actId="680"/>
        <pc:sldMkLst>
          <pc:docMk/>
          <pc:sldMk cId="617735314" sldId="602"/>
        </pc:sldMkLst>
      </pc:sldChg>
      <pc:sldChg chg="modSp new add del mod ord">
        <pc:chgData name="Zhang, Ming" userId="b82a8543-f1f7-489a-9aa1-19dfec147758" providerId="ADAL" clId="{6376A95B-F6F4-4E04-ADB8-0F8B30F41D42}" dt="2022-12-08T13:10:54.861" v="1367" actId="14100"/>
        <pc:sldMkLst>
          <pc:docMk/>
          <pc:sldMk cId="2827716287" sldId="602"/>
        </pc:sldMkLst>
        <pc:spChg chg="mod">
          <ac:chgData name="Zhang, Ming" userId="b82a8543-f1f7-489a-9aa1-19dfec147758" providerId="ADAL" clId="{6376A95B-F6F4-4E04-ADB8-0F8B30F41D42}" dt="2022-12-08T13:08:35.668" v="1276" actId="1076"/>
          <ac:spMkLst>
            <pc:docMk/>
            <pc:sldMk cId="2827716287" sldId="602"/>
            <ac:spMk id="2" creationId="{5218519E-4C93-D063-8EEA-E052C408A9CC}"/>
          </ac:spMkLst>
        </pc:spChg>
        <pc:spChg chg="mod">
          <ac:chgData name="Zhang, Ming" userId="b82a8543-f1f7-489a-9aa1-19dfec147758" providerId="ADAL" clId="{6376A95B-F6F4-4E04-ADB8-0F8B30F41D42}" dt="2022-12-08T13:10:54.861" v="1367" actId="14100"/>
          <ac:spMkLst>
            <pc:docMk/>
            <pc:sldMk cId="2827716287" sldId="602"/>
            <ac:spMk id="3" creationId="{7E6BDD63-F6CF-0A7F-0D0D-E2E49D7FF4A1}"/>
          </ac:spMkLst>
        </pc:spChg>
      </pc:sldChg>
      <pc:sldChg chg="addSp modSp new mod">
        <pc:chgData name="Zhang, Ming" userId="b82a8543-f1f7-489a-9aa1-19dfec147758" providerId="ADAL" clId="{6376A95B-F6F4-4E04-ADB8-0F8B30F41D42}" dt="2022-12-08T14:22:48.174" v="2037" actId="14100"/>
        <pc:sldMkLst>
          <pc:docMk/>
          <pc:sldMk cId="3157392745" sldId="603"/>
        </pc:sldMkLst>
        <pc:spChg chg="mod">
          <ac:chgData name="Zhang, Ming" userId="b82a8543-f1f7-489a-9aa1-19dfec147758" providerId="ADAL" clId="{6376A95B-F6F4-4E04-ADB8-0F8B30F41D42}" dt="2022-12-08T14:22:02.024" v="2023" actId="20577"/>
          <ac:spMkLst>
            <pc:docMk/>
            <pc:sldMk cId="3157392745" sldId="603"/>
            <ac:spMk id="2" creationId="{F60FAE82-DCD7-4679-9188-7C1B04A5D8EA}"/>
          </ac:spMkLst>
        </pc:spChg>
        <pc:spChg chg="mod">
          <ac:chgData name="Zhang, Ming" userId="b82a8543-f1f7-489a-9aa1-19dfec147758" providerId="ADAL" clId="{6376A95B-F6F4-4E04-ADB8-0F8B30F41D42}" dt="2022-12-08T14:22:48.174" v="2037" actId="14100"/>
          <ac:spMkLst>
            <pc:docMk/>
            <pc:sldMk cId="3157392745" sldId="603"/>
            <ac:spMk id="3" creationId="{08073992-6361-C2ED-FB87-CEA14D4A9017}"/>
          </ac:spMkLst>
        </pc:spChg>
        <pc:picChg chg="add mod">
          <ac:chgData name="Zhang, Ming" userId="b82a8543-f1f7-489a-9aa1-19dfec147758" providerId="ADAL" clId="{6376A95B-F6F4-4E04-ADB8-0F8B30F41D42}" dt="2022-12-08T14:22:16.479" v="2026" actId="1076"/>
          <ac:picMkLst>
            <pc:docMk/>
            <pc:sldMk cId="3157392745" sldId="603"/>
            <ac:picMk id="5" creationId="{F0C8E04B-3328-956B-4E3B-85201EF1ECF0}"/>
          </ac:picMkLst>
        </pc:picChg>
      </pc:sldChg>
      <pc:sldChg chg="modSp add mod">
        <pc:chgData name="Zhang, Ming" userId="b82a8543-f1f7-489a-9aa1-19dfec147758" providerId="ADAL" clId="{6376A95B-F6F4-4E04-ADB8-0F8B30F41D42}" dt="2022-12-08T13:55:10.354" v="1445" actId="20577"/>
        <pc:sldMkLst>
          <pc:docMk/>
          <pc:sldMk cId="153621802" sldId="604"/>
        </pc:sldMkLst>
        <pc:spChg chg="mod">
          <ac:chgData name="Zhang, Ming" userId="b82a8543-f1f7-489a-9aa1-19dfec147758" providerId="ADAL" clId="{6376A95B-F6F4-4E04-ADB8-0F8B30F41D42}" dt="2022-12-08T13:55:10.354" v="1445" actId="20577"/>
          <ac:spMkLst>
            <pc:docMk/>
            <pc:sldMk cId="153621802" sldId="604"/>
            <ac:spMk id="3" creationId="{7E6BDD63-F6CF-0A7F-0D0D-E2E49D7FF4A1}"/>
          </ac:spMkLst>
        </pc:spChg>
      </pc:sldChg>
      <pc:sldChg chg="modSp add mod">
        <pc:chgData name="Zhang, Ming" userId="b82a8543-f1f7-489a-9aa1-19dfec147758" providerId="ADAL" clId="{6376A95B-F6F4-4E04-ADB8-0F8B30F41D42}" dt="2022-12-08T13:58:54.857" v="1511" actId="20577"/>
        <pc:sldMkLst>
          <pc:docMk/>
          <pc:sldMk cId="2730702811" sldId="605"/>
        </pc:sldMkLst>
        <pc:spChg chg="mod">
          <ac:chgData name="Zhang, Ming" userId="b82a8543-f1f7-489a-9aa1-19dfec147758" providerId="ADAL" clId="{6376A95B-F6F4-4E04-ADB8-0F8B30F41D42}" dt="2022-12-08T13:58:54.857" v="1511" actId="20577"/>
          <ac:spMkLst>
            <pc:docMk/>
            <pc:sldMk cId="2730702811" sldId="605"/>
            <ac:spMk id="3" creationId="{7E6BDD63-F6CF-0A7F-0D0D-E2E49D7FF4A1}"/>
          </ac:spMkLst>
        </pc:spChg>
      </pc:sldChg>
      <pc:sldChg chg="modSp add mod">
        <pc:chgData name="Zhang, Ming" userId="b82a8543-f1f7-489a-9aa1-19dfec147758" providerId="ADAL" clId="{6376A95B-F6F4-4E04-ADB8-0F8B30F41D42}" dt="2022-12-08T14:08:47.281" v="1697" actId="20577"/>
        <pc:sldMkLst>
          <pc:docMk/>
          <pc:sldMk cId="881209670" sldId="606"/>
        </pc:sldMkLst>
        <pc:spChg chg="mod">
          <ac:chgData name="Zhang, Ming" userId="b82a8543-f1f7-489a-9aa1-19dfec147758" providerId="ADAL" clId="{6376A95B-F6F4-4E04-ADB8-0F8B30F41D42}" dt="2022-12-08T14:08:47.281" v="1697" actId="20577"/>
          <ac:spMkLst>
            <pc:docMk/>
            <pc:sldMk cId="881209670" sldId="606"/>
            <ac:spMk id="3" creationId="{7E6BDD63-F6CF-0A7F-0D0D-E2E49D7FF4A1}"/>
          </ac:spMkLst>
        </pc:spChg>
      </pc:sldChg>
      <pc:sldChg chg="modSp add mod">
        <pc:chgData name="Zhang, Ming" userId="b82a8543-f1f7-489a-9aa1-19dfec147758" providerId="ADAL" clId="{6376A95B-F6F4-4E04-ADB8-0F8B30F41D42}" dt="2022-12-08T14:11:51.188" v="1783" actId="20577"/>
        <pc:sldMkLst>
          <pc:docMk/>
          <pc:sldMk cId="260377274" sldId="607"/>
        </pc:sldMkLst>
        <pc:spChg chg="mod">
          <ac:chgData name="Zhang, Ming" userId="b82a8543-f1f7-489a-9aa1-19dfec147758" providerId="ADAL" clId="{6376A95B-F6F4-4E04-ADB8-0F8B30F41D42}" dt="2022-12-08T14:09:30.807" v="1718" actId="20577"/>
          <ac:spMkLst>
            <pc:docMk/>
            <pc:sldMk cId="260377274" sldId="607"/>
            <ac:spMk id="2" creationId="{4ACD4FC7-A367-4162-ECE7-06C08105B180}"/>
          </ac:spMkLst>
        </pc:spChg>
        <pc:spChg chg="mod">
          <ac:chgData name="Zhang, Ming" userId="b82a8543-f1f7-489a-9aa1-19dfec147758" providerId="ADAL" clId="{6376A95B-F6F4-4E04-ADB8-0F8B30F41D42}" dt="2022-12-08T14:11:51.188" v="1783" actId="20577"/>
          <ac:spMkLst>
            <pc:docMk/>
            <pc:sldMk cId="260377274" sldId="607"/>
            <ac:spMk id="3" creationId="{AC1E7C7D-0946-65A3-7FFD-FA963A347AB6}"/>
          </ac:spMkLst>
        </pc:spChg>
      </pc:sldChg>
      <pc:sldChg chg="modSp add mod">
        <pc:chgData name="Zhang, Ming" userId="b82a8543-f1f7-489a-9aa1-19dfec147758" providerId="ADAL" clId="{6376A95B-F6F4-4E04-ADB8-0F8B30F41D42}" dt="2022-12-08T14:17:07.918" v="1869" actId="20577"/>
        <pc:sldMkLst>
          <pc:docMk/>
          <pc:sldMk cId="3135870662" sldId="608"/>
        </pc:sldMkLst>
        <pc:spChg chg="mod">
          <ac:chgData name="Zhang, Ming" userId="b82a8543-f1f7-489a-9aa1-19dfec147758" providerId="ADAL" clId="{6376A95B-F6F4-4E04-ADB8-0F8B30F41D42}" dt="2022-12-08T14:17:07.918" v="1869" actId="20577"/>
          <ac:spMkLst>
            <pc:docMk/>
            <pc:sldMk cId="3135870662" sldId="608"/>
            <ac:spMk id="3" creationId="{AC1E7C7D-0946-65A3-7FFD-FA963A347AB6}"/>
          </ac:spMkLst>
        </pc:spChg>
      </pc:sldChg>
      <pc:sldChg chg="modSp add mod">
        <pc:chgData name="Zhang, Ming" userId="b82a8543-f1f7-489a-9aa1-19dfec147758" providerId="ADAL" clId="{6376A95B-F6F4-4E04-ADB8-0F8B30F41D42}" dt="2022-12-08T14:20:16.235" v="2009" actId="20577"/>
        <pc:sldMkLst>
          <pc:docMk/>
          <pc:sldMk cId="4095823625" sldId="609"/>
        </pc:sldMkLst>
        <pc:spChg chg="mod">
          <ac:chgData name="Zhang, Ming" userId="b82a8543-f1f7-489a-9aa1-19dfec147758" providerId="ADAL" clId="{6376A95B-F6F4-4E04-ADB8-0F8B30F41D42}" dt="2022-12-08T14:18:13.810" v="1904" actId="255"/>
          <ac:spMkLst>
            <pc:docMk/>
            <pc:sldMk cId="4095823625" sldId="609"/>
            <ac:spMk id="2" creationId="{4ACD4FC7-A367-4162-ECE7-06C08105B180}"/>
          </ac:spMkLst>
        </pc:spChg>
        <pc:spChg chg="mod">
          <ac:chgData name="Zhang, Ming" userId="b82a8543-f1f7-489a-9aa1-19dfec147758" providerId="ADAL" clId="{6376A95B-F6F4-4E04-ADB8-0F8B30F41D42}" dt="2022-12-08T14:20:16.235" v="2009" actId="20577"/>
          <ac:spMkLst>
            <pc:docMk/>
            <pc:sldMk cId="4095823625" sldId="609"/>
            <ac:spMk id="3" creationId="{AC1E7C7D-0946-65A3-7FFD-FA963A347AB6}"/>
          </ac:spMkLst>
        </pc:spChg>
      </pc:sldChg>
      <pc:sldChg chg="modSp new mod">
        <pc:chgData name="Zhang, Ming" userId="b82a8543-f1f7-489a-9aa1-19dfec147758" providerId="ADAL" clId="{6376A95B-F6F4-4E04-ADB8-0F8B30F41D42}" dt="2022-12-08T14:25:30.533" v="2161" actId="1076"/>
        <pc:sldMkLst>
          <pc:docMk/>
          <pc:sldMk cId="2256411907" sldId="610"/>
        </pc:sldMkLst>
        <pc:spChg chg="mod">
          <ac:chgData name="Zhang, Ming" userId="b82a8543-f1f7-489a-9aa1-19dfec147758" providerId="ADAL" clId="{6376A95B-F6F4-4E04-ADB8-0F8B30F41D42}" dt="2022-12-08T14:23:48.830" v="2064" actId="20577"/>
          <ac:spMkLst>
            <pc:docMk/>
            <pc:sldMk cId="2256411907" sldId="610"/>
            <ac:spMk id="2" creationId="{1D473DCE-485E-57B7-9EFE-7057ABDEA3AE}"/>
          </ac:spMkLst>
        </pc:spChg>
        <pc:spChg chg="mod">
          <ac:chgData name="Zhang, Ming" userId="b82a8543-f1f7-489a-9aa1-19dfec147758" providerId="ADAL" clId="{6376A95B-F6F4-4E04-ADB8-0F8B30F41D42}" dt="2022-12-08T14:25:30.533" v="2161" actId="1076"/>
          <ac:spMkLst>
            <pc:docMk/>
            <pc:sldMk cId="2256411907" sldId="610"/>
            <ac:spMk id="3" creationId="{1F11CF7C-DB1A-73A2-C1DB-A101635FA263}"/>
          </ac:spMkLst>
        </pc:spChg>
      </pc:sldChg>
      <pc:sldChg chg="addSp delSp modSp add mod">
        <pc:chgData name="Zhang, Ming" userId="b82a8543-f1f7-489a-9aa1-19dfec147758" providerId="ADAL" clId="{6376A95B-F6F4-4E04-ADB8-0F8B30F41D42}" dt="2022-12-08T14:26:44.923" v="2171" actId="1076"/>
        <pc:sldMkLst>
          <pc:docMk/>
          <pc:sldMk cId="3219096932" sldId="611"/>
        </pc:sldMkLst>
        <pc:spChg chg="del mod">
          <ac:chgData name="Zhang, Ming" userId="b82a8543-f1f7-489a-9aa1-19dfec147758" providerId="ADAL" clId="{6376A95B-F6F4-4E04-ADB8-0F8B30F41D42}" dt="2022-12-08T14:26:23.302" v="2164" actId="478"/>
          <ac:spMkLst>
            <pc:docMk/>
            <pc:sldMk cId="3219096932" sldId="611"/>
            <ac:spMk id="3" creationId="{1F11CF7C-DB1A-73A2-C1DB-A101635FA263}"/>
          </ac:spMkLst>
        </pc:spChg>
        <pc:picChg chg="add mod">
          <ac:chgData name="Zhang, Ming" userId="b82a8543-f1f7-489a-9aa1-19dfec147758" providerId="ADAL" clId="{6376A95B-F6F4-4E04-ADB8-0F8B30F41D42}" dt="2022-12-08T14:26:29.187" v="2166" actId="1076"/>
          <ac:picMkLst>
            <pc:docMk/>
            <pc:sldMk cId="3219096932" sldId="611"/>
            <ac:picMk id="5" creationId="{45CD040F-510F-8717-6F72-1D5A8F858FCC}"/>
          </ac:picMkLst>
        </pc:picChg>
        <pc:picChg chg="add mod">
          <ac:chgData name="Zhang, Ming" userId="b82a8543-f1f7-489a-9aa1-19dfec147758" providerId="ADAL" clId="{6376A95B-F6F4-4E04-ADB8-0F8B30F41D42}" dt="2022-12-08T14:26:44.923" v="2171" actId="1076"/>
          <ac:picMkLst>
            <pc:docMk/>
            <pc:sldMk cId="3219096932" sldId="611"/>
            <ac:picMk id="7" creationId="{7B96D737-DC46-D093-48E9-F25F145BF28C}"/>
          </ac:picMkLst>
        </pc:picChg>
      </pc:sldChg>
      <pc:sldChg chg="addSp modSp add mod">
        <pc:chgData name="Zhang, Ming" userId="b82a8543-f1f7-489a-9aa1-19dfec147758" providerId="ADAL" clId="{6376A95B-F6F4-4E04-ADB8-0F8B30F41D42}" dt="2022-12-08T14:29:23.448" v="2191" actId="20577"/>
        <pc:sldMkLst>
          <pc:docMk/>
          <pc:sldMk cId="4123124020" sldId="612"/>
        </pc:sldMkLst>
        <pc:spChg chg="mod">
          <ac:chgData name="Zhang, Ming" userId="b82a8543-f1f7-489a-9aa1-19dfec147758" providerId="ADAL" clId="{6376A95B-F6F4-4E04-ADB8-0F8B30F41D42}" dt="2022-12-08T14:29:23.448" v="2191" actId="20577"/>
          <ac:spMkLst>
            <pc:docMk/>
            <pc:sldMk cId="4123124020" sldId="612"/>
            <ac:spMk id="3" creationId="{1F11CF7C-DB1A-73A2-C1DB-A101635FA263}"/>
          </ac:spMkLst>
        </pc:spChg>
        <pc:picChg chg="add mod">
          <ac:chgData name="Zhang, Ming" userId="b82a8543-f1f7-489a-9aa1-19dfec147758" providerId="ADAL" clId="{6376A95B-F6F4-4E04-ADB8-0F8B30F41D42}" dt="2022-12-08T14:29:09.958" v="2189" actId="1076"/>
          <ac:picMkLst>
            <pc:docMk/>
            <pc:sldMk cId="4123124020" sldId="612"/>
            <ac:picMk id="5" creationId="{3FCD6284-040D-91B4-3E8A-EBFC28D7E88D}"/>
          </ac:picMkLst>
        </pc:picChg>
      </pc:sldChg>
      <pc:sldChg chg="addSp delSp modSp add mod">
        <pc:chgData name="Zhang, Ming" userId="b82a8543-f1f7-489a-9aa1-19dfec147758" providerId="ADAL" clId="{6376A95B-F6F4-4E04-ADB8-0F8B30F41D42}" dt="2022-12-08T14:31:52.224" v="2242" actId="1076"/>
        <pc:sldMkLst>
          <pc:docMk/>
          <pc:sldMk cId="1386655790" sldId="613"/>
        </pc:sldMkLst>
        <pc:spChg chg="mod">
          <ac:chgData name="Zhang, Ming" userId="b82a8543-f1f7-489a-9aa1-19dfec147758" providerId="ADAL" clId="{6376A95B-F6F4-4E04-ADB8-0F8B30F41D42}" dt="2022-12-08T14:31:30.329" v="2239" actId="20577"/>
          <ac:spMkLst>
            <pc:docMk/>
            <pc:sldMk cId="1386655790" sldId="613"/>
            <ac:spMk id="3" creationId="{1F11CF7C-DB1A-73A2-C1DB-A101635FA263}"/>
          </ac:spMkLst>
        </pc:spChg>
        <pc:picChg chg="del">
          <ac:chgData name="Zhang, Ming" userId="b82a8543-f1f7-489a-9aa1-19dfec147758" providerId="ADAL" clId="{6376A95B-F6F4-4E04-ADB8-0F8B30F41D42}" dt="2022-12-08T14:30:29.653" v="2228" actId="478"/>
          <ac:picMkLst>
            <pc:docMk/>
            <pc:sldMk cId="1386655790" sldId="613"/>
            <ac:picMk id="5" creationId="{3FCD6284-040D-91B4-3E8A-EBFC28D7E88D}"/>
          </ac:picMkLst>
        </pc:picChg>
        <pc:picChg chg="add mod">
          <ac:chgData name="Zhang, Ming" userId="b82a8543-f1f7-489a-9aa1-19dfec147758" providerId="ADAL" clId="{6376A95B-F6F4-4E04-ADB8-0F8B30F41D42}" dt="2022-12-08T14:31:52.224" v="2242" actId="1076"/>
          <ac:picMkLst>
            <pc:docMk/>
            <pc:sldMk cId="1386655790" sldId="613"/>
            <ac:picMk id="6" creationId="{405CCFD9-067D-7F96-268B-8C26F0420C76}"/>
          </ac:picMkLst>
        </pc:picChg>
      </pc:sldChg>
      <pc:sldChg chg="addSp delSp modSp add mod">
        <pc:chgData name="Zhang, Ming" userId="b82a8543-f1f7-489a-9aa1-19dfec147758" providerId="ADAL" clId="{6376A95B-F6F4-4E04-ADB8-0F8B30F41D42}" dt="2022-12-08T14:37:01.895" v="2359" actId="1076"/>
        <pc:sldMkLst>
          <pc:docMk/>
          <pc:sldMk cId="350021145" sldId="614"/>
        </pc:sldMkLst>
        <pc:spChg chg="mod">
          <ac:chgData name="Zhang, Ming" userId="b82a8543-f1f7-489a-9aa1-19dfec147758" providerId="ADAL" clId="{6376A95B-F6F4-4E04-ADB8-0F8B30F41D42}" dt="2022-12-08T14:34:00.907" v="2352" actId="20577"/>
          <ac:spMkLst>
            <pc:docMk/>
            <pc:sldMk cId="350021145" sldId="614"/>
            <ac:spMk id="3" creationId="{1F11CF7C-DB1A-73A2-C1DB-A101635FA263}"/>
          </ac:spMkLst>
        </pc:spChg>
        <pc:picChg chg="add mod">
          <ac:chgData name="Zhang, Ming" userId="b82a8543-f1f7-489a-9aa1-19dfec147758" providerId="ADAL" clId="{6376A95B-F6F4-4E04-ADB8-0F8B30F41D42}" dt="2022-12-08T14:37:01.895" v="2359" actId="1076"/>
          <ac:picMkLst>
            <pc:docMk/>
            <pc:sldMk cId="350021145" sldId="614"/>
            <ac:picMk id="5" creationId="{95680FBF-E92B-BEC5-0F23-2D460E37E24E}"/>
          </ac:picMkLst>
        </pc:picChg>
        <pc:picChg chg="del">
          <ac:chgData name="Zhang, Ming" userId="b82a8543-f1f7-489a-9aa1-19dfec147758" providerId="ADAL" clId="{6376A95B-F6F4-4E04-ADB8-0F8B30F41D42}" dt="2022-12-08T14:32:44.197" v="2244" actId="478"/>
          <ac:picMkLst>
            <pc:docMk/>
            <pc:sldMk cId="350021145" sldId="614"/>
            <ac:picMk id="6" creationId="{405CCFD9-067D-7F96-268B-8C26F0420C76}"/>
          </ac:picMkLst>
        </pc:picChg>
      </pc:sldChg>
      <pc:sldChg chg="addSp delSp modSp new mod">
        <pc:chgData name="Zhang, Ming" userId="b82a8543-f1f7-489a-9aa1-19dfec147758" providerId="ADAL" clId="{6376A95B-F6F4-4E04-ADB8-0F8B30F41D42}" dt="2022-12-08T14:38:26.196" v="2378" actId="1037"/>
        <pc:sldMkLst>
          <pc:docMk/>
          <pc:sldMk cId="595731011" sldId="615"/>
        </pc:sldMkLst>
        <pc:spChg chg="mod">
          <ac:chgData name="Zhang, Ming" userId="b82a8543-f1f7-489a-9aa1-19dfec147758" providerId="ADAL" clId="{6376A95B-F6F4-4E04-ADB8-0F8B30F41D42}" dt="2022-12-08T14:38:11.898" v="2374" actId="20577"/>
          <ac:spMkLst>
            <pc:docMk/>
            <pc:sldMk cId="595731011" sldId="615"/>
            <ac:spMk id="2" creationId="{6B928049-ED14-4FE4-1E13-68302068AC2E}"/>
          </ac:spMkLst>
        </pc:spChg>
        <pc:spChg chg="del">
          <ac:chgData name="Zhang, Ming" userId="b82a8543-f1f7-489a-9aa1-19dfec147758" providerId="ADAL" clId="{6376A95B-F6F4-4E04-ADB8-0F8B30F41D42}" dt="2022-12-08T14:38:20.750" v="2375" actId="478"/>
          <ac:spMkLst>
            <pc:docMk/>
            <pc:sldMk cId="595731011" sldId="615"/>
            <ac:spMk id="3" creationId="{427CBBFE-B8B0-016A-7C57-1C05E9639776}"/>
          </ac:spMkLst>
        </pc:spChg>
        <pc:picChg chg="add mod">
          <ac:chgData name="Zhang, Ming" userId="b82a8543-f1f7-489a-9aa1-19dfec147758" providerId="ADAL" clId="{6376A95B-F6F4-4E04-ADB8-0F8B30F41D42}" dt="2022-12-08T14:38:26.196" v="2378" actId="1037"/>
          <ac:picMkLst>
            <pc:docMk/>
            <pc:sldMk cId="595731011" sldId="615"/>
            <ac:picMk id="5" creationId="{079853A8-18E9-BB0C-79A1-F7AD8B21CC78}"/>
          </ac:picMkLst>
        </pc:picChg>
      </pc:sldChg>
      <pc:sldChg chg="addSp delSp modSp add mod">
        <pc:chgData name="Zhang, Ming" userId="b82a8543-f1f7-489a-9aa1-19dfec147758" providerId="ADAL" clId="{6376A95B-F6F4-4E04-ADB8-0F8B30F41D42}" dt="2022-12-08T14:41:01.544" v="2402" actId="14100"/>
        <pc:sldMkLst>
          <pc:docMk/>
          <pc:sldMk cId="3100168377" sldId="616"/>
        </pc:sldMkLst>
        <pc:spChg chg="mod">
          <ac:chgData name="Zhang, Ming" userId="b82a8543-f1f7-489a-9aa1-19dfec147758" providerId="ADAL" clId="{6376A95B-F6F4-4E04-ADB8-0F8B30F41D42}" dt="2022-12-08T14:39:51.806" v="2380" actId="20577"/>
          <ac:spMkLst>
            <pc:docMk/>
            <pc:sldMk cId="3100168377" sldId="616"/>
            <ac:spMk id="2" creationId="{1D473DCE-485E-57B7-9EFE-7057ABDEA3AE}"/>
          </ac:spMkLst>
        </pc:spChg>
        <pc:spChg chg="mod">
          <ac:chgData name="Zhang, Ming" userId="b82a8543-f1f7-489a-9aa1-19dfec147758" providerId="ADAL" clId="{6376A95B-F6F4-4E04-ADB8-0F8B30F41D42}" dt="2022-12-08T14:40:41.788" v="2398" actId="20577"/>
          <ac:spMkLst>
            <pc:docMk/>
            <pc:sldMk cId="3100168377" sldId="616"/>
            <ac:spMk id="3" creationId="{1F11CF7C-DB1A-73A2-C1DB-A101635FA263}"/>
          </ac:spMkLst>
        </pc:spChg>
        <pc:picChg chg="del">
          <ac:chgData name="Zhang, Ming" userId="b82a8543-f1f7-489a-9aa1-19dfec147758" providerId="ADAL" clId="{6376A95B-F6F4-4E04-ADB8-0F8B30F41D42}" dt="2022-12-08T14:40:33.763" v="2396" actId="478"/>
          <ac:picMkLst>
            <pc:docMk/>
            <pc:sldMk cId="3100168377" sldId="616"/>
            <ac:picMk id="5" creationId="{95680FBF-E92B-BEC5-0F23-2D460E37E24E}"/>
          </ac:picMkLst>
        </pc:picChg>
        <pc:picChg chg="add mod">
          <ac:chgData name="Zhang, Ming" userId="b82a8543-f1f7-489a-9aa1-19dfec147758" providerId="ADAL" clId="{6376A95B-F6F4-4E04-ADB8-0F8B30F41D42}" dt="2022-12-08T14:41:01.544" v="2402" actId="14100"/>
          <ac:picMkLst>
            <pc:docMk/>
            <pc:sldMk cId="3100168377" sldId="616"/>
            <ac:picMk id="6" creationId="{996BE726-6883-60EF-7EBC-67AD54121DAA}"/>
          </ac:picMkLst>
        </pc:picChg>
      </pc:sldChg>
      <pc:sldChg chg="modSp add mod">
        <pc:chgData name="Zhang, Ming" userId="b82a8543-f1f7-489a-9aa1-19dfec147758" providerId="ADAL" clId="{6376A95B-F6F4-4E04-ADB8-0F8B30F41D42}" dt="2022-12-08T14:42:08.384" v="2412" actId="20577"/>
        <pc:sldMkLst>
          <pc:docMk/>
          <pc:sldMk cId="2078558200" sldId="617"/>
        </pc:sldMkLst>
        <pc:spChg chg="mod">
          <ac:chgData name="Zhang, Ming" userId="b82a8543-f1f7-489a-9aa1-19dfec147758" providerId="ADAL" clId="{6376A95B-F6F4-4E04-ADB8-0F8B30F41D42}" dt="2022-12-08T14:42:08.384" v="2412" actId="20577"/>
          <ac:spMkLst>
            <pc:docMk/>
            <pc:sldMk cId="2078558200" sldId="617"/>
            <ac:spMk id="6" creationId="{5A31ACBC-ED41-BA7B-410E-C71BE39BD59A}"/>
          </ac:spMkLst>
        </pc:spChg>
      </pc:sldChg>
      <pc:sldChg chg="modSp new mod">
        <pc:chgData name="Zhang, Ming" userId="b82a8543-f1f7-489a-9aa1-19dfec147758" providerId="ADAL" clId="{6376A95B-F6F4-4E04-ADB8-0F8B30F41D42}" dt="2022-12-08T14:44:41.988" v="2516" actId="20577"/>
        <pc:sldMkLst>
          <pc:docMk/>
          <pc:sldMk cId="2201497075" sldId="618"/>
        </pc:sldMkLst>
        <pc:spChg chg="mod">
          <ac:chgData name="Zhang, Ming" userId="b82a8543-f1f7-489a-9aa1-19dfec147758" providerId="ADAL" clId="{6376A95B-F6F4-4E04-ADB8-0F8B30F41D42}" dt="2022-12-08T14:43:47.982" v="2443" actId="20577"/>
          <ac:spMkLst>
            <pc:docMk/>
            <pc:sldMk cId="2201497075" sldId="618"/>
            <ac:spMk id="2" creationId="{70217C92-95B0-A60F-99C9-43E49EAD36C4}"/>
          </ac:spMkLst>
        </pc:spChg>
        <pc:spChg chg="mod">
          <ac:chgData name="Zhang, Ming" userId="b82a8543-f1f7-489a-9aa1-19dfec147758" providerId="ADAL" clId="{6376A95B-F6F4-4E04-ADB8-0F8B30F41D42}" dt="2022-12-08T14:44:41.988" v="2516" actId="20577"/>
          <ac:spMkLst>
            <pc:docMk/>
            <pc:sldMk cId="2201497075" sldId="618"/>
            <ac:spMk id="3" creationId="{5C937827-402E-3E53-C495-353C83D4339B}"/>
          </ac:spMkLst>
        </pc:spChg>
      </pc:sldChg>
      <pc:sldChg chg="addSp delSp modSp add mod">
        <pc:chgData name="Zhang, Ming" userId="b82a8543-f1f7-489a-9aa1-19dfec147758" providerId="ADAL" clId="{6376A95B-F6F4-4E04-ADB8-0F8B30F41D42}" dt="2022-12-08T14:48:54.834" v="2584" actId="22"/>
        <pc:sldMkLst>
          <pc:docMk/>
          <pc:sldMk cId="2669735851" sldId="619"/>
        </pc:sldMkLst>
        <pc:spChg chg="mod">
          <ac:chgData name="Zhang, Ming" userId="b82a8543-f1f7-489a-9aa1-19dfec147758" providerId="ADAL" clId="{6376A95B-F6F4-4E04-ADB8-0F8B30F41D42}" dt="2022-12-08T14:48:28.428" v="2582" actId="207"/>
          <ac:spMkLst>
            <pc:docMk/>
            <pc:sldMk cId="2669735851" sldId="619"/>
            <ac:spMk id="3" creationId="{5C937827-402E-3E53-C495-353C83D4339B}"/>
          </ac:spMkLst>
        </pc:spChg>
        <pc:spChg chg="add del">
          <ac:chgData name="Zhang, Ming" userId="b82a8543-f1f7-489a-9aa1-19dfec147758" providerId="ADAL" clId="{6376A95B-F6F4-4E04-ADB8-0F8B30F41D42}" dt="2022-12-08T14:48:54.834" v="2584" actId="22"/>
          <ac:spMkLst>
            <pc:docMk/>
            <pc:sldMk cId="2669735851" sldId="619"/>
            <ac:spMk id="5" creationId="{B9B8E866-F5FF-404F-BBD1-16E0990049A0}"/>
          </ac:spMkLst>
        </pc:spChg>
      </pc:sldChg>
      <pc:sldChg chg="addSp modSp add mod">
        <pc:chgData name="Zhang, Ming" userId="b82a8543-f1f7-489a-9aa1-19dfec147758" providerId="ADAL" clId="{6376A95B-F6F4-4E04-ADB8-0F8B30F41D42}" dt="2022-12-08T14:53:28.576" v="2665" actId="113"/>
        <pc:sldMkLst>
          <pc:docMk/>
          <pc:sldMk cId="4202011667" sldId="620"/>
        </pc:sldMkLst>
        <pc:spChg chg="mod">
          <ac:chgData name="Zhang, Ming" userId="b82a8543-f1f7-489a-9aa1-19dfec147758" providerId="ADAL" clId="{6376A95B-F6F4-4E04-ADB8-0F8B30F41D42}" dt="2022-12-08T14:53:28.576" v="2665" actId="113"/>
          <ac:spMkLst>
            <pc:docMk/>
            <pc:sldMk cId="4202011667" sldId="620"/>
            <ac:spMk id="3" creationId="{5C937827-402E-3E53-C495-353C83D4339B}"/>
          </ac:spMkLst>
        </pc:spChg>
        <pc:picChg chg="add mod">
          <ac:chgData name="Zhang, Ming" userId="b82a8543-f1f7-489a-9aa1-19dfec147758" providerId="ADAL" clId="{6376A95B-F6F4-4E04-ADB8-0F8B30F41D42}" dt="2022-12-08T14:51:54.765" v="2658" actId="1076"/>
          <ac:picMkLst>
            <pc:docMk/>
            <pc:sldMk cId="4202011667" sldId="620"/>
            <ac:picMk id="5" creationId="{4A7F2A62-9088-E8AA-DD0E-255025E883F2}"/>
          </ac:picMkLst>
        </pc:picChg>
      </pc:sldChg>
      <pc:sldChg chg="modSp new mod">
        <pc:chgData name="Zhang, Ming" userId="b82a8543-f1f7-489a-9aa1-19dfec147758" providerId="ADAL" clId="{6376A95B-F6F4-4E04-ADB8-0F8B30F41D42}" dt="2022-12-08T15:18:29.177" v="2787" actId="113"/>
        <pc:sldMkLst>
          <pc:docMk/>
          <pc:sldMk cId="403457082" sldId="621"/>
        </pc:sldMkLst>
        <pc:spChg chg="mod">
          <ac:chgData name="Zhang, Ming" userId="b82a8543-f1f7-489a-9aa1-19dfec147758" providerId="ADAL" clId="{6376A95B-F6F4-4E04-ADB8-0F8B30F41D42}" dt="2022-12-08T15:17:58.451" v="2783"/>
          <ac:spMkLst>
            <pc:docMk/>
            <pc:sldMk cId="403457082" sldId="621"/>
            <ac:spMk id="2" creationId="{20C59841-8E6C-C893-64B0-1A100981FC1C}"/>
          </ac:spMkLst>
        </pc:spChg>
        <pc:spChg chg="mod">
          <ac:chgData name="Zhang, Ming" userId="b82a8543-f1f7-489a-9aa1-19dfec147758" providerId="ADAL" clId="{6376A95B-F6F4-4E04-ADB8-0F8B30F41D42}" dt="2022-12-08T15:18:29.177" v="2787" actId="113"/>
          <ac:spMkLst>
            <pc:docMk/>
            <pc:sldMk cId="403457082" sldId="621"/>
            <ac:spMk id="3" creationId="{0700DBC8-4E67-56F6-DF8A-4ADC380625B4}"/>
          </ac:spMkLst>
        </pc:spChg>
      </pc:sldChg>
      <pc:sldChg chg="delSp add mod">
        <pc:chgData name="Zhang, Ming" userId="b82a8543-f1f7-489a-9aa1-19dfec147758" providerId="ADAL" clId="{6376A95B-F6F4-4E04-ADB8-0F8B30F41D42}" dt="2022-12-08T15:12:39.552" v="2668" actId="478"/>
        <pc:sldMkLst>
          <pc:docMk/>
          <pc:sldMk cId="2256431079" sldId="622"/>
        </pc:sldMkLst>
        <pc:picChg chg="del">
          <ac:chgData name="Zhang, Ming" userId="b82a8543-f1f7-489a-9aa1-19dfec147758" providerId="ADAL" clId="{6376A95B-F6F4-4E04-ADB8-0F8B30F41D42}" dt="2022-12-08T15:12:39.552" v="2668" actId="478"/>
          <ac:picMkLst>
            <pc:docMk/>
            <pc:sldMk cId="2256431079" sldId="622"/>
            <ac:picMk id="5" creationId="{4A7F2A62-9088-E8AA-DD0E-255025E883F2}"/>
          </ac:picMkLst>
        </pc:picChg>
      </pc:sldChg>
      <pc:sldChg chg="modSp new mod">
        <pc:chgData name="Zhang, Ming" userId="b82a8543-f1f7-489a-9aa1-19dfec147758" providerId="ADAL" clId="{6376A95B-F6F4-4E04-ADB8-0F8B30F41D42}" dt="2022-12-08T15:21:44.350" v="2848" actId="20577"/>
        <pc:sldMkLst>
          <pc:docMk/>
          <pc:sldMk cId="1190068530" sldId="623"/>
        </pc:sldMkLst>
        <pc:spChg chg="mod">
          <ac:chgData name="Zhang, Ming" userId="b82a8543-f1f7-489a-9aa1-19dfec147758" providerId="ADAL" clId="{6376A95B-F6F4-4E04-ADB8-0F8B30F41D42}" dt="2022-12-08T15:19:05.338" v="2799" actId="20577"/>
          <ac:spMkLst>
            <pc:docMk/>
            <pc:sldMk cId="1190068530" sldId="623"/>
            <ac:spMk id="2" creationId="{37A612F1-2C58-C776-B482-26EA3C6745C2}"/>
          </ac:spMkLst>
        </pc:spChg>
        <pc:spChg chg="mod">
          <ac:chgData name="Zhang, Ming" userId="b82a8543-f1f7-489a-9aa1-19dfec147758" providerId="ADAL" clId="{6376A95B-F6F4-4E04-ADB8-0F8B30F41D42}" dt="2022-12-08T15:21:44.350" v="2848" actId="20577"/>
          <ac:spMkLst>
            <pc:docMk/>
            <pc:sldMk cId="1190068530" sldId="623"/>
            <ac:spMk id="3" creationId="{2A7E8394-AB70-AA0F-C8FA-81F2E6973D3C}"/>
          </ac:spMkLst>
        </pc:spChg>
      </pc:sldChg>
      <pc:sldChg chg="addSp modSp new mod">
        <pc:chgData name="Zhang, Ming" userId="b82a8543-f1f7-489a-9aa1-19dfec147758" providerId="ADAL" clId="{6376A95B-F6F4-4E04-ADB8-0F8B30F41D42}" dt="2022-12-08T15:23:29.512" v="2902" actId="14100"/>
        <pc:sldMkLst>
          <pc:docMk/>
          <pc:sldMk cId="2412733390" sldId="624"/>
        </pc:sldMkLst>
        <pc:spChg chg="mod">
          <ac:chgData name="Zhang, Ming" userId="b82a8543-f1f7-489a-9aa1-19dfec147758" providerId="ADAL" clId="{6376A95B-F6F4-4E04-ADB8-0F8B30F41D42}" dt="2022-12-08T15:21:57.741" v="2860" actId="20577"/>
          <ac:spMkLst>
            <pc:docMk/>
            <pc:sldMk cId="2412733390" sldId="624"/>
            <ac:spMk id="2" creationId="{105F6845-2CAC-823C-B2ED-D4EE6A16F42E}"/>
          </ac:spMkLst>
        </pc:spChg>
        <pc:spChg chg="mod">
          <ac:chgData name="Zhang, Ming" userId="b82a8543-f1f7-489a-9aa1-19dfec147758" providerId="ADAL" clId="{6376A95B-F6F4-4E04-ADB8-0F8B30F41D42}" dt="2022-12-08T15:23:09.643" v="2899" actId="20577"/>
          <ac:spMkLst>
            <pc:docMk/>
            <pc:sldMk cId="2412733390" sldId="624"/>
            <ac:spMk id="3" creationId="{E5A4F489-1D26-8952-6B3C-911D64DF3816}"/>
          </ac:spMkLst>
        </pc:spChg>
        <pc:picChg chg="add mod">
          <ac:chgData name="Zhang, Ming" userId="b82a8543-f1f7-489a-9aa1-19dfec147758" providerId="ADAL" clId="{6376A95B-F6F4-4E04-ADB8-0F8B30F41D42}" dt="2022-12-08T15:23:29.512" v="2902" actId="14100"/>
          <ac:picMkLst>
            <pc:docMk/>
            <pc:sldMk cId="2412733390" sldId="624"/>
            <ac:picMk id="5" creationId="{2E63DDD9-52F5-9D09-5A3E-2BA4999CAEF3}"/>
          </ac:picMkLst>
        </pc:picChg>
      </pc:sldChg>
      <pc:sldChg chg="addSp delSp modSp add mod">
        <pc:chgData name="Zhang, Ming" userId="b82a8543-f1f7-489a-9aa1-19dfec147758" providerId="ADAL" clId="{6376A95B-F6F4-4E04-ADB8-0F8B30F41D42}" dt="2022-12-08T15:26:39.761" v="2947" actId="113"/>
        <pc:sldMkLst>
          <pc:docMk/>
          <pc:sldMk cId="3318288703" sldId="625"/>
        </pc:sldMkLst>
        <pc:spChg chg="mod">
          <ac:chgData name="Zhang, Ming" userId="b82a8543-f1f7-489a-9aa1-19dfec147758" providerId="ADAL" clId="{6376A95B-F6F4-4E04-ADB8-0F8B30F41D42}" dt="2022-12-08T15:26:39.761" v="2947" actId="113"/>
          <ac:spMkLst>
            <pc:docMk/>
            <pc:sldMk cId="3318288703" sldId="625"/>
            <ac:spMk id="3" creationId="{E5A4F489-1D26-8952-6B3C-911D64DF3816}"/>
          </ac:spMkLst>
        </pc:spChg>
        <pc:picChg chg="del mod">
          <ac:chgData name="Zhang, Ming" userId="b82a8543-f1f7-489a-9aa1-19dfec147758" providerId="ADAL" clId="{6376A95B-F6F4-4E04-ADB8-0F8B30F41D42}" dt="2022-12-08T15:25:08.050" v="2939" actId="478"/>
          <ac:picMkLst>
            <pc:docMk/>
            <pc:sldMk cId="3318288703" sldId="625"/>
            <ac:picMk id="5" creationId="{2E63DDD9-52F5-9D09-5A3E-2BA4999CAEF3}"/>
          </ac:picMkLst>
        </pc:picChg>
        <pc:picChg chg="add mod">
          <ac:chgData name="Zhang, Ming" userId="b82a8543-f1f7-489a-9aa1-19dfec147758" providerId="ADAL" clId="{6376A95B-F6F4-4E04-ADB8-0F8B30F41D42}" dt="2022-12-08T15:26:03.741" v="2946" actId="14100"/>
          <ac:picMkLst>
            <pc:docMk/>
            <pc:sldMk cId="3318288703" sldId="625"/>
            <ac:picMk id="6" creationId="{1147A140-2169-F076-7643-F9EC7D63BCFE}"/>
          </ac:picMkLst>
        </pc:picChg>
      </pc:sldChg>
      <pc:sldChg chg="addSp delSp modSp add mod">
        <pc:chgData name="Zhang, Ming" userId="b82a8543-f1f7-489a-9aa1-19dfec147758" providerId="ADAL" clId="{6376A95B-F6F4-4E04-ADB8-0F8B30F41D42}" dt="2022-12-08T15:28:51.337" v="2996" actId="1076"/>
        <pc:sldMkLst>
          <pc:docMk/>
          <pc:sldMk cId="945207904" sldId="626"/>
        </pc:sldMkLst>
        <pc:spChg chg="mod">
          <ac:chgData name="Zhang, Ming" userId="b82a8543-f1f7-489a-9aa1-19dfec147758" providerId="ADAL" clId="{6376A95B-F6F4-4E04-ADB8-0F8B30F41D42}" dt="2022-12-08T15:28:47.380" v="2995" actId="255"/>
          <ac:spMkLst>
            <pc:docMk/>
            <pc:sldMk cId="945207904" sldId="626"/>
            <ac:spMk id="3" creationId="{E5A4F489-1D26-8952-6B3C-911D64DF3816}"/>
          </ac:spMkLst>
        </pc:spChg>
        <pc:picChg chg="add mod">
          <ac:chgData name="Zhang, Ming" userId="b82a8543-f1f7-489a-9aa1-19dfec147758" providerId="ADAL" clId="{6376A95B-F6F4-4E04-ADB8-0F8B30F41D42}" dt="2022-12-08T15:28:51.337" v="2996" actId="1076"/>
          <ac:picMkLst>
            <pc:docMk/>
            <pc:sldMk cId="945207904" sldId="626"/>
            <ac:picMk id="5" creationId="{ACBB781C-4E03-6FAB-87BC-0846859D49E4}"/>
          </ac:picMkLst>
        </pc:picChg>
        <pc:picChg chg="del">
          <ac:chgData name="Zhang, Ming" userId="b82a8543-f1f7-489a-9aa1-19dfec147758" providerId="ADAL" clId="{6376A95B-F6F4-4E04-ADB8-0F8B30F41D42}" dt="2022-12-08T15:28:29.779" v="2990" actId="478"/>
          <ac:picMkLst>
            <pc:docMk/>
            <pc:sldMk cId="945207904" sldId="626"/>
            <ac:picMk id="6" creationId="{1147A140-2169-F076-7643-F9EC7D63BCFE}"/>
          </ac:picMkLst>
        </pc:picChg>
      </pc:sldChg>
      <pc:sldChg chg="addSp modSp new mod">
        <pc:chgData name="Zhang, Ming" userId="b82a8543-f1f7-489a-9aa1-19dfec147758" providerId="ADAL" clId="{6376A95B-F6F4-4E04-ADB8-0F8B30F41D42}" dt="2022-12-08T15:35:14.806" v="3058" actId="14100"/>
        <pc:sldMkLst>
          <pc:docMk/>
          <pc:sldMk cId="735844199" sldId="627"/>
        </pc:sldMkLst>
        <pc:spChg chg="mod">
          <ac:chgData name="Zhang, Ming" userId="b82a8543-f1f7-489a-9aa1-19dfec147758" providerId="ADAL" clId="{6376A95B-F6F4-4E04-ADB8-0F8B30F41D42}" dt="2022-12-08T15:32:06.002" v="3014" actId="20577"/>
          <ac:spMkLst>
            <pc:docMk/>
            <pc:sldMk cId="735844199" sldId="627"/>
            <ac:spMk id="2" creationId="{F105340F-21FE-CAED-1162-94CF209A0232}"/>
          </ac:spMkLst>
        </pc:spChg>
        <pc:spChg chg="mod">
          <ac:chgData name="Zhang, Ming" userId="b82a8543-f1f7-489a-9aa1-19dfec147758" providerId="ADAL" clId="{6376A95B-F6F4-4E04-ADB8-0F8B30F41D42}" dt="2022-12-08T15:32:51.152" v="3046" actId="1076"/>
          <ac:spMkLst>
            <pc:docMk/>
            <pc:sldMk cId="735844199" sldId="627"/>
            <ac:spMk id="3" creationId="{1771C6B7-A55A-207D-4F9A-9D52EA9B8EF6}"/>
          </ac:spMkLst>
        </pc:spChg>
        <pc:picChg chg="add mod">
          <ac:chgData name="Zhang, Ming" userId="b82a8543-f1f7-489a-9aa1-19dfec147758" providerId="ADAL" clId="{6376A95B-F6F4-4E04-ADB8-0F8B30F41D42}" dt="2022-12-08T15:34:46.045" v="3052" actId="14100"/>
          <ac:picMkLst>
            <pc:docMk/>
            <pc:sldMk cId="735844199" sldId="627"/>
            <ac:picMk id="5" creationId="{46C4D109-4EA9-5F56-B282-14A572136900}"/>
          </ac:picMkLst>
        </pc:picChg>
        <pc:picChg chg="add mod">
          <ac:chgData name="Zhang, Ming" userId="b82a8543-f1f7-489a-9aa1-19dfec147758" providerId="ADAL" clId="{6376A95B-F6F4-4E04-ADB8-0F8B30F41D42}" dt="2022-12-08T15:35:14.806" v="3058" actId="14100"/>
          <ac:picMkLst>
            <pc:docMk/>
            <pc:sldMk cId="735844199" sldId="627"/>
            <ac:picMk id="7" creationId="{474AFC8D-6F0D-AA20-6E3E-591096C09CE3}"/>
          </ac:picMkLst>
        </pc:picChg>
      </pc:sldChg>
      <pc:sldChg chg="modSp new mod">
        <pc:chgData name="Zhang, Ming" userId="b82a8543-f1f7-489a-9aa1-19dfec147758" providerId="ADAL" clId="{6376A95B-F6F4-4E04-ADB8-0F8B30F41D42}" dt="2022-12-08T15:38:37.609" v="3222" actId="255"/>
        <pc:sldMkLst>
          <pc:docMk/>
          <pc:sldMk cId="2762047941" sldId="628"/>
        </pc:sldMkLst>
        <pc:spChg chg="mod">
          <ac:chgData name="Zhang, Ming" userId="b82a8543-f1f7-489a-9aa1-19dfec147758" providerId="ADAL" clId="{6376A95B-F6F4-4E04-ADB8-0F8B30F41D42}" dt="2022-12-08T15:35:56.736" v="3070" actId="20577"/>
          <ac:spMkLst>
            <pc:docMk/>
            <pc:sldMk cId="2762047941" sldId="628"/>
            <ac:spMk id="2" creationId="{68E7D6C3-302B-A737-BF5B-D7E55AB65DC2}"/>
          </ac:spMkLst>
        </pc:spChg>
        <pc:spChg chg="mod">
          <ac:chgData name="Zhang, Ming" userId="b82a8543-f1f7-489a-9aa1-19dfec147758" providerId="ADAL" clId="{6376A95B-F6F4-4E04-ADB8-0F8B30F41D42}" dt="2022-12-08T15:38:37.609" v="3222" actId="255"/>
          <ac:spMkLst>
            <pc:docMk/>
            <pc:sldMk cId="2762047941" sldId="628"/>
            <ac:spMk id="3" creationId="{22548FBF-0B7D-8440-8923-382F9C499681}"/>
          </ac:spMkLst>
        </pc:spChg>
      </pc:sldChg>
      <pc:sldChg chg="addSp modSp new mod">
        <pc:chgData name="Zhang, Ming" userId="b82a8543-f1f7-489a-9aa1-19dfec147758" providerId="ADAL" clId="{6376A95B-F6F4-4E04-ADB8-0F8B30F41D42}" dt="2022-12-08T15:41:27.613" v="3295" actId="1076"/>
        <pc:sldMkLst>
          <pc:docMk/>
          <pc:sldMk cId="1338011310" sldId="629"/>
        </pc:sldMkLst>
        <pc:spChg chg="mod">
          <ac:chgData name="Zhang, Ming" userId="b82a8543-f1f7-489a-9aa1-19dfec147758" providerId="ADAL" clId="{6376A95B-F6F4-4E04-ADB8-0F8B30F41D42}" dt="2022-12-08T15:41:15.168" v="3291" actId="20577"/>
          <ac:spMkLst>
            <pc:docMk/>
            <pc:sldMk cId="1338011310" sldId="629"/>
            <ac:spMk id="2" creationId="{31B0CFF0-5DC7-E161-F89B-BE7BD01154A3}"/>
          </ac:spMkLst>
        </pc:spChg>
        <pc:picChg chg="add mod">
          <ac:chgData name="Zhang, Ming" userId="b82a8543-f1f7-489a-9aa1-19dfec147758" providerId="ADAL" clId="{6376A95B-F6F4-4E04-ADB8-0F8B30F41D42}" dt="2022-12-08T15:41:27.613" v="3295" actId="1076"/>
          <ac:picMkLst>
            <pc:docMk/>
            <pc:sldMk cId="1338011310" sldId="629"/>
            <ac:picMk id="5" creationId="{086D3652-4CFA-B2FD-6D51-9CD8E6EE1D8D}"/>
          </ac:picMkLst>
        </pc:picChg>
      </pc:sldChg>
      <pc:sldChg chg="modSp add mod">
        <pc:chgData name="Zhang, Ming" userId="b82a8543-f1f7-489a-9aa1-19dfec147758" providerId="ADAL" clId="{6376A95B-F6F4-4E04-ADB8-0F8B30F41D42}" dt="2022-12-08T15:40:56.687" v="3263" actId="113"/>
        <pc:sldMkLst>
          <pc:docMk/>
          <pc:sldMk cId="3883726061" sldId="630"/>
        </pc:sldMkLst>
        <pc:spChg chg="mod">
          <ac:chgData name="Zhang, Ming" userId="b82a8543-f1f7-489a-9aa1-19dfec147758" providerId="ADAL" clId="{6376A95B-F6F4-4E04-ADB8-0F8B30F41D42}" dt="2022-12-08T15:40:56.687" v="3263" actId="113"/>
          <ac:spMkLst>
            <pc:docMk/>
            <pc:sldMk cId="3883726061" sldId="630"/>
            <ac:spMk id="3" creationId="{22548FBF-0B7D-8440-8923-382F9C499681}"/>
          </ac:spMkLst>
        </pc:spChg>
      </pc:sldChg>
      <pc:sldChg chg="new del">
        <pc:chgData name="Zhang, Ming" userId="b82a8543-f1f7-489a-9aa1-19dfec147758" providerId="ADAL" clId="{6376A95B-F6F4-4E04-ADB8-0F8B30F41D42}" dt="2022-12-08T15:49:06.569" v="3453" actId="47"/>
        <pc:sldMkLst>
          <pc:docMk/>
          <pc:sldMk cId="206708877" sldId="631"/>
        </pc:sldMkLst>
      </pc:sldChg>
      <pc:sldChg chg="addSp delSp modSp add mod">
        <pc:chgData name="Zhang, Ming" userId="b82a8543-f1f7-489a-9aa1-19dfec147758" providerId="ADAL" clId="{6376A95B-F6F4-4E04-ADB8-0F8B30F41D42}" dt="2022-12-08T15:45:22.857" v="3418" actId="1076"/>
        <pc:sldMkLst>
          <pc:docMk/>
          <pc:sldMk cId="1587731764" sldId="632"/>
        </pc:sldMkLst>
        <pc:spChg chg="mod">
          <ac:chgData name="Zhang, Ming" userId="b82a8543-f1f7-489a-9aa1-19dfec147758" providerId="ADAL" clId="{6376A95B-F6F4-4E04-ADB8-0F8B30F41D42}" dt="2022-12-08T15:43:23.089" v="3312" actId="1076"/>
          <ac:spMkLst>
            <pc:docMk/>
            <pc:sldMk cId="1587731764" sldId="632"/>
            <ac:spMk id="2" creationId="{31B0CFF0-5DC7-E161-F89B-BE7BD01154A3}"/>
          </ac:spMkLst>
        </pc:spChg>
        <pc:spChg chg="mod">
          <ac:chgData name="Zhang, Ming" userId="b82a8543-f1f7-489a-9aa1-19dfec147758" providerId="ADAL" clId="{6376A95B-F6F4-4E04-ADB8-0F8B30F41D42}" dt="2022-12-08T15:45:12.954" v="3415" actId="14100"/>
          <ac:spMkLst>
            <pc:docMk/>
            <pc:sldMk cId="1587731764" sldId="632"/>
            <ac:spMk id="3" creationId="{565436ED-729E-03E2-6CFF-AAAFC4321223}"/>
          </ac:spMkLst>
        </pc:spChg>
        <pc:picChg chg="del">
          <ac:chgData name="Zhang, Ming" userId="b82a8543-f1f7-489a-9aa1-19dfec147758" providerId="ADAL" clId="{6376A95B-F6F4-4E04-ADB8-0F8B30F41D42}" dt="2022-12-08T15:43:12.441" v="3298" actId="478"/>
          <ac:picMkLst>
            <pc:docMk/>
            <pc:sldMk cId="1587731764" sldId="632"/>
            <ac:picMk id="5" creationId="{086D3652-4CFA-B2FD-6D51-9CD8E6EE1D8D}"/>
          </ac:picMkLst>
        </pc:picChg>
        <pc:picChg chg="add mod">
          <ac:chgData name="Zhang, Ming" userId="b82a8543-f1f7-489a-9aa1-19dfec147758" providerId="ADAL" clId="{6376A95B-F6F4-4E04-ADB8-0F8B30F41D42}" dt="2022-12-08T15:45:22.857" v="3418" actId="1076"/>
          <ac:picMkLst>
            <pc:docMk/>
            <pc:sldMk cId="1587731764" sldId="632"/>
            <ac:picMk id="6" creationId="{D9971812-DBF7-1576-B804-FD4AFBC4EBF9}"/>
          </ac:picMkLst>
        </pc:picChg>
      </pc:sldChg>
      <pc:sldChg chg="addSp delSp modSp new mod">
        <pc:chgData name="Zhang, Ming" userId="b82a8543-f1f7-489a-9aa1-19dfec147758" providerId="ADAL" clId="{6376A95B-F6F4-4E04-ADB8-0F8B30F41D42}" dt="2022-12-08T15:47:58.981" v="3448" actId="22"/>
        <pc:sldMkLst>
          <pc:docMk/>
          <pc:sldMk cId="2787141143" sldId="633"/>
        </pc:sldMkLst>
        <pc:spChg chg="mod">
          <ac:chgData name="Zhang, Ming" userId="b82a8543-f1f7-489a-9aa1-19dfec147758" providerId="ADAL" clId="{6376A95B-F6F4-4E04-ADB8-0F8B30F41D42}" dt="2022-12-08T15:46:40.816" v="3441" actId="20577"/>
          <ac:spMkLst>
            <pc:docMk/>
            <pc:sldMk cId="2787141143" sldId="633"/>
            <ac:spMk id="2" creationId="{0A32AA2F-1F29-8343-B654-B246F5A52FD9}"/>
          </ac:spMkLst>
        </pc:spChg>
        <pc:picChg chg="add mod">
          <ac:chgData name="Zhang, Ming" userId="b82a8543-f1f7-489a-9aa1-19dfec147758" providerId="ADAL" clId="{6376A95B-F6F4-4E04-ADB8-0F8B30F41D42}" dt="2022-12-08T15:47:01.137" v="3446" actId="1076"/>
          <ac:picMkLst>
            <pc:docMk/>
            <pc:sldMk cId="2787141143" sldId="633"/>
            <ac:picMk id="5" creationId="{0F9F1623-9704-8AC0-FFDA-3C82BB650E98}"/>
          </ac:picMkLst>
        </pc:picChg>
        <pc:picChg chg="add del">
          <ac:chgData name="Zhang, Ming" userId="b82a8543-f1f7-489a-9aa1-19dfec147758" providerId="ADAL" clId="{6376A95B-F6F4-4E04-ADB8-0F8B30F41D42}" dt="2022-12-08T15:47:58.981" v="3448" actId="22"/>
          <ac:picMkLst>
            <pc:docMk/>
            <pc:sldMk cId="2787141143" sldId="633"/>
            <ac:picMk id="7" creationId="{F0FC9B71-1000-F9B4-5A8A-76CCC97A7360}"/>
          </ac:picMkLst>
        </pc:picChg>
      </pc:sldChg>
      <pc:sldChg chg="addSp delSp modSp add mod">
        <pc:chgData name="Zhang, Ming" userId="b82a8543-f1f7-489a-9aa1-19dfec147758" providerId="ADAL" clId="{6376A95B-F6F4-4E04-ADB8-0F8B30F41D42}" dt="2022-12-08T15:48:11.601" v="3452" actId="1076"/>
        <pc:sldMkLst>
          <pc:docMk/>
          <pc:sldMk cId="3439459238" sldId="634"/>
        </pc:sldMkLst>
        <pc:picChg chg="del">
          <ac:chgData name="Zhang, Ming" userId="b82a8543-f1f7-489a-9aa1-19dfec147758" providerId="ADAL" clId="{6376A95B-F6F4-4E04-ADB8-0F8B30F41D42}" dt="2022-12-08T15:48:08.656" v="3450" actId="478"/>
          <ac:picMkLst>
            <pc:docMk/>
            <pc:sldMk cId="3439459238" sldId="634"/>
            <ac:picMk id="5" creationId="{0F9F1623-9704-8AC0-FFDA-3C82BB650E98}"/>
          </ac:picMkLst>
        </pc:picChg>
        <pc:picChg chg="add mod">
          <ac:chgData name="Zhang, Ming" userId="b82a8543-f1f7-489a-9aa1-19dfec147758" providerId="ADAL" clId="{6376A95B-F6F4-4E04-ADB8-0F8B30F41D42}" dt="2022-12-08T15:48:11.601" v="3452" actId="1076"/>
          <ac:picMkLst>
            <pc:docMk/>
            <pc:sldMk cId="3439459238" sldId="634"/>
            <ac:picMk id="6" creationId="{89CBCB4D-73AF-C6AE-AAA3-9AFA57988160}"/>
          </ac:picMkLst>
        </pc:picChg>
      </pc:sldChg>
    </pc:docChg>
  </pc:docChgLst>
  <pc:docChgLst>
    <pc:chgData name="Zhang, Ming" userId="b82a8543-f1f7-489a-9aa1-19dfec147758" providerId="ADAL" clId="{7AE9F171-7215-464E-B564-552A53419E65}"/>
    <pc:docChg chg="undo custSel addSld delSld modSld">
      <pc:chgData name="Zhang, Ming" userId="b82a8543-f1f7-489a-9aa1-19dfec147758" providerId="ADAL" clId="{7AE9F171-7215-464E-B564-552A53419E65}" dt="2022-12-06T16:47:05.350" v="2809" actId="20577"/>
      <pc:docMkLst>
        <pc:docMk/>
      </pc:docMkLst>
      <pc:sldChg chg="modSp mod">
        <pc:chgData name="Zhang, Ming" userId="b82a8543-f1f7-489a-9aa1-19dfec147758" providerId="ADAL" clId="{7AE9F171-7215-464E-B564-552A53419E65}" dt="2022-12-06T13:48:15.122" v="39" actId="20577"/>
        <pc:sldMkLst>
          <pc:docMk/>
          <pc:sldMk cId="2671960317" sldId="260"/>
        </pc:sldMkLst>
        <pc:spChg chg="mod">
          <ac:chgData name="Zhang, Ming" userId="b82a8543-f1f7-489a-9aa1-19dfec147758" providerId="ADAL" clId="{7AE9F171-7215-464E-B564-552A53419E65}" dt="2022-12-06T13:48:15.122" v="39" actId="20577"/>
          <ac:spMkLst>
            <pc:docMk/>
            <pc:sldMk cId="2671960317" sldId="260"/>
            <ac:spMk id="4" creationId="{00000000-0000-0000-0000-000000000000}"/>
          </ac:spMkLst>
        </pc:spChg>
      </pc:sldChg>
      <pc:sldChg chg="modSp mod">
        <pc:chgData name="Zhang, Ming" userId="b82a8543-f1f7-489a-9aa1-19dfec147758" providerId="ADAL" clId="{7AE9F171-7215-464E-B564-552A53419E65}" dt="2022-12-06T13:48:36.844" v="67" actId="20577"/>
        <pc:sldMkLst>
          <pc:docMk/>
          <pc:sldMk cId="5946082" sldId="268"/>
        </pc:sldMkLst>
        <pc:spChg chg="mod">
          <ac:chgData name="Zhang, Ming" userId="b82a8543-f1f7-489a-9aa1-19dfec147758" providerId="ADAL" clId="{7AE9F171-7215-464E-B564-552A53419E65}" dt="2022-12-06T13:48:36.844" v="67" actId="20577"/>
          <ac:spMkLst>
            <pc:docMk/>
            <pc:sldMk cId="5946082" sldId="268"/>
            <ac:spMk id="3" creationId="{00000000-0000-0000-0000-000000000000}"/>
          </ac:spMkLst>
        </pc:spChg>
      </pc:sldChg>
      <pc:sldChg chg="modSp mod">
        <pc:chgData name="Zhang, Ming" userId="b82a8543-f1f7-489a-9aa1-19dfec147758" providerId="ADAL" clId="{7AE9F171-7215-464E-B564-552A53419E65}" dt="2022-12-06T13:49:57.601" v="93" actId="20577"/>
        <pc:sldMkLst>
          <pc:docMk/>
          <pc:sldMk cId="2934890774" sldId="352"/>
        </pc:sldMkLst>
        <pc:spChg chg="mod">
          <ac:chgData name="Zhang, Ming" userId="b82a8543-f1f7-489a-9aa1-19dfec147758" providerId="ADAL" clId="{7AE9F171-7215-464E-B564-552A53419E65}" dt="2022-12-06T13:49:57.601" v="93" actId="20577"/>
          <ac:spMkLst>
            <pc:docMk/>
            <pc:sldMk cId="2934890774" sldId="352"/>
            <ac:spMk id="6" creationId="{5A31ACBC-ED41-BA7B-410E-C71BE39BD59A}"/>
          </ac:spMkLst>
        </pc:spChg>
      </pc:sldChg>
      <pc:sldChg chg="delSp modSp mod">
        <pc:chgData name="Zhang, Ming" userId="b82a8543-f1f7-489a-9aa1-19dfec147758" providerId="ADAL" clId="{7AE9F171-7215-464E-B564-552A53419E65}" dt="2022-12-06T15:02:05.130" v="818" actId="207"/>
        <pc:sldMkLst>
          <pc:docMk/>
          <pc:sldMk cId="4147758436" sldId="394"/>
        </pc:sldMkLst>
        <pc:spChg chg="mod">
          <ac:chgData name="Zhang, Ming" userId="b82a8543-f1f7-489a-9aa1-19dfec147758" providerId="ADAL" clId="{7AE9F171-7215-464E-B564-552A53419E65}" dt="2022-12-06T14:59:21.313" v="762" actId="1076"/>
          <ac:spMkLst>
            <pc:docMk/>
            <pc:sldMk cId="4147758436" sldId="394"/>
            <ac:spMk id="2" creationId="{CF661BA2-463B-5CCD-E0F5-5EB70638106E}"/>
          </ac:spMkLst>
        </pc:spChg>
        <pc:spChg chg="mod">
          <ac:chgData name="Zhang, Ming" userId="b82a8543-f1f7-489a-9aa1-19dfec147758" providerId="ADAL" clId="{7AE9F171-7215-464E-B564-552A53419E65}" dt="2022-12-06T15:02:05.130" v="818" actId="207"/>
          <ac:spMkLst>
            <pc:docMk/>
            <pc:sldMk cId="4147758436" sldId="394"/>
            <ac:spMk id="3" creationId="{AC9A4005-1195-C078-DD83-B1F53EBCA030}"/>
          </ac:spMkLst>
        </pc:spChg>
        <pc:picChg chg="del">
          <ac:chgData name="Zhang, Ming" userId="b82a8543-f1f7-489a-9aa1-19dfec147758" providerId="ADAL" clId="{7AE9F171-7215-464E-B564-552A53419E65}" dt="2022-12-06T14:59:22.607" v="763" actId="478"/>
          <ac:picMkLst>
            <pc:docMk/>
            <pc:sldMk cId="4147758436" sldId="394"/>
            <ac:picMk id="5" creationId="{CDD4244C-4A73-2F12-899E-545F9477CD5E}"/>
          </ac:picMkLst>
        </pc:picChg>
      </pc:sldChg>
      <pc:sldChg chg="del">
        <pc:chgData name="Zhang, Ming" userId="b82a8543-f1f7-489a-9aa1-19dfec147758" providerId="ADAL" clId="{7AE9F171-7215-464E-B564-552A53419E65}" dt="2022-12-06T14:59:02.626" v="739" actId="47"/>
        <pc:sldMkLst>
          <pc:docMk/>
          <pc:sldMk cId="102315203" sldId="397"/>
        </pc:sldMkLst>
      </pc:sldChg>
      <pc:sldChg chg="del">
        <pc:chgData name="Zhang, Ming" userId="b82a8543-f1f7-489a-9aa1-19dfec147758" providerId="ADAL" clId="{7AE9F171-7215-464E-B564-552A53419E65}" dt="2022-12-06T15:08:23.927" v="843" actId="47"/>
        <pc:sldMkLst>
          <pc:docMk/>
          <pc:sldMk cId="1412402608" sldId="398"/>
        </pc:sldMkLst>
      </pc:sldChg>
      <pc:sldChg chg="del">
        <pc:chgData name="Zhang, Ming" userId="b82a8543-f1f7-489a-9aa1-19dfec147758" providerId="ADAL" clId="{7AE9F171-7215-464E-B564-552A53419E65}" dt="2022-12-06T15:08:23.927" v="843" actId="47"/>
        <pc:sldMkLst>
          <pc:docMk/>
          <pc:sldMk cId="1800635745" sldId="399"/>
        </pc:sldMkLst>
      </pc:sldChg>
      <pc:sldChg chg="modSp mod">
        <pc:chgData name="Zhang, Ming" userId="b82a8543-f1f7-489a-9aa1-19dfec147758" providerId="ADAL" clId="{7AE9F171-7215-464E-B564-552A53419E65}" dt="2022-12-06T14:27:26.223" v="177" actId="20577"/>
        <pc:sldMkLst>
          <pc:docMk/>
          <pc:sldMk cId="1266097979" sldId="479"/>
        </pc:sldMkLst>
        <pc:spChg chg="mod">
          <ac:chgData name="Zhang, Ming" userId="b82a8543-f1f7-489a-9aa1-19dfec147758" providerId="ADAL" clId="{7AE9F171-7215-464E-B564-552A53419E65}" dt="2022-12-06T13:50:12.873" v="103" actId="20577"/>
          <ac:spMkLst>
            <pc:docMk/>
            <pc:sldMk cId="1266097979" sldId="479"/>
            <ac:spMk id="2" creationId="{F8DE08E6-43D8-31F9-169C-75115775CE06}"/>
          </ac:spMkLst>
        </pc:spChg>
        <pc:spChg chg="mod">
          <ac:chgData name="Zhang, Ming" userId="b82a8543-f1f7-489a-9aa1-19dfec147758" providerId="ADAL" clId="{7AE9F171-7215-464E-B564-552A53419E65}" dt="2022-12-06T14:27:26.223" v="177" actId="20577"/>
          <ac:spMkLst>
            <pc:docMk/>
            <pc:sldMk cId="1266097979" sldId="479"/>
            <ac:spMk id="3" creationId="{4DEA7C73-BBB5-BB41-3355-BA7CB23681A2}"/>
          </ac:spMkLst>
        </pc:spChg>
      </pc:sldChg>
      <pc:sldChg chg="del">
        <pc:chgData name="Zhang, Ming" userId="b82a8543-f1f7-489a-9aa1-19dfec147758" providerId="ADAL" clId="{7AE9F171-7215-464E-B564-552A53419E65}" dt="2022-12-06T14:41:56.588" v="301" actId="47"/>
        <pc:sldMkLst>
          <pc:docMk/>
          <pc:sldMk cId="4064992488" sldId="481"/>
        </pc:sldMkLst>
      </pc:sldChg>
      <pc:sldChg chg="addSp delSp modSp mod modAnim">
        <pc:chgData name="Zhang, Ming" userId="b82a8543-f1f7-489a-9aa1-19dfec147758" providerId="ADAL" clId="{7AE9F171-7215-464E-B564-552A53419E65}" dt="2022-12-06T15:17:10.848" v="1125"/>
        <pc:sldMkLst>
          <pc:docMk/>
          <pc:sldMk cId="2435622246" sldId="482"/>
        </pc:sldMkLst>
        <pc:spChg chg="mod">
          <ac:chgData name="Zhang, Ming" userId="b82a8543-f1f7-489a-9aa1-19dfec147758" providerId="ADAL" clId="{7AE9F171-7215-464E-B564-552A53419E65}" dt="2022-12-06T14:53:52.412" v="664" actId="255"/>
          <ac:spMkLst>
            <pc:docMk/>
            <pc:sldMk cId="2435622246" sldId="482"/>
            <ac:spMk id="2" creationId="{030763F3-61B2-7ACD-A2CF-87AD47BFD861}"/>
          </ac:spMkLst>
        </pc:spChg>
        <pc:spChg chg="del">
          <ac:chgData name="Zhang, Ming" userId="b82a8543-f1f7-489a-9aa1-19dfec147758" providerId="ADAL" clId="{7AE9F171-7215-464E-B564-552A53419E65}" dt="2022-12-06T14:53:57.410" v="666" actId="478"/>
          <ac:spMkLst>
            <pc:docMk/>
            <pc:sldMk cId="2435622246" sldId="482"/>
            <ac:spMk id="3" creationId="{BF562AC0-2631-369F-1B60-117F5E8A0E94}"/>
          </ac:spMkLst>
        </pc:spChg>
        <pc:spChg chg="add del mod">
          <ac:chgData name="Zhang, Ming" userId="b82a8543-f1f7-489a-9aa1-19dfec147758" providerId="ADAL" clId="{7AE9F171-7215-464E-B564-552A53419E65}" dt="2022-12-06T14:56:15.562" v="676" actId="478"/>
          <ac:spMkLst>
            <pc:docMk/>
            <pc:sldMk cId="2435622246" sldId="482"/>
            <ac:spMk id="4" creationId="{748D8BFA-DF08-4544-7957-5207B40D140E}"/>
          </ac:spMkLst>
        </pc:spChg>
        <pc:picChg chg="del">
          <ac:chgData name="Zhang, Ming" userId="b82a8543-f1f7-489a-9aa1-19dfec147758" providerId="ADAL" clId="{7AE9F171-7215-464E-B564-552A53419E65}" dt="2022-12-06T14:53:54.783" v="665" actId="478"/>
          <ac:picMkLst>
            <pc:docMk/>
            <pc:sldMk cId="2435622246" sldId="482"/>
            <ac:picMk id="5" creationId="{A869CDA6-0E1A-C1A9-FA4D-7B80D0E810A1}"/>
          </ac:picMkLst>
        </pc:picChg>
        <pc:picChg chg="add mod">
          <ac:chgData name="Zhang, Ming" userId="b82a8543-f1f7-489a-9aa1-19dfec147758" providerId="ADAL" clId="{7AE9F171-7215-464E-B564-552A53419E65}" dt="2022-12-06T14:56:06.194" v="675" actId="1076"/>
          <ac:picMkLst>
            <pc:docMk/>
            <pc:sldMk cId="2435622246" sldId="482"/>
            <ac:picMk id="7" creationId="{F064DE41-B5B8-196D-A921-2FC9C45D647B}"/>
          </ac:picMkLst>
        </pc:picChg>
        <pc:picChg chg="add mod">
          <ac:chgData name="Zhang, Ming" userId="b82a8543-f1f7-489a-9aa1-19dfec147758" providerId="ADAL" clId="{7AE9F171-7215-464E-B564-552A53419E65}" dt="2022-12-06T14:55:57.785" v="672" actId="1076"/>
          <ac:picMkLst>
            <pc:docMk/>
            <pc:sldMk cId="2435622246" sldId="482"/>
            <ac:picMk id="9" creationId="{A3F71FA9-0C6B-324F-CA35-2EFE3BD33672}"/>
          </ac:picMkLst>
        </pc:picChg>
      </pc:sldChg>
      <pc:sldChg chg="del">
        <pc:chgData name="Zhang, Ming" userId="b82a8543-f1f7-489a-9aa1-19dfec147758" providerId="ADAL" clId="{7AE9F171-7215-464E-B564-552A53419E65}" dt="2022-12-06T15:08:23.927" v="843" actId="47"/>
        <pc:sldMkLst>
          <pc:docMk/>
          <pc:sldMk cId="2455277027" sldId="483"/>
        </pc:sldMkLst>
      </pc:sldChg>
      <pc:sldChg chg="del">
        <pc:chgData name="Zhang, Ming" userId="b82a8543-f1f7-489a-9aa1-19dfec147758" providerId="ADAL" clId="{7AE9F171-7215-464E-B564-552A53419E65}" dt="2022-12-06T15:08:23.927" v="843" actId="47"/>
        <pc:sldMkLst>
          <pc:docMk/>
          <pc:sldMk cId="953947922" sldId="484"/>
        </pc:sldMkLst>
      </pc:sldChg>
      <pc:sldChg chg="del">
        <pc:chgData name="Zhang, Ming" userId="b82a8543-f1f7-489a-9aa1-19dfec147758" providerId="ADAL" clId="{7AE9F171-7215-464E-B564-552A53419E65}" dt="2022-12-06T15:08:23.927" v="843" actId="47"/>
        <pc:sldMkLst>
          <pc:docMk/>
          <pc:sldMk cId="1558857493" sldId="485"/>
        </pc:sldMkLst>
      </pc:sldChg>
      <pc:sldChg chg="delSp modSp mod">
        <pc:chgData name="Zhang, Ming" userId="b82a8543-f1f7-489a-9aa1-19dfec147758" providerId="ADAL" clId="{7AE9F171-7215-464E-B564-552A53419E65}" dt="2022-12-06T15:13:15.210" v="985" actId="20577"/>
        <pc:sldMkLst>
          <pc:docMk/>
          <pc:sldMk cId="2046294135" sldId="486"/>
        </pc:sldMkLst>
        <pc:spChg chg="mod">
          <ac:chgData name="Zhang, Ming" userId="b82a8543-f1f7-489a-9aa1-19dfec147758" providerId="ADAL" clId="{7AE9F171-7215-464E-B564-552A53419E65}" dt="2022-12-06T15:09:15.696" v="886" actId="20577"/>
          <ac:spMkLst>
            <pc:docMk/>
            <pc:sldMk cId="2046294135" sldId="486"/>
            <ac:spMk id="2" creationId="{CF661BA2-463B-5CCD-E0F5-5EB70638106E}"/>
          </ac:spMkLst>
        </pc:spChg>
        <pc:spChg chg="mod">
          <ac:chgData name="Zhang, Ming" userId="b82a8543-f1f7-489a-9aa1-19dfec147758" providerId="ADAL" clId="{7AE9F171-7215-464E-B564-552A53419E65}" dt="2022-12-06T15:13:15.210" v="985" actId="20577"/>
          <ac:spMkLst>
            <pc:docMk/>
            <pc:sldMk cId="2046294135" sldId="486"/>
            <ac:spMk id="3" creationId="{AC9A4005-1195-C078-DD83-B1F53EBCA030}"/>
          </ac:spMkLst>
        </pc:spChg>
        <pc:picChg chg="del">
          <ac:chgData name="Zhang, Ming" userId="b82a8543-f1f7-489a-9aa1-19dfec147758" providerId="ADAL" clId="{7AE9F171-7215-464E-B564-552A53419E65}" dt="2022-12-06T15:09:25.891" v="887" actId="478"/>
          <ac:picMkLst>
            <pc:docMk/>
            <pc:sldMk cId="2046294135" sldId="486"/>
            <ac:picMk id="6" creationId="{F497A05A-E241-9196-0E48-676342207D8F}"/>
          </ac:picMkLst>
        </pc:picChg>
      </pc:sldChg>
      <pc:sldChg chg="addSp delSp modSp mod">
        <pc:chgData name="Zhang, Ming" userId="b82a8543-f1f7-489a-9aa1-19dfec147758" providerId="ADAL" clId="{7AE9F171-7215-464E-B564-552A53419E65}" dt="2022-12-06T15:18:25.038" v="1155" actId="1038"/>
        <pc:sldMkLst>
          <pc:docMk/>
          <pc:sldMk cId="1350985651" sldId="487"/>
        </pc:sldMkLst>
        <pc:spChg chg="mod">
          <ac:chgData name="Zhang, Ming" userId="b82a8543-f1f7-489a-9aa1-19dfec147758" providerId="ADAL" clId="{7AE9F171-7215-464E-B564-552A53419E65}" dt="2022-12-06T15:13:35.329" v="1012" actId="20577"/>
          <ac:spMkLst>
            <pc:docMk/>
            <pc:sldMk cId="1350985651" sldId="487"/>
            <ac:spMk id="2" creationId="{CF661BA2-463B-5CCD-E0F5-5EB70638106E}"/>
          </ac:spMkLst>
        </pc:spChg>
        <pc:spChg chg="mod">
          <ac:chgData name="Zhang, Ming" userId="b82a8543-f1f7-489a-9aa1-19dfec147758" providerId="ADAL" clId="{7AE9F171-7215-464E-B564-552A53419E65}" dt="2022-12-06T15:17:55.580" v="1149" actId="20577"/>
          <ac:spMkLst>
            <pc:docMk/>
            <pc:sldMk cId="1350985651" sldId="487"/>
            <ac:spMk id="3" creationId="{AC9A4005-1195-C078-DD83-B1F53EBCA030}"/>
          </ac:spMkLst>
        </pc:spChg>
        <pc:picChg chg="add mod">
          <ac:chgData name="Zhang, Ming" userId="b82a8543-f1f7-489a-9aa1-19dfec147758" providerId="ADAL" clId="{7AE9F171-7215-464E-B564-552A53419E65}" dt="2022-12-06T15:18:25.038" v="1155" actId="1038"/>
          <ac:picMkLst>
            <pc:docMk/>
            <pc:sldMk cId="1350985651" sldId="487"/>
            <ac:picMk id="5" creationId="{43F3CE30-48DB-97CA-F1C1-3DD14796A4FE}"/>
          </ac:picMkLst>
        </pc:picChg>
        <pc:picChg chg="del">
          <ac:chgData name="Zhang, Ming" userId="b82a8543-f1f7-489a-9aa1-19dfec147758" providerId="ADAL" clId="{7AE9F171-7215-464E-B564-552A53419E65}" dt="2022-12-06T15:13:43.853" v="1013" actId="478"/>
          <ac:picMkLst>
            <pc:docMk/>
            <pc:sldMk cId="1350985651" sldId="487"/>
            <ac:picMk id="6" creationId="{F497A05A-E241-9196-0E48-676342207D8F}"/>
          </ac:picMkLst>
        </pc:picChg>
      </pc:sldChg>
      <pc:sldChg chg="addSp delSp modSp mod modAnim">
        <pc:chgData name="Zhang, Ming" userId="b82a8543-f1f7-489a-9aa1-19dfec147758" providerId="ADAL" clId="{7AE9F171-7215-464E-B564-552A53419E65}" dt="2022-12-06T15:31:56.842" v="1468"/>
        <pc:sldMkLst>
          <pc:docMk/>
          <pc:sldMk cId="207186070" sldId="488"/>
        </pc:sldMkLst>
        <pc:spChg chg="mod">
          <ac:chgData name="Zhang, Ming" userId="b82a8543-f1f7-489a-9aa1-19dfec147758" providerId="ADAL" clId="{7AE9F171-7215-464E-B564-552A53419E65}" dt="2022-12-06T15:25:45.186" v="1295" actId="57"/>
          <ac:spMkLst>
            <pc:docMk/>
            <pc:sldMk cId="207186070" sldId="488"/>
            <ac:spMk id="2" creationId="{CF661BA2-463B-5CCD-E0F5-5EB70638106E}"/>
          </ac:spMkLst>
        </pc:spChg>
        <pc:spChg chg="mod">
          <ac:chgData name="Zhang, Ming" userId="b82a8543-f1f7-489a-9aa1-19dfec147758" providerId="ADAL" clId="{7AE9F171-7215-464E-B564-552A53419E65}" dt="2022-12-06T15:31:36.968" v="1464" actId="1076"/>
          <ac:spMkLst>
            <pc:docMk/>
            <pc:sldMk cId="207186070" sldId="488"/>
            <ac:spMk id="3" creationId="{AC9A4005-1195-C078-DD83-B1F53EBCA030}"/>
          </ac:spMkLst>
        </pc:spChg>
        <pc:picChg chg="add mod">
          <ac:chgData name="Zhang, Ming" userId="b82a8543-f1f7-489a-9aa1-19dfec147758" providerId="ADAL" clId="{7AE9F171-7215-464E-B564-552A53419E65}" dt="2022-12-06T15:31:36.968" v="1464" actId="1076"/>
          <ac:picMkLst>
            <pc:docMk/>
            <pc:sldMk cId="207186070" sldId="488"/>
            <ac:picMk id="5" creationId="{A69CBF26-8812-7FFF-7CF6-5D491FD275D2}"/>
          </ac:picMkLst>
        </pc:picChg>
        <pc:picChg chg="del">
          <ac:chgData name="Zhang, Ming" userId="b82a8543-f1f7-489a-9aa1-19dfec147758" providerId="ADAL" clId="{7AE9F171-7215-464E-B564-552A53419E65}" dt="2022-12-06T15:26:01.934" v="1296" actId="478"/>
          <ac:picMkLst>
            <pc:docMk/>
            <pc:sldMk cId="207186070" sldId="488"/>
            <ac:picMk id="6" creationId="{F497A05A-E241-9196-0E48-676342207D8F}"/>
          </ac:picMkLst>
        </pc:picChg>
      </pc:sldChg>
      <pc:sldChg chg="modSp mod">
        <pc:chgData name="Zhang, Ming" userId="b82a8543-f1f7-489a-9aa1-19dfec147758" providerId="ADAL" clId="{7AE9F171-7215-464E-B564-552A53419E65}" dt="2022-12-06T15:46:35.270" v="1646" actId="20577"/>
        <pc:sldMkLst>
          <pc:docMk/>
          <pc:sldMk cId="1787050896" sldId="489"/>
        </pc:sldMkLst>
        <pc:spChg chg="mod">
          <ac:chgData name="Zhang, Ming" userId="b82a8543-f1f7-489a-9aa1-19dfec147758" providerId="ADAL" clId="{7AE9F171-7215-464E-B564-552A53419E65}" dt="2022-12-06T15:40:18.512" v="1491" actId="20577"/>
          <ac:spMkLst>
            <pc:docMk/>
            <pc:sldMk cId="1787050896" sldId="489"/>
            <ac:spMk id="2" creationId="{26863FF0-7C62-0A2A-4BDF-6788219CEDE6}"/>
          </ac:spMkLst>
        </pc:spChg>
        <pc:spChg chg="mod">
          <ac:chgData name="Zhang, Ming" userId="b82a8543-f1f7-489a-9aa1-19dfec147758" providerId="ADAL" clId="{7AE9F171-7215-464E-B564-552A53419E65}" dt="2022-12-06T15:46:35.270" v="1646" actId="20577"/>
          <ac:spMkLst>
            <pc:docMk/>
            <pc:sldMk cId="1787050896" sldId="489"/>
            <ac:spMk id="3" creationId="{0FD9A245-B264-3C1C-6F75-5605F6B93DA8}"/>
          </ac:spMkLst>
        </pc:spChg>
      </pc:sldChg>
      <pc:sldChg chg="del">
        <pc:chgData name="Zhang, Ming" userId="b82a8543-f1f7-489a-9aa1-19dfec147758" providerId="ADAL" clId="{7AE9F171-7215-464E-B564-552A53419E65}" dt="2022-12-06T15:54:45.558" v="1753" actId="47"/>
        <pc:sldMkLst>
          <pc:docMk/>
          <pc:sldMk cId="3966524505" sldId="490"/>
        </pc:sldMkLst>
      </pc:sldChg>
      <pc:sldChg chg="modSp mod">
        <pc:chgData name="Zhang, Ming" userId="b82a8543-f1f7-489a-9aa1-19dfec147758" providerId="ADAL" clId="{7AE9F171-7215-464E-B564-552A53419E65}" dt="2022-12-06T15:53:47.813" v="1751" actId="16959"/>
        <pc:sldMkLst>
          <pc:docMk/>
          <pc:sldMk cId="1822050452" sldId="491"/>
        </pc:sldMkLst>
        <pc:spChg chg="mod">
          <ac:chgData name="Zhang, Ming" userId="b82a8543-f1f7-489a-9aa1-19dfec147758" providerId="ADAL" clId="{7AE9F171-7215-464E-B564-552A53419E65}" dt="2022-12-06T15:48:41.548" v="1660" actId="20577"/>
          <ac:spMkLst>
            <pc:docMk/>
            <pc:sldMk cId="1822050452" sldId="491"/>
            <ac:spMk id="2" creationId="{26863FF0-7C62-0A2A-4BDF-6788219CEDE6}"/>
          </ac:spMkLst>
        </pc:spChg>
        <pc:spChg chg="mod">
          <ac:chgData name="Zhang, Ming" userId="b82a8543-f1f7-489a-9aa1-19dfec147758" providerId="ADAL" clId="{7AE9F171-7215-464E-B564-552A53419E65}" dt="2022-12-06T15:53:47.813" v="1751" actId="16959"/>
          <ac:spMkLst>
            <pc:docMk/>
            <pc:sldMk cId="1822050452" sldId="491"/>
            <ac:spMk id="3" creationId="{0FD9A245-B264-3C1C-6F75-5605F6B93DA8}"/>
          </ac:spMkLst>
        </pc:spChg>
      </pc:sldChg>
      <pc:sldChg chg="del">
        <pc:chgData name="Zhang, Ming" userId="b82a8543-f1f7-489a-9aa1-19dfec147758" providerId="ADAL" clId="{7AE9F171-7215-464E-B564-552A53419E65}" dt="2022-12-06T15:54:34.750" v="1752" actId="47"/>
        <pc:sldMkLst>
          <pc:docMk/>
          <pc:sldMk cId="1726273455" sldId="492"/>
        </pc:sldMkLst>
      </pc:sldChg>
      <pc:sldChg chg="del">
        <pc:chgData name="Zhang, Ming" userId="b82a8543-f1f7-489a-9aa1-19dfec147758" providerId="ADAL" clId="{7AE9F171-7215-464E-B564-552A53419E65}" dt="2022-12-06T15:54:45.558" v="1753" actId="47"/>
        <pc:sldMkLst>
          <pc:docMk/>
          <pc:sldMk cId="1042485335" sldId="493"/>
        </pc:sldMkLst>
      </pc:sldChg>
      <pc:sldChg chg="addSp modSp mod">
        <pc:chgData name="Zhang, Ming" userId="b82a8543-f1f7-489a-9aa1-19dfec147758" providerId="ADAL" clId="{7AE9F171-7215-464E-B564-552A53419E65}" dt="2022-12-06T15:55:26.171" v="1794" actId="1076"/>
        <pc:sldMkLst>
          <pc:docMk/>
          <pc:sldMk cId="3100439959" sldId="494"/>
        </pc:sldMkLst>
        <pc:spChg chg="mod">
          <ac:chgData name="Zhang, Ming" userId="b82a8543-f1f7-489a-9aa1-19dfec147758" providerId="ADAL" clId="{7AE9F171-7215-464E-B564-552A53419E65}" dt="2022-12-06T15:55:01.712" v="1791" actId="20577"/>
          <ac:spMkLst>
            <pc:docMk/>
            <pc:sldMk cId="3100439959" sldId="494"/>
            <ac:spMk id="2" creationId="{F2205507-B299-C501-723F-1C5D594ABA84}"/>
          </ac:spMkLst>
        </pc:spChg>
        <pc:spChg chg="mod">
          <ac:chgData name="Zhang, Ming" userId="b82a8543-f1f7-489a-9aa1-19dfec147758" providerId="ADAL" clId="{7AE9F171-7215-464E-B564-552A53419E65}" dt="2022-12-06T15:55:07.862" v="1792" actId="20577"/>
          <ac:spMkLst>
            <pc:docMk/>
            <pc:sldMk cId="3100439959" sldId="494"/>
            <ac:spMk id="3" creationId="{A7441E26-0035-1321-BA5C-7B4BCE6440A7}"/>
          </ac:spMkLst>
        </pc:spChg>
        <pc:picChg chg="add mod">
          <ac:chgData name="Zhang, Ming" userId="b82a8543-f1f7-489a-9aa1-19dfec147758" providerId="ADAL" clId="{7AE9F171-7215-464E-B564-552A53419E65}" dt="2022-12-06T15:55:26.171" v="1794" actId="1076"/>
          <ac:picMkLst>
            <pc:docMk/>
            <pc:sldMk cId="3100439959" sldId="494"/>
            <ac:picMk id="5" creationId="{F65E30C8-8643-8D1E-223B-0C1281912AF4}"/>
          </ac:picMkLst>
        </pc:picChg>
      </pc:sldChg>
      <pc:sldChg chg="del">
        <pc:chgData name="Zhang, Ming" userId="b82a8543-f1f7-489a-9aa1-19dfec147758" providerId="ADAL" clId="{7AE9F171-7215-464E-B564-552A53419E65}" dt="2022-12-06T15:54:45.558" v="1753" actId="47"/>
        <pc:sldMkLst>
          <pc:docMk/>
          <pc:sldMk cId="1949146937" sldId="495"/>
        </pc:sldMkLst>
      </pc:sldChg>
      <pc:sldChg chg="del">
        <pc:chgData name="Zhang, Ming" userId="b82a8543-f1f7-489a-9aa1-19dfec147758" providerId="ADAL" clId="{7AE9F171-7215-464E-B564-552A53419E65}" dt="2022-12-06T15:54:45.558" v="1753" actId="47"/>
        <pc:sldMkLst>
          <pc:docMk/>
          <pc:sldMk cId="3109969744" sldId="496"/>
        </pc:sldMkLst>
      </pc:sldChg>
      <pc:sldChg chg="del">
        <pc:chgData name="Zhang, Ming" userId="b82a8543-f1f7-489a-9aa1-19dfec147758" providerId="ADAL" clId="{7AE9F171-7215-464E-B564-552A53419E65}" dt="2022-12-06T15:54:45.558" v="1753" actId="47"/>
        <pc:sldMkLst>
          <pc:docMk/>
          <pc:sldMk cId="3986236727" sldId="497"/>
        </pc:sldMkLst>
      </pc:sldChg>
      <pc:sldChg chg="del">
        <pc:chgData name="Zhang, Ming" userId="b82a8543-f1f7-489a-9aa1-19dfec147758" providerId="ADAL" clId="{7AE9F171-7215-464E-B564-552A53419E65}" dt="2022-12-06T15:54:45.558" v="1753" actId="47"/>
        <pc:sldMkLst>
          <pc:docMk/>
          <pc:sldMk cId="2171582113" sldId="498"/>
        </pc:sldMkLst>
      </pc:sldChg>
      <pc:sldChg chg="del">
        <pc:chgData name="Zhang, Ming" userId="b82a8543-f1f7-489a-9aa1-19dfec147758" providerId="ADAL" clId="{7AE9F171-7215-464E-B564-552A53419E65}" dt="2022-12-06T15:54:45.558" v="1753" actId="47"/>
        <pc:sldMkLst>
          <pc:docMk/>
          <pc:sldMk cId="4038835224" sldId="499"/>
        </pc:sldMkLst>
      </pc:sldChg>
      <pc:sldChg chg="del">
        <pc:chgData name="Zhang, Ming" userId="b82a8543-f1f7-489a-9aa1-19dfec147758" providerId="ADAL" clId="{7AE9F171-7215-464E-B564-552A53419E65}" dt="2022-12-06T15:54:45.558" v="1753" actId="47"/>
        <pc:sldMkLst>
          <pc:docMk/>
          <pc:sldMk cId="1204499173" sldId="500"/>
        </pc:sldMkLst>
      </pc:sldChg>
      <pc:sldChg chg="del">
        <pc:chgData name="Zhang, Ming" userId="b82a8543-f1f7-489a-9aa1-19dfec147758" providerId="ADAL" clId="{7AE9F171-7215-464E-B564-552A53419E65}" dt="2022-12-06T15:54:45.558" v="1753" actId="47"/>
        <pc:sldMkLst>
          <pc:docMk/>
          <pc:sldMk cId="2787610217" sldId="501"/>
        </pc:sldMkLst>
      </pc:sldChg>
      <pc:sldChg chg="del">
        <pc:chgData name="Zhang, Ming" userId="b82a8543-f1f7-489a-9aa1-19dfec147758" providerId="ADAL" clId="{7AE9F171-7215-464E-B564-552A53419E65}" dt="2022-12-06T15:54:45.558" v="1753" actId="47"/>
        <pc:sldMkLst>
          <pc:docMk/>
          <pc:sldMk cId="919192015" sldId="502"/>
        </pc:sldMkLst>
      </pc:sldChg>
      <pc:sldChg chg="del">
        <pc:chgData name="Zhang, Ming" userId="b82a8543-f1f7-489a-9aa1-19dfec147758" providerId="ADAL" clId="{7AE9F171-7215-464E-B564-552A53419E65}" dt="2022-12-06T15:54:45.558" v="1753" actId="47"/>
        <pc:sldMkLst>
          <pc:docMk/>
          <pc:sldMk cId="1917187817" sldId="503"/>
        </pc:sldMkLst>
      </pc:sldChg>
      <pc:sldChg chg="del">
        <pc:chgData name="Zhang, Ming" userId="b82a8543-f1f7-489a-9aa1-19dfec147758" providerId="ADAL" clId="{7AE9F171-7215-464E-B564-552A53419E65}" dt="2022-12-06T15:54:45.558" v="1753" actId="47"/>
        <pc:sldMkLst>
          <pc:docMk/>
          <pc:sldMk cId="4241294666" sldId="504"/>
        </pc:sldMkLst>
      </pc:sldChg>
      <pc:sldChg chg="del">
        <pc:chgData name="Zhang, Ming" userId="b82a8543-f1f7-489a-9aa1-19dfec147758" providerId="ADAL" clId="{7AE9F171-7215-464E-B564-552A53419E65}" dt="2022-12-06T15:54:45.558" v="1753" actId="47"/>
        <pc:sldMkLst>
          <pc:docMk/>
          <pc:sldMk cId="4086642222" sldId="505"/>
        </pc:sldMkLst>
      </pc:sldChg>
      <pc:sldChg chg="del">
        <pc:chgData name="Zhang, Ming" userId="b82a8543-f1f7-489a-9aa1-19dfec147758" providerId="ADAL" clId="{7AE9F171-7215-464E-B564-552A53419E65}" dt="2022-12-06T15:54:45.558" v="1753" actId="47"/>
        <pc:sldMkLst>
          <pc:docMk/>
          <pc:sldMk cId="1285539077" sldId="506"/>
        </pc:sldMkLst>
      </pc:sldChg>
      <pc:sldChg chg="del">
        <pc:chgData name="Zhang, Ming" userId="b82a8543-f1f7-489a-9aa1-19dfec147758" providerId="ADAL" clId="{7AE9F171-7215-464E-B564-552A53419E65}" dt="2022-12-06T15:54:45.558" v="1753" actId="47"/>
        <pc:sldMkLst>
          <pc:docMk/>
          <pc:sldMk cId="2386233287" sldId="507"/>
        </pc:sldMkLst>
      </pc:sldChg>
      <pc:sldChg chg="del">
        <pc:chgData name="Zhang, Ming" userId="b82a8543-f1f7-489a-9aa1-19dfec147758" providerId="ADAL" clId="{7AE9F171-7215-464E-B564-552A53419E65}" dt="2022-12-06T15:54:45.558" v="1753" actId="47"/>
        <pc:sldMkLst>
          <pc:docMk/>
          <pc:sldMk cId="2779128782" sldId="508"/>
        </pc:sldMkLst>
      </pc:sldChg>
      <pc:sldChg chg="del">
        <pc:chgData name="Zhang, Ming" userId="b82a8543-f1f7-489a-9aa1-19dfec147758" providerId="ADAL" clId="{7AE9F171-7215-464E-B564-552A53419E65}" dt="2022-12-06T15:54:45.558" v="1753" actId="47"/>
        <pc:sldMkLst>
          <pc:docMk/>
          <pc:sldMk cId="2348199356" sldId="509"/>
        </pc:sldMkLst>
      </pc:sldChg>
      <pc:sldChg chg="del">
        <pc:chgData name="Zhang, Ming" userId="b82a8543-f1f7-489a-9aa1-19dfec147758" providerId="ADAL" clId="{7AE9F171-7215-464E-B564-552A53419E65}" dt="2022-12-06T15:54:45.558" v="1753" actId="47"/>
        <pc:sldMkLst>
          <pc:docMk/>
          <pc:sldMk cId="2638432773" sldId="510"/>
        </pc:sldMkLst>
      </pc:sldChg>
      <pc:sldChg chg="del">
        <pc:chgData name="Zhang, Ming" userId="b82a8543-f1f7-489a-9aa1-19dfec147758" providerId="ADAL" clId="{7AE9F171-7215-464E-B564-552A53419E65}" dt="2022-12-06T15:54:45.558" v="1753" actId="47"/>
        <pc:sldMkLst>
          <pc:docMk/>
          <pc:sldMk cId="431150289" sldId="511"/>
        </pc:sldMkLst>
      </pc:sldChg>
      <pc:sldChg chg="del">
        <pc:chgData name="Zhang, Ming" userId="b82a8543-f1f7-489a-9aa1-19dfec147758" providerId="ADAL" clId="{7AE9F171-7215-464E-B564-552A53419E65}" dt="2022-12-06T15:54:45.558" v="1753" actId="47"/>
        <pc:sldMkLst>
          <pc:docMk/>
          <pc:sldMk cId="4242500393" sldId="512"/>
        </pc:sldMkLst>
      </pc:sldChg>
      <pc:sldChg chg="del">
        <pc:chgData name="Zhang, Ming" userId="b82a8543-f1f7-489a-9aa1-19dfec147758" providerId="ADAL" clId="{7AE9F171-7215-464E-B564-552A53419E65}" dt="2022-12-06T15:54:45.558" v="1753" actId="47"/>
        <pc:sldMkLst>
          <pc:docMk/>
          <pc:sldMk cId="3090303231" sldId="513"/>
        </pc:sldMkLst>
      </pc:sldChg>
      <pc:sldChg chg="modSp add mod">
        <pc:chgData name="Zhang, Ming" userId="b82a8543-f1f7-489a-9aa1-19dfec147758" providerId="ADAL" clId="{7AE9F171-7215-464E-B564-552A53419E65}" dt="2022-12-06T14:42:19.638" v="324" actId="5793"/>
        <pc:sldMkLst>
          <pc:docMk/>
          <pc:sldMk cId="2341069920" sldId="514"/>
        </pc:sldMkLst>
        <pc:spChg chg="mod">
          <ac:chgData name="Zhang, Ming" userId="b82a8543-f1f7-489a-9aa1-19dfec147758" providerId="ADAL" clId="{7AE9F171-7215-464E-B564-552A53419E65}" dt="2022-12-06T14:42:19.638" v="324" actId="5793"/>
          <ac:spMkLst>
            <pc:docMk/>
            <pc:sldMk cId="2341069920" sldId="514"/>
            <ac:spMk id="3" creationId="{4DEA7C73-BBB5-BB41-3355-BA7CB23681A2}"/>
          </ac:spMkLst>
        </pc:spChg>
      </pc:sldChg>
      <pc:sldChg chg="modSp new mod">
        <pc:chgData name="Zhang, Ming" userId="b82a8543-f1f7-489a-9aa1-19dfec147758" providerId="ADAL" clId="{7AE9F171-7215-464E-B564-552A53419E65}" dt="2022-12-06T14:52:36.561" v="616" actId="114"/>
        <pc:sldMkLst>
          <pc:docMk/>
          <pc:sldMk cId="2884263144" sldId="515"/>
        </pc:sldMkLst>
        <pc:spChg chg="mod">
          <ac:chgData name="Zhang, Ming" userId="b82a8543-f1f7-489a-9aa1-19dfec147758" providerId="ADAL" clId="{7AE9F171-7215-464E-B564-552A53419E65}" dt="2022-12-06T14:52:00.885" v="594" actId="20577"/>
          <ac:spMkLst>
            <pc:docMk/>
            <pc:sldMk cId="2884263144" sldId="515"/>
            <ac:spMk id="2" creationId="{A35F860A-86B9-A9A2-805F-12D3BABB8A49}"/>
          </ac:spMkLst>
        </pc:spChg>
        <pc:spChg chg="mod">
          <ac:chgData name="Zhang, Ming" userId="b82a8543-f1f7-489a-9aa1-19dfec147758" providerId="ADAL" clId="{7AE9F171-7215-464E-B564-552A53419E65}" dt="2022-12-06T14:52:36.561" v="616" actId="114"/>
          <ac:spMkLst>
            <pc:docMk/>
            <pc:sldMk cId="2884263144" sldId="515"/>
            <ac:spMk id="3" creationId="{81A1D356-5951-7102-A0D5-9DE20C35F6A5}"/>
          </ac:spMkLst>
        </pc:spChg>
      </pc:sldChg>
      <pc:sldChg chg="modSp add mod">
        <pc:chgData name="Zhang, Ming" userId="b82a8543-f1f7-489a-9aa1-19dfec147758" providerId="ADAL" clId="{7AE9F171-7215-464E-B564-552A53419E65}" dt="2022-12-06T14:51:40.787" v="581" actId="113"/>
        <pc:sldMkLst>
          <pc:docMk/>
          <pc:sldMk cId="3866828361" sldId="516"/>
        </pc:sldMkLst>
        <pc:spChg chg="mod">
          <ac:chgData name="Zhang, Ming" userId="b82a8543-f1f7-489a-9aa1-19dfec147758" providerId="ADAL" clId="{7AE9F171-7215-464E-B564-552A53419E65}" dt="2022-12-06T14:42:41.190" v="350" actId="20577"/>
          <ac:spMkLst>
            <pc:docMk/>
            <pc:sldMk cId="3866828361" sldId="516"/>
            <ac:spMk id="2" creationId="{F8DE08E6-43D8-31F9-169C-75115775CE06}"/>
          </ac:spMkLst>
        </pc:spChg>
        <pc:spChg chg="mod">
          <ac:chgData name="Zhang, Ming" userId="b82a8543-f1f7-489a-9aa1-19dfec147758" providerId="ADAL" clId="{7AE9F171-7215-464E-B564-552A53419E65}" dt="2022-12-06T14:51:40.787" v="581" actId="113"/>
          <ac:spMkLst>
            <pc:docMk/>
            <pc:sldMk cId="3866828361" sldId="516"/>
            <ac:spMk id="3" creationId="{4DEA7C73-BBB5-BB41-3355-BA7CB23681A2}"/>
          </ac:spMkLst>
        </pc:spChg>
      </pc:sldChg>
      <pc:sldChg chg="addSp modSp new mod">
        <pc:chgData name="Zhang, Ming" userId="b82a8543-f1f7-489a-9aa1-19dfec147758" providerId="ADAL" clId="{7AE9F171-7215-464E-B564-552A53419E65}" dt="2022-12-06T14:57:54.957" v="738" actId="1076"/>
        <pc:sldMkLst>
          <pc:docMk/>
          <pc:sldMk cId="3106311061" sldId="517"/>
        </pc:sldMkLst>
        <pc:spChg chg="mod">
          <ac:chgData name="Zhang, Ming" userId="b82a8543-f1f7-489a-9aa1-19dfec147758" providerId="ADAL" clId="{7AE9F171-7215-464E-B564-552A53419E65}" dt="2022-12-06T14:57:27.656" v="695" actId="20577"/>
          <ac:spMkLst>
            <pc:docMk/>
            <pc:sldMk cId="3106311061" sldId="517"/>
            <ac:spMk id="2" creationId="{D96BC9C2-8CBC-C0EF-13F0-D4D542DA7B20}"/>
          </ac:spMkLst>
        </pc:spChg>
        <pc:spChg chg="mod">
          <ac:chgData name="Zhang, Ming" userId="b82a8543-f1f7-489a-9aa1-19dfec147758" providerId="ADAL" clId="{7AE9F171-7215-464E-B564-552A53419E65}" dt="2022-12-06T14:57:43.733" v="734" actId="14100"/>
          <ac:spMkLst>
            <pc:docMk/>
            <pc:sldMk cId="3106311061" sldId="517"/>
            <ac:spMk id="3" creationId="{678E7E2D-4AC5-E23C-94EC-51D5B0E17FDE}"/>
          </ac:spMkLst>
        </pc:spChg>
        <pc:picChg chg="add mod">
          <ac:chgData name="Zhang, Ming" userId="b82a8543-f1f7-489a-9aa1-19dfec147758" providerId="ADAL" clId="{7AE9F171-7215-464E-B564-552A53419E65}" dt="2022-12-06T14:57:54.957" v="738" actId="1076"/>
          <ac:picMkLst>
            <pc:docMk/>
            <pc:sldMk cId="3106311061" sldId="517"/>
            <ac:picMk id="5" creationId="{201D2A49-12DD-07D8-9ACC-0E6A4740150E}"/>
          </ac:picMkLst>
        </pc:picChg>
      </pc:sldChg>
      <pc:sldChg chg="addSp modSp add mod">
        <pc:chgData name="Zhang, Ming" userId="b82a8543-f1f7-489a-9aa1-19dfec147758" providerId="ADAL" clId="{7AE9F171-7215-464E-B564-552A53419E65}" dt="2022-12-06T15:04:42.749" v="842" actId="14100"/>
        <pc:sldMkLst>
          <pc:docMk/>
          <pc:sldMk cId="2575201807" sldId="518"/>
        </pc:sldMkLst>
        <pc:spChg chg="mod">
          <ac:chgData name="Zhang, Ming" userId="b82a8543-f1f7-489a-9aa1-19dfec147758" providerId="ADAL" clId="{7AE9F171-7215-464E-B564-552A53419E65}" dt="2022-12-06T15:03:37.930" v="829"/>
          <ac:spMkLst>
            <pc:docMk/>
            <pc:sldMk cId="2575201807" sldId="518"/>
            <ac:spMk id="3" creationId="{AC9A4005-1195-C078-DD83-B1F53EBCA030}"/>
          </ac:spMkLst>
        </pc:spChg>
        <pc:picChg chg="add mod">
          <ac:chgData name="Zhang, Ming" userId="b82a8543-f1f7-489a-9aa1-19dfec147758" providerId="ADAL" clId="{7AE9F171-7215-464E-B564-552A53419E65}" dt="2022-12-06T15:04:38.312" v="840" actId="14100"/>
          <ac:picMkLst>
            <pc:docMk/>
            <pc:sldMk cId="2575201807" sldId="518"/>
            <ac:picMk id="5" creationId="{22615931-AAD1-86D3-FDAD-86296D94B451}"/>
          </ac:picMkLst>
        </pc:picChg>
        <pc:picChg chg="add mod">
          <ac:chgData name="Zhang, Ming" userId="b82a8543-f1f7-489a-9aa1-19dfec147758" providerId="ADAL" clId="{7AE9F171-7215-464E-B564-552A53419E65}" dt="2022-12-06T15:04:42.749" v="842" actId="14100"/>
          <ac:picMkLst>
            <pc:docMk/>
            <pc:sldMk cId="2575201807" sldId="518"/>
            <ac:picMk id="7" creationId="{D7A238C5-AEC8-958E-6ED7-32F1F7B1B9F9}"/>
          </ac:picMkLst>
        </pc:picChg>
      </pc:sldChg>
      <pc:sldChg chg="addSp modSp new mod">
        <pc:chgData name="Zhang, Ming" userId="b82a8543-f1f7-489a-9aa1-19dfec147758" providerId="ADAL" clId="{7AE9F171-7215-464E-B564-552A53419E65}" dt="2022-12-06T15:24:36.397" v="1270"/>
        <pc:sldMkLst>
          <pc:docMk/>
          <pc:sldMk cId="1808626927" sldId="519"/>
        </pc:sldMkLst>
        <pc:spChg chg="mod">
          <ac:chgData name="Zhang, Ming" userId="b82a8543-f1f7-489a-9aa1-19dfec147758" providerId="ADAL" clId="{7AE9F171-7215-464E-B564-552A53419E65}" dt="2022-12-06T15:19:26.778" v="1195" actId="20577"/>
          <ac:spMkLst>
            <pc:docMk/>
            <pc:sldMk cId="1808626927" sldId="519"/>
            <ac:spMk id="2" creationId="{363BFEC0-5E34-A5F6-60A5-4F21C445437C}"/>
          </ac:spMkLst>
        </pc:spChg>
        <pc:spChg chg="mod">
          <ac:chgData name="Zhang, Ming" userId="b82a8543-f1f7-489a-9aa1-19dfec147758" providerId="ADAL" clId="{7AE9F171-7215-464E-B564-552A53419E65}" dt="2022-12-06T15:24:36.397" v="1270"/>
          <ac:spMkLst>
            <pc:docMk/>
            <pc:sldMk cId="1808626927" sldId="519"/>
            <ac:spMk id="3" creationId="{F0F76E82-49DC-8324-3CC1-8B4A70CB1ABF}"/>
          </ac:spMkLst>
        </pc:spChg>
        <pc:picChg chg="add mod">
          <ac:chgData name="Zhang, Ming" userId="b82a8543-f1f7-489a-9aa1-19dfec147758" providerId="ADAL" clId="{7AE9F171-7215-464E-B564-552A53419E65}" dt="2022-12-06T15:19:46.827" v="1199" actId="1076"/>
          <ac:picMkLst>
            <pc:docMk/>
            <pc:sldMk cId="1808626927" sldId="519"/>
            <ac:picMk id="4" creationId="{4221B2F7-CF44-6AD7-B623-23951A840031}"/>
          </ac:picMkLst>
        </pc:picChg>
      </pc:sldChg>
      <pc:sldChg chg="modSp new mod">
        <pc:chgData name="Zhang, Ming" userId="b82a8543-f1f7-489a-9aa1-19dfec147758" providerId="ADAL" clId="{7AE9F171-7215-464E-B564-552A53419E65}" dt="2022-12-06T16:06:34.148" v="2024" actId="20577"/>
        <pc:sldMkLst>
          <pc:docMk/>
          <pc:sldMk cId="1567823009" sldId="520"/>
        </pc:sldMkLst>
        <pc:spChg chg="mod">
          <ac:chgData name="Zhang, Ming" userId="b82a8543-f1f7-489a-9aa1-19dfec147758" providerId="ADAL" clId="{7AE9F171-7215-464E-B564-552A53419E65}" dt="2022-12-06T15:59:03.400" v="1821" actId="20577"/>
          <ac:spMkLst>
            <pc:docMk/>
            <pc:sldMk cId="1567823009" sldId="520"/>
            <ac:spMk id="2" creationId="{D963C2D7-E68E-6EF2-043C-49E8991B8202}"/>
          </ac:spMkLst>
        </pc:spChg>
        <pc:spChg chg="mod">
          <ac:chgData name="Zhang, Ming" userId="b82a8543-f1f7-489a-9aa1-19dfec147758" providerId="ADAL" clId="{7AE9F171-7215-464E-B564-552A53419E65}" dt="2022-12-06T16:06:34.148" v="2024" actId="20577"/>
          <ac:spMkLst>
            <pc:docMk/>
            <pc:sldMk cId="1567823009" sldId="520"/>
            <ac:spMk id="3" creationId="{F97976D7-8314-B094-7D82-99E3B6B373C4}"/>
          </ac:spMkLst>
        </pc:spChg>
      </pc:sldChg>
      <pc:sldChg chg="addSp modSp new mod">
        <pc:chgData name="Zhang, Ming" userId="b82a8543-f1f7-489a-9aa1-19dfec147758" providerId="ADAL" clId="{7AE9F171-7215-464E-B564-552A53419E65}" dt="2022-12-06T16:07:27.382" v="2055"/>
        <pc:sldMkLst>
          <pc:docMk/>
          <pc:sldMk cId="1809131281" sldId="521"/>
        </pc:sldMkLst>
        <pc:spChg chg="mod">
          <ac:chgData name="Zhang, Ming" userId="b82a8543-f1f7-489a-9aa1-19dfec147758" providerId="ADAL" clId="{7AE9F171-7215-464E-B564-552A53419E65}" dt="2022-12-06T16:05:37.840" v="2008"/>
          <ac:spMkLst>
            <pc:docMk/>
            <pc:sldMk cId="1809131281" sldId="521"/>
            <ac:spMk id="2" creationId="{F8BBF5AE-781B-17C5-24B8-22DC3B4AB09F}"/>
          </ac:spMkLst>
        </pc:spChg>
        <pc:spChg chg="mod">
          <ac:chgData name="Zhang, Ming" userId="b82a8543-f1f7-489a-9aa1-19dfec147758" providerId="ADAL" clId="{7AE9F171-7215-464E-B564-552A53419E65}" dt="2022-12-06T16:07:27.382" v="2055"/>
          <ac:spMkLst>
            <pc:docMk/>
            <pc:sldMk cId="1809131281" sldId="521"/>
            <ac:spMk id="3" creationId="{B22A3992-880B-971B-5C22-AF798CA8EF5E}"/>
          </ac:spMkLst>
        </pc:spChg>
        <pc:picChg chg="add mod">
          <ac:chgData name="Zhang, Ming" userId="b82a8543-f1f7-489a-9aa1-19dfec147758" providerId="ADAL" clId="{7AE9F171-7215-464E-B564-552A53419E65}" dt="2022-12-06T16:06:40.021" v="2026" actId="1076"/>
          <ac:picMkLst>
            <pc:docMk/>
            <pc:sldMk cId="1809131281" sldId="521"/>
            <ac:picMk id="5" creationId="{5EEB33D7-D6A1-FD98-D329-5E4C713D6C2A}"/>
          </ac:picMkLst>
        </pc:picChg>
      </pc:sldChg>
      <pc:sldChg chg="addSp delSp modSp add mod">
        <pc:chgData name="Zhang, Ming" userId="b82a8543-f1f7-489a-9aa1-19dfec147758" providerId="ADAL" clId="{7AE9F171-7215-464E-B564-552A53419E65}" dt="2022-12-06T16:11:39.612" v="2151" actId="1076"/>
        <pc:sldMkLst>
          <pc:docMk/>
          <pc:sldMk cId="1124086786" sldId="522"/>
        </pc:sldMkLst>
        <pc:spChg chg="mod">
          <ac:chgData name="Zhang, Ming" userId="b82a8543-f1f7-489a-9aa1-19dfec147758" providerId="ADAL" clId="{7AE9F171-7215-464E-B564-552A53419E65}" dt="2022-12-06T16:11:30.255" v="2147" actId="20577"/>
          <ac:spMkLst>
            <pc:docMk/>
            <pc:sldMk cId="1124086786" sldId="522"/>
            <ac:spMk id="3" creationId="{B22A3992-880B-971B-5C22-AF798CA8EF5E}"/>
          </ac:spMkLst>
        </pc:spChg>
        <pc:picChg chg="del">
          <ac:chgData name="Zhang, Ming" userId="b82a8543-f1f7-489a-9aa1-19dfec147758" providerId="ADAL" clId="{7AE9F171-7215-464E-B564-552A53419E65}" dt="2022-12-06T16:08:28.161" v="2085" actId="478"/>
          <ac:picMkLst>
            <pc:docMk/>
            <pc:sldMk cId="1124086786" sldId="522"/>
            <ac:picMk id="5" creationId="{5EEB33D7-D6A1-FD98-D329-5E4C713D6C2A}"/>
          </ac:picMkLst>
        </pc:picChg>
        <pc:picChg chg="add mod">
          <ac:chgData name="Zhang, Ming" userId="b82a8543-f1f7-489a-9aa1-19dfec147758" providerId="ADAL" clId="{7AE9F171-7215-464E-B564-552A53419E65}" dt="2022-12-06T16:11:39.612" v="2151" actId="1076"/>
          <ac:picMkLst>
            <pc:docMk/>
            <pc:sldMk cId="1124086786" sldId="522"/>
            <ac:picMk id="6" creationId="{B7C0F4D9-EDB3-78D3-F51A-B463C89E0733}"/>
          </ac:picMkLst>
        </pc:picChg>
      </pc:sldChg>
      <pc:sldChg chg="modSp new mod">
        <pc:chgData name="Zhang, Ming" userId="b82a8543-f1f7-489a-9aa1-19dfec147758" providerId="ADAL" clId="{7AE9F171-7215-464E-B564-552A53419E65}" dt="2022-12-06T16:18:57.638" v="2293" actId="113"/>
        <pc:sldMkLst>
          <pc:docMk/>
          <pc:sldMk cId="3394928338" sldId="523"/>
        </pc:sldMkLst>
        <pc:spChg chg="mod">
          <ac:chgData name="Zhang, Ming" userId="b82a8543-f1f7-489a-9aa1-19dfec147758" providerId="ADAL" clId="{7AE9F171-7215-464E-B564-552A53419E65}" dt="2022-12-06T16:13:31.730" v="2172" actId="20577"/>
          <ac:spMkLst>
            <pc:docMk/>
            <pc:sldMk cId="3394928338" sldId="523"/>
            <ac:spMk id="2" creationId="{CD3FAF32-0C1C-8FD3-1FF6-D53F4B68D79E}"/>
          </ac:spMkLst>
        </pc:spChg>
        <pc:spChg chg="mod">
          <ac:chgData name="Zhang, Ming" userId="b82a8543-f1f7-489a-9aa1-19dfec147758" providerId="ADAL" clId="{7AE9F171-7215-464E-B564-552A53419E65}" dt="2022-12-06T16:18:57.638" v="2293" actId="113"/>
          <ac:spMkLst>
            <pc:docMk/>
            <pc:sldMk cId="3394928338" sldId="523"/>
            <ac:spMk id="3" creationId="{7D6D8A5C-AFC7-11F8-E531-5F18E9704B44}"/>
          </ac:spMkLst>
        </pc:spChg>
      </pc:sldChg>
      <pc:sldChg chg="modSp new mod">
        <pc:chgData name="Zhang, Ming" userId="b82a8543-f1f7-489a-9aa1-19dfec147758" providerId="ADAL" clId="{7AE9F171-7215-464E-B564-552A53419E65}" dt="2022-12-06T16:22:36.059" v="2365" actId="207"/>
        <pc:sldMkLst>
          <pc:docMk/>
          <pc:sldMk cId="1844483142" sldId="524"/>
        </pc:sldMkLst>
        <pc:spChg chg="mod">
          <ac:chgData name="Zhang, Ming" userId="b82a8543-f1f7-489a-9aa1-19dfec147758" providerId="ADAL" clId="{7AE9F171-7215-464E-B564-552A53419E65}" dt="2022-12-06T16:19:17.193" v="2314" actId="20577"/>
          <ac:spMkLst>
            <pc:docMk/>
            <pc:sldMk cId="1844483142" sldId="524"/>
            <ac:spMk id="2" creationId="{6A6CE77F-C7BB-0EEA-B0F6-CC23FD7C15AD}"/>
          </ac:spMkLst>
        </pc:spChg>
        <pc:spChg chg="mod">
          <ac:chgData name="Zhang, Ming" userId="b82a8543-f1f7-489a-9aa1-19dfec147758" providerId="ADAL" clId="{7AE9F171-7215-464E-B564-552A53419E65}" dt="2022-12-06T16:22:36.059" v="2365" actId="207"/>
          <ac:spMkLst>
            <pc:docMk/>
            <pc:sldMk cId="1844483142" sldId="524"/>
            <ac:spMk id="3" creationId="{FE6C3DBE-A3B8-0A6A-FC2B-D257D1EF8919}"/>
          </ac:spMkLst>
        </pc:spChg>
      </pc:sldChg>
      <pc:sldChg chg="modSp new mod">
        <pc:chgData name="Zhang, Ming" userId="b82a8543-f1f7-489a-9aa1-19dfec147758" providerId="ADAL" clId="{7AE9F171-7215-464E-B564-552A53419E65}" dt="2022-12-06T16:26:20.360" v="2466" actId="20577"/>
        <pc:sldMkLst>
          <pc:docMk/>
          <pc:sldMk cId="263412726" sldId="525"/>
        </pc:sldMkLst>
        <pc:spChg chg="mod">
          <ac:chgData name="Zhang, Ming" userId="b82a8543-f1f7-489a-9aa1-19dfec147758" providerId="ADAL" clId="{7AE9F171-7215-464E-B564-552A53419E65}" dt="2022-12-06T16:23:11.896" v="2407" actId="14100"/>
          <ac:spMkLst>
            <pc:docMk/>
            <pc:sldMk cId="263412726" sldId="525"/>
            <ac:spMk id="2" creationId="{7D723C11-E9EA-5497-7DC7-B4E1B11164B8}"/>
          </ac:spMkLst>
        </pc:spChg>
        <pc:spChg chg="mod">
          <ac:chgData name="Zhang, Ming" userId="b82a8543-f1f7-489a-9aa1-19dfec147758" providerId="ADAL" clId="{7AE9F171-7215-464E-B564-552A53419E65}" dt="2022-12-06T16:26:20.360" v="2466" actId="20577"/>
          <ac:spMkLst>
            <pc:docMk/>
            <pc:sldMk cId="263412726" sldId="525"/>
            <ac:spMk id="3" creationId="{EDBB7697-EE44-8384-F088-B8EFCC54FD07}"/>
          </ac:spMkLst>
        </pc:spChg>
      </pc:sldChg>
      <pc:sldChg chg="modSp new mod modAnim">
        <pc:chgData name="Zhang, Ming" userId="b82a8543-f1f7-489a-9aa1-19dfec147758" providerId="ADAL" clId="{7AE9F171-7215-464E-B564-552A53419E65}" dt="2022-12-06T16:36:33.727" v="2671" actId="20577"/>
        <pc:sldMkLst>
          <pc:docMk/>
          <pc:sldMk cId="1544315304" sldId="526"/>
        </pc:sldMkLst>
        <pc:spChg chg="mod">
          <ac:chgData name="Zhang, Ming" userId="b82a8543-f1f7-489a-9aa1-19dfec147758" providerId="ADAL" clId="{7AE9F171-7215-464E-B564-552A53419E65}" dt="2022-12-06T16:26:50.542" v="2493" actId="20577"/>
          <ac:spMkLst>
            <pc:docMk/>
            <pc:sldMk cId="1544315304" sldId="526"/>
            <ac:spMk id="2" creationId="{3BE8F331-6666-A28D-E212-EE496E6C0E67}"/>
          </ac:spMkLst>
        </pc:spChg>
        <pc:spChg chg="mod">
          <ac:chgData name="Zhang, Ming" userId="b82a8543-f1f7-489a-9aa1-19dfec147758" providerId="ADAL" clId="{7AE9F171-7215-464E-B564-552A53419E65}" dt="2022-12-06T16:36:33.727" v="2671" actId="20577"/>
          <ac:spMkLst>
            <pc:docMk/>
            <pc:sldMk cId="1544315304" sldId="526"/>
            <ac:spMk id="3" creationId="{6C083BC2-4340-5385-C95F-4FE57A55CA38}"/>
          </ac:spMkLst>
        </pc:spChg>
      </pc:sldChg>
      <pc:sldChg chg="addSp modSp new mod">
        <pc:chgData name="Zhang, Ming" userId="b82a8543-f1f7-489a-9aa1-19dfec147758" providerId="ADAL" clId="{7AE9F171-7215-464E-B564-552A53419E65}" dt="2022-12-06T16:37:01.405" v="2675" actId="14100"/>
        <pc:sldMkLst>
          <pc:docMk/>
          <pc:sldMk cId="1210599719" sldId="527"/>
        </pc:sldMkLst>
        <pc:spChg chg="mod">
          <ac:chgData name="Zhang, Ming" userId="b82a8543-f1f7-489a-9aa1-19dfec147758" providerId="ADAL" clId="{7AE9F171-7215-464E-B564-552A53419E65}" dt="2022-12-06T16:31:49.671" v="2590"/>
          <ac:spMkLst>
            <pc:docMk/>
            <pc:sldMk cId="1210599719" sldId="527"/>
            <ac:spMk id="2" creationId="{B20818AD-9F98-97F6-5E05-2C0DAFCDC82A}"/>
          </ac:spMkLst>
        </pc:spChg>
        <pc:spChg chg="mod">
          <ac:chgData name="Zhang, Ming" userId="b82a8543-f1f7-489a-9aa1-19dfec147758" providerId="ADAL" clId="{7AE9F171-7215-464E-B564-552A53419E65}" dt="2022-12-06T16:35:48.098" v="2666" actId="20577"/>
          <ac:spMkLst>
            <pc:docMk/>
            <pc:sldMk cId="1210599719" sldId="527"/>
            <ac:spMk id="3" creationId="{411343DA-6CCF-15A0-AB56-D51A344ABB6C}"/>
          </ac:spMkLst>
        </pc:spChg>
        <pc:picChg chg="add mod">
          <ac:chgData name="Zhang, Ming" userId="b82a8543-f1f7-489a-9aa1-19dfec147758" providerId="ADAL" clId="{7AE9F171-7215-464E-B564-552A53419E65}" dt="2022-12-06T16:37:01.405" v="2675" actId="14100"/>
          <ac:picMkLst>
            <pc:docMk/>
            <pc:sldMk cId="1210599719" sldId="527"/>
            <ac:picMk id="5" creationId="{B3E82712-E6FB-84F1-4AB1-C51E6FD58D6E}"/>
          </ac:picMkLst>
        </pc:picChg>
        <pc:picChg chg="add mod">
          <ac:chgData name="Zhang, Ming" userId="b82a8543-f1f7-489a-9aa1-19dfec147758" providerId="ADAL" clId="{7AE9F171-7215-464E-B564-552A53419E65}" dt="2022-12-06T16:35:54.392" v="2669" actId="14100"/>
          <ac:picMkLst>
            <pc:docMk/>
            <pc:sldMk cId="1210599719" sldId="527"/>
            <ac:picMk id="7" creationId="{B7BD9B56-7329-5E9A-05B0-96E5328816E7}"/>
          </ac:picMkLst>
        </pc:picChg>
      </pc:sldChg>
      <pc:sldChg chg="addSp modSp new mod">
        <pc:chgData name="Zhang, Ming" userId="b82a8543-f1f7-489a-9aa1-19dfec147758" providerId="ADAL" clId="{7AE9F171-7215-464E-B564-552A53419E65}" dt="2022-12-06T16:47:05.350" v="2809" actId="20577"/>
        <pc:sldMkLst>
          <pc:docMk/>
          <pc:sldMk cId="4060604554" sldId="528"/>
        </pc:sldMkLst>
        <pc:spChg chg="mod">
          <ac:chgData name="Zhang, Ming" userId="b82a8543-f1f7-489a-9aa1-19dfec147758" providerId="ADAL" clId="{7AE9F171-7215-464E-B564-552A53419E65}" dt="2022-12-06T16:36:54.996" v="2673"/>
          <ac:spMkLst>
            <pc:docMk/>
            <pc:sldMk cId="4060604554" sldId="528"/>
            <ac:spMk id="2" creationId="{3B4A79AD-2513-B373-6776-1C7322E67CF7}"/>
          </ac:spMkLst>
        </pc:spChg>
        <pc:spChg chg="mod">
          <ac:chgData name="Zhang, Ming" userId="b82a8543-f1f7-489a-9aa1-19dfec147758" providerId="ADAL" clId="{7AE9F171-7215-464E-B564-552A53419E65}" dt="2022-12-06T16:47:05.350" v="2809" actId="20577"/>
          <ac:spMkLst>
            <pc:docMk/>
            <pc:sldMk cId="4060604554" sldId="528"/>
            <ac:spMk id="3" creationId="{517EE0E6-CFB2-C83F-D1E3-F4155F84F694}"/>
          </ac:spMkLst>
        </pc:spChg>
        <pc:picChg chg="add mod">
          <ac:chgData name="Zhang, Ming" userId="b82a8543-f1f7-489a-9aa1-19dfec147758" providerId="ADAL" clId="{7AE9F171-7215-464E-B564-552A53419E65}" dt="2022-12-06T16:44:04.099" v="2806" actId="1076"/>
          <ac:picMkLst>
            <pc:docMk/>
            <pc:sldMk cId="4060604554" sldId="528"/>
            <ac:picMk id="5" creationId="{401BB26F-93D8-94E2-669C-97FA9B08BC16}"/>
          </ac:picMkLst>
        </pc:picChg>
      </pc:sldChg>
    </pc:docChg>
  </pc:docChgLst>
  <pc:docChgLst>
    <pc:chgData name="Zhang, Ming" userId="b82a8543-f1f7-489a-9aa1-19dfec147758" providerId="ADAL" clId="{E954437B-34F3-4A5B-96A0-09AF41C19C09}"/>
    <pc:docChg chg="undo custSel addSld delSld modSld sldOrd">
      <pc:chgData name="Zhang, Ming" userId="b82a8543-f1f7-489a-9aa1-19dfec147758" providerId="ADAL" clId="{E954437B-34F3-4A5B-96A0-09AF41C19C09}" dt="2022-12-27T15:10:20.675" v="4255" actId="20577"/>
      <pc:docMkLst>
        <pc:docMk/>
      </pc:docMkLst>
      <pc:sldChg chg="modSp mod">
        <pc:chgData name="Zhang, Ming" userId="b82a8543-f1f7-489a-9aa1-19dfec147758" providerId="ADAL" clId="{E954437B-34F3-4A5B-96A0-09AF41C19C09}" dt="2022-12-08T15:52:35.847" v="43" actId="20577"/>
        <pc:sldMkLst>
          <pc:docMk/>
          <pc:sldMk cId="2671960317" sldId="260"/>
        </pc:sldMkLst>
        <pc:spChg chg="mod">
          <ac:chgData name="Zhang, Ming" userId="b82a8543-f1f7-489a-9aa1-19dfec147758" providerId="ADAL" clId="{E954437B-34F3-4A5B-96A0-09AF41C19C09}" dt="2022-12-08T15:52:35.847" v="43" actId="20577"/>
          <ac:spMkLst>
            <pc:docMk/>
            <pc:sldMk cId="2671960317" sldId="260"/>
            <ac:spMk id="4" creationId="{00000000-0000-0000-0000-000000000000}"/>
          </ac:spMkLst>
        </pc:spChg>
      </pc:sldChg>
      <pc:sldChg chg="modSp mod">
        <pc:chgData name="Zhang, Ming" userId="b82a8543-f1f7-489a-9aa1-19dfec147758" providerId="ADAL" clId="{E954437B-34F3-4A5B-96A0-09AF41C19C09}" dt="2022-12-08T15:54:38.951" v="114" actId="108"/>
        <pc:sldMkLst>
          <pc:docMk/>
          <pc:sldMk cId="5946082" sldId="268"/>
        </pc:sldMkLst>
        <pc:spChg chg="mod">
          <ac:chgData name="Zhang, Ming" userId="b82a8543-f1f7-489a-9aa1-19dfec147758" providerId="ADAL" clId="{E954437B-34F3-4A5B-96A0-09AF41C19C09}" dt="2022-12-08T15:54:38.951" v="114" actId="108"/>
          <ac:spMkLst>
            <pc:docMk/>
            <pc:sldMk cId="5946082" sldId="268"/>
            <ac:spMk id="3" creationId="{00000000-0000-0000-0000-000000000000}"/>
          </ac:spMkLst>
        </pc:spChg>
      </pc:sldChg>
      <pc:sldChg chg="modSp mod">
        <pc:chgData name="Zhang, Ming" userId="b82a8543-f1f7-489a-9aa1-19dfec147758" providerId="ADAL" clId="{E954437B-34F3-4A5B-96A0-09AF41C19C09}" dt="2022-12-08T15:54:56.842" v="146" actId="20577"/>
        <pc:sldMkLst>
          <pc:docMk/>
          <pc:sldMk cId="2934890774" sldId="352"/>
        </pc:sldMkLst>
        <pc:spChg chg="mod">
          <ac:chgData name="Zhang, Ming" userId="b82a8543-f1f7-489a-9aa1-19dfec147758" providerId="ADAL" clId="{E954437B-34F3-4A5B-96A0-09AF41C19C09}" dt="2022-12-08T15:54:56.842" v="146" actId="20577"/>
          <ac:spMkLst>
            <pc:docMk/>
            <pc:sldMk cId="2934890774" sldId="352"/>
            <ac:spMk id="6" creationId="{5A31ACBC-ED41-BA7B-410E-C71BE39BD59A}"/>
          </ac:spMkLst>
        </pc:spChg>
      </pc:sldChg>
      <pc:sldChg chg="addSp delSp modSp mod">
        <pc:chgData name="Zhang, Ming" userId="b82a8543-f1f7-489a-9aa1-19dfec147758" providerId="ADAL" clId="{E954437B-34F3-4A5B-96A0-09AF41C19C09}" dt="2022-12-08T16:04:53.565" v="241" actId="22"/>
        <pc:sldMkLst>
          <pc:docMk/>
          <pc:sldMk cId="1330744714" sldId="552"/>
        </pc:sldMkLst>
        <pc:spChg chg="mod">
          <ac:chgData name="Zhang, Ming" userId="b82a8543-f1f7-489a-9aa1-19dfec147758" providerId="ADAL" clId="{E954437B-34F3-4A5B-96A0-09AF41C19C09}" dt="2022-12-08T15:56:00.200" v="178" actId="20577"/>
          <ac:spMkLst>
            <pc:docMk/>
            <pc:sldMk cId="1330744714" sldId="552"/>
            <ac:spMk id="2" creationId="{4ACD4FC7-A367-4162-ECE7-06C08105B180}"/>
          </ac:spMkLst>
        </pc:spChg>
        <pc:spChg chg="mod">
          <ac:chgData name="Zhang, Ming" userId="b82a8543-f1f7-489a-9aa1-19dfec147758" providerId="ADAL" clId="{E954437B-34F3-4A5B-96A0-09AF41C19C09}" dt="2022-12-08T15:58:46.871" v="236"/>
          <ac:spMkLst>
            <pc:docMk/>
            <pc:sldMk cId="1330744714" sldId="552"/>
            <ac:spMk id="3" creationId="{AC1E7C7D-0946-65A3-7FFD-FA963A347AB6}"/>
          </ac:spMkLst>
        </pc:spChg>
        <pc:spChg chg="add del">
          <ac:chgData name="Zhang, Ming" userId="b82a8543-f1f7-489a-9aa1-19dfec147758" providerId="ADAL" clId="{E954437B-34F3-4A5B-96A0-09AF41C19C09}" dt="2022-12-08T16:04:40.036" v="238" actId="22"/>
          <ac:spMkLst>
            <pc:docMk/>
            <pc:sldMk cId="1330744714" sldId="552"/>
            <ac:spMk id="6" creationId="{C9394693-85A7-E710-D72D-36DF5CF84B58}"/>
          </ac:spMkLst>
        </pc:spChg>
        <pc:spChg chg="add del">
          <ac:chgData name="Zhang, Ming" userId="b82a8543-f1f7-489a-9aa1-19dfec147758" providerId="ADAL" clId="{E954437B-34F3-4A5B-96A0-09AF41C19C09}" dt="2022-12-08T16:04:53.565" v="241" actId="22"/>
          <ac:spMkLst>
            <pc:docMk/>
            <pc:sldMk cId="1330744714" sldId="552"/>
            <ac:spMk id="8" creationId="{0CC0FF1B-021C-99B4-85F6-CF9E39FBDB16}"/>
          </ac:spMkLst>
        </pc:spChg>
        <pc:picChg chg="del">
          <ac:chgData name="Zhang, Ming" userId="b82a8543-f1f7-489a-9aa1-19dfec147758" providerId="ADAL" clId="{E954437B-34F3-4A5B-96A0-09AF41C19C09}" dt="2022-12-08T15:56:07.006" v="179" actId="478"/>
          <ac:picMkLst>
            <pc:docMk/>
            <pc:sldMk cId="1330744714" sldId="552"/>
            <ac:picMk id="5" creationId="{36F2D744-5098-D9EB-B159-1C8122F81546}"/>
          </ac:picMkLst>
        </pc:picChg>
      </pc:sldChg>
      <pc:sldChg chg="modSp mod">
        <pc:chgData name="Zhang, Ming" userId="b82a8543-f1f7-489a-9aa1-19dfec147758" providerId="ADAL" clId="{E954437B-34F3-4A5B-96A0-09AF41C19C09}" dt="2022-12-09T15:16:30.297" v="1817" actId="20577"/>
        <pc:sldMkLst>
          <pc:docMk/>
          <pc:sldMk cId="3600270610" sldId="570"/>
        </pc:sldMkLst>
        <pc:spChg chg="mod">
          <ac:chgData name="Zhang, Ming" userId="b82a8543-f1f7-489a-9aa1-19dfec147758" providerId="ADAL" clId="{E954437B-34F3-4A5B-96A0-09AF41C19C09}" dt="2022-12-09T15:16:30.297" v="1817" actId="20577"/>
          <ac:spMkLst>
            <pc:docMk/>
            <pc:sldMk cId="3600270610" sldId="570"/>
            <ac:spMk id="6" creationId="{5A31ACBC-ED41-BA7B-410E-C71BE39BD59A}"/>
          </ac:spMkLst>
        </pc:spChg>
      </pc:sldChg>
      <pc:sldChg chg="del">
        <pc:chgData name="Zhang, Ming" userId="b82a8543-f1f7-489a-9aa1-19dfec147758" providerId="ADAL" clId="{E954437B-34F3-4A5B-96A0-09AF41C19C09}" dt="2022-12-09T15:16:09.357" v="1783" actId="47"/>
        <pc:sldMkLst>
          <pc:docMk/>
          <pc:sldMk cId="1509999177" sldId="588"/>
        </pc:sldMkLst>
      </pc:sldChg>
      <pc:sldChg chg="del">
        <pc:chgData name="Zhang, Ming" userId="b82a8543-f1f7-489a-9aa1-19dfec147758" providerId="ADAL" clId="{E954437B-34F3-4A5B-96A0-09AF41C19C09}" dt="2022-12-09T15:16:09.357" v="1783" actId="47"/>
        <pc:sldMkLst>
          <pc:docMk/>
          <pc:sldMk cId="55762596" sldId="589"/>
        </pc:sldMkLst>
      </pc:sldChg>
      <pc:sldChg chg="del">
        <pc:chgData name="Zhang, Ming" userId="b82a8543-f1f7-489a-9aa1-19dfec147758" providerId="ADAL" clId="{E954437B-34F3-4A5B-96A0-09AF41C19C09}" dt="2022-12-09T15:16:09.357" v="1783" actId="47"/>
        <pc:sldMkLst>
          <pc:docMk/>
          <pc:sldMk cId="655292140" sldId="590"/>
        </pc:sldMkLst>
      </pc:sldChg>
      <pc:sldChg chg="del">
        <pc:chgData name="Zhang, Ming" userId="b82a8543-f1f7-489a-9aa1-19dfec147758" providerId="ADAL" clId="{E954437B-34F3-4A5B-96A0-09AF41C19C09}" dt="2022-12-09T15:16:09.357" v="1783" actId="47"/>
        <pc:sldMkLst>
          <pc:docMk/>
          <pc:sldMk cId="4067615385" sldId="591"/>
        </pc:sldMkLst>
      </pc:sldChg>
      <pc:sldChg chg="del">
        <pc:chgData name="Zhang, Ming" userId="b82a8543-f1f7-489a-9aa1-19dfec147758" providerId="ADAL" clId="{E954437B-34F3-4A5B-96A0-09AF41C19C09}" dt="2022-12-09T15:16:09.357" v="1783" actId="47"/>
        <pc:sldMkLst>
          <pc:docMk/>
          <pc:sldMk cId="1732176820" sldId="592"/>
        </pc:sldMkLst>
      </pc:sldChg>
      <pc:sldChg chg="del">
        <pc:chgData name="Zhang, Ming" userId="b82a8543-f1f7-489a-9aa1-19dfec147758" providerId="ADAL" clId="{E954437B-34F3-4A5B-96A0-09AF41C19C09}" dt="2022-12-09T15:16:09.357" v="1783" actId="47"/>
        <pc:sldMkLst>
          <pc:docMk/>
          <pc:sldMk cId="736125528" sldId="593"/>
        </pc:sldMkLst>
      </pc:sldChg>
      <pc:sldChg chg="del">
        <pc:chgData name="Zhang, Ming" userId="b82a8543-f1f7-489a-9aa1-19dfec147758" providerId="ADAL" clId="{E954437B-34F3-4A5B-96A0-09AF41C19C09}" dt="2022-12-09T15:16:09.357" v="1783" actId="47"/>
        <pc:sldMkLst>
          <pc:docMk/>
          <pc:sldMk cId="3559072402" sldId="594"/>
        </pc:sldMkLst>
      </pc:sldChg>
      <pc:sldChg chg="del">
        <pc:chgData name="Zhang, Ming" userId="b82a8543-f1f7-489a-9aa1-19dfec147758" providerId="ADAL" clId="{E954437B-34F3-4A5B-96A0-09AF41C19C09}" dt="2022-12-09T15:16:09.357" v="1783" actId="47"/>
        <pc:sldMkLst>
          <pc:docMk/>
          <pc:sldMk cId="1653721405" sldId="595"/>
        </pc:sldMkLst>
      </pc:sldChg>
      <pc:sldChg chg="del">
        <pc:chgData name="Zhang, Ming" userId="b82a8543-f1f7-489a-9aa1-19dfec147758" providerId="ADAL" clId="{E954437B-34F3-4A5B-96A0-09AF41C19C09}" dt="2022-12-09T15:16:09.357" v="1783" actId="47"/>
        <pc:sldMkLst>
          <pc:docMk/>
          <pc:sldMk cId="136860014" sldId="596"/>
        </pc:sldMkLst>
      </pc:sldChg>
      <pc:sldChg chg="del">
        <pc:chgData name="Zhang, Ming" userId="b82a8543-f1f7-489a-9aa1-19dfec147758" providerId="ADAL" clId="{E954437B-34F3-4A5B-96A0-09AF41C19C09}" dt="2022-12-09T15:16:09.357" v="1783" actId="47"/>
        <pc:sldMkLst>
          <pc:docMk/>
          <pc:sldMk cId="2522244049" sldId="597"/>
        </pc:sldMkLst>
      </pc:sldChg>
      <pc:sldChg chg="del">
        <pc:chgData name="Zhang, Ming" userId="b82a8543-f1f7-489a-9aa1-19dfec147758" providerId="ADAL" clId="{E954437B-34F3-4A5B-96A0-09AF41C19C09}" dt="2022-12-09T15:16:09.357" v="1783" actId="47"/>
        <pc:sldMkLst>
          <pc:docMk/>
          <pc:sldMk cId="2939168682" sldId="598"/>
        </pc:sldMkLst>
      </pc:sldChg>
      <pc:sldChg chg="del">
        <pc:chgData name="Zhang, Ming" userId="b82a8543-f1f7-489a-9aa1-19dfec147758" providerId="ADAL" clId="{E954437B-34F3-4A5B-96A0-09AF41C19C09}" dt="2022-12-09T15:16:09.357" v="1783" actId="47"/>
        <pc:sldMkLst>
          <pc:docMk/>
          <pc:sldMk cId="1518980005" sldId="599"/>
        </pc:sldMkLst>
      </pc:sldChg>
      <pc:sldChg chg="del">
        <pc:chgData name="Zhang, Ming" userId="b82a8543-f1f7-489a-9aa1-19dfec147758" providerId="ADAL" clId="{E954437B-34F3-4A5B-96A0-09AF41C19C09}" dt="2022-12-09T15:16:09.357" v="1783" actId="47"/>
        <pc:sldMkLst>
          <pc:docMk/>
          <pc:sldMk cId="1786279306" sldId="600"/>
        </pc:sldMkLst>
      </pc:sldChg>
      <pc:sldChg chg="del">
        <pc:chgData name="Zhang, Ming" userId="b82a8543-f1f7-489a-9aa1-19dfec147758" providerId="ADAL" clId="{E954437B-34F3-4A5B-96A0-09AF41C19C09}" dt="2022-12-09T15:16:09.357" v="1783" actId="47"/>
        <pc:sldMkLst>
          <pc:docMk/>
          <pc:sldMk cId="1064299288" sldId="601"/>
        </pc:sldMkLst>
      </pc:sldChg>
      <pc:sldChg chg="del">
        <pc:chgData name="Zhang, Ming" userId="b82a8543-f1f7-489a-9aa1-19dfec147758" providerId="ADAL" clId="{E954437B-34F3-4A5B-96A0-09AF41C19C09}" dt="2022-12-09T17:59:01.844" v="3733" actId="47"/>
        <pc:sldMkLst>
          <pc:docMk/>
          <pc:sldMk cId="2827716287" sldId="602"/>
        </pc:sldMkLst>
      </pc:sldChg>
      <pc:sldChg chg="del">
        <pc:chgData name="Zhang, Ming" userId="b82a8543-f1f7-489a-9aa1-19dfec147758" providerId="ADAL" clId="{E954437B-34F3-4A5B-96A0-09AF41C19C09}" dt="2022-12-09T17:59:01.844" v="3733" actId="47"/>
        <pc:sldMkLst>
          <pc:docMk/>
          <pc:sldMk cId="3157392745" sldId="603"/>
        </pc:sldMkLst>
      </pc:sldChg>
      <pc:sldChg chg="del">
        <pc:chgData name="Zhang, Ming" userId="b82a8543-f1f7-489a-9aa1-19dfec147758" providerId="ADAL" clId="{E954437B-34F3-4A5B-96A0-09AF41C19C09}" dt="2022-12-09T17:59:01.844" v="3733" actId="47"/>
        <pc:sldMkLst>
          <pc:docMk/>
          <pc:sldMk cId="153621802" sldId="604"/>
        </pc:sldMkLst>
      </pc:sldChg>
      <pc:sldChg chg="del">
        <pc:chgData name="Zhang, Ming" userId="b82a8543-f1f7-489a-9aa1-19dfec147758" providerId="ADAL" clId="{E954437B-34F3-4A5B-96A0-09AF41C19C09}" dt="2022-12-09T17:59:01.844" v="3733" actId="47"/>
        <pc:sldMkLst>
          <pc:docMk/>
          <pc:sldMk cId="2730702811" sldId="605"/>
        </pc:sldMkLst>
      </pc:sldChg>
      <pc:sldChg chg="del">
        <pc:chgData name="Zhang, Ming" userId="b82a8543-f1f7-489a-9aa1-19dfec147758" providerId="ADAL" clId="{E954437B-34F3-4A5B-96A0-09AF41C19C09}" dt="2022-12-09T17:59:01.844" v="3733" actId="47"/>
        <pc:sldMkLst>
          <pc:docMk/>
          <pc:sldMk cId="881209670" sldId="606"/>
        </pc:sldMkLst>
      </pc:sldChg>
      <pc:sldChg chg="del">
        <pc:chgData name="Zhang, Ming" userId="b82a8543-f1f7-489a-9aa1-19dfec147758" providerId="ADAL" clId="{E954437B-34F3-4A5B-96A0-09AF41C19C09}" dt="2022-12-09T17:59:01.844" v="3733" actId="47"/>
        <pc:sldMkLst>
          <pc:docMk/>
          <pc:sldMk cId="260377274" sldId="607"/>
        </pc:sldMkLst>
      </pc:sldChg>
      <pc:sldChg chg="del">
        <pc:chgData name="Zhang, Ming" userId="b82a8543-f1f7-489a-9aa1-19dfec147758" providerId="ADAL" clId="{E954437B-34F3-4A5B-96A0-09AF41C19C09}" dt="2022-12-09T17:59:01.844" v="3733" actId="47"/>
        <pc:sldMkLst>
          <pc:docMk/>
          <pc:sldMk cId="3135870662" sldId="608"/>
        </pc:sldMkLst>
      </pc:sldChg>
      <pc:sldChg chg="del">
        <pc:chgData name="Zhang, Ming" userId="b82a8543-f1f7-489a-9aa1-19dfec147758" providerId="ADAL" clId="{E954437B-34F3-4A5B-96A0-09AF41C19C09}" dt="2022-12-09T17:59:01.844" v="3733" actId="47"/>
        <pc:sldMkLst>
          <pc:docMk/>
          <pc:sldMk cId="4095823625" sldId="609"/>
        </pc:sldMkLst>
      </pc:sldChg>
      <pc:sldChg chg="del">
        <pc:chgData name="Zhang, Ming" userId="b82a8543-f1f7-489a-9aa1-19dfec147758" providerId="ADAL" clId="{E954437B-34F3-4A5B-96A0-09AF41C19C09}" dt="2022-12-09T17:59:01.844" v="3733" actId="47"/>
        <pc:sldMkLst>
          <pc:docMk/>
          <pc:sldMk cId="2256411907" sldId="610"/>
        </pc:sldMkLst>
      </pc:sldChg>
      <pc:sldChg chg="del">
        <pc:chgData name="Zhang, Ming" userId="b82a8543-f1f7-489a-9aa1-19dfec147758" providerId="ADAL" clId="{E954437B-34F3-4A5B-96A0-09AF41C19C09}" dt="2022-12-09T17:59:01.844" v="3733" actId="47"/>
        <pc:sldMkLst>
          <pc:docMk/>
          <pc:sldMk cId="3219096932" sldId="611"/>
        </pc:sldMkLst>
      </pc:sldChg>
      <pc:sldChg chg="del">
        <pc:chgData name="Zhang, Ming" userId="b82a8543-f1f7-489a-9aa1-19dfec147758" providerId="ADAL" clId="{E954437B-34F3-4A5B-96A0-09AF41C19C09}" dt="2022-12-09T17:59:01.844" v="3733" actId="47"/>
        <pc:sldMkLst>
          <pc:docMk/>
          <pc:sldMk cId="4123124020" sldId="612"/>
        </pc:sldMkLst>
      </pc:sldChg>
      <pc:sldChg chg="del">
        <pc:chgData name="Zhang, Ming" userId="b82a8543-f1f7-489a-9aa1-19dfec147758" providerId="ADAL" clId="{E954437B-34F3-4A5B-96A0-09AF41C19C09}" dt="2022-12-09T17:59:01.844" v="3733" actId="47"/>
        <pc:sldMkLst>
          <pc:docMk/>
          <pc:sldMk cId="1386655790" sldId="613"/>
        </pc:sldMkLst>
      </pc:sldChg>
      <pc:sldChg chg="del">
        <pc:chgData name="Zhang, Ming" userId="b82a8543-f1f7-489a-9aa1-19dfec147758" providerId="ADAL" clId="{E954437B-34F3-4A5B-96A0-09AF41C19C09}" dt="2022-12-09T17:59:01.844" v="3733" actId="47"/>
        <pc:sldMkLst>
          <pc:docMk/>
          <pc:sldMk cId="350021145" sldId="614"/>
        </pc:sldMkLst>
      </pc:sldChg>
      <pc:sldChg chg="del">
        <pc:chgData name="Zhang, Ming" userId="b82a8543-f1f7-489a-9aa1-19dfec147758" providerId="ADAL" clId="{E954437B-34F3-4A5B-96A0-09AF41C19C09}" dt="2022-12-09T17:59:01.844" v="3733" actId="47"/>
        <pc:sldMkLst>
          <pc:docMk/>
          <pc:sldMk cId="595731011" sldId="615"/>
        </pc:sldMkLst>
      </pc:sldChg>
      <pc:sldChg chg="del">
        <pc:chgData name="Zhang, Ming" userId="b82a8543-f1f7-489a-9aa1-19dfec147758" providerId="ADAL" clId="{E954437B-34F3-4A5B-96A0-09AF41C19C09}" dt="2022-12-09T17:59:01.844" v="3733" actId="47"/>
        <pc:sldMkLst>
          <pc:docMk/>
          <pc:sldMk cId="3100168377" sldId="616"/>
        </pc:sldMkLst>
      </pc:sldChg>
      <pc:sldChg chg="del">
        <pc:chgData name="Zhang, Ming" userId="b82a8543-f1f7-489a-9aa1-19dfec147758" providerId="ADAL" clId="{E954437B-34F3-4A5B-96A0-09AF41C19C09}" dt="2022-12-09T17:59:01.844" v="3733" actId="47"/>
        <pc:sldMkLst>
          <pc:docMk/>
          <pc:sldMk cId="2078558200" sldId="617"/>
        </pc:sldMkLst>
      </pc:sldChg>
      <pc:sldChg chg="del">
        <pc:chgData name="Zhang, Ming" userId="b82a8543-f1f7-489a-9aa1-19dfec147758" providerId="ADAL" clId="{E954437B-34F3-4A5B-96A0-09AF41C19C09}" dt="2022-12-09T17:59:01.844" v="3733" actId="47"/>
        <pc:sldMkLst>
          <pc:docMk/>
          <pc:sldMk cId="2201497075" sldId="618"/>
        </pc:sldMkLst>
      </pc:sldChg>
      <pc:sldChg chg="del">
        <pc:chgData name="Zhang, Ming" userId="b82a8543-f1f7-489a-9aa1-19dfec147758" providerId="ADAL" clId="{E954437B-34F3-4A5B-96A0-09AF41C19C09}" dt="2022-12-09T17:59:01.844" v="3733" actId="47"/>
        <pc:sldMkLst>
          <pc:docMk/>
          <pc:sldMk cId="2669735851" sldId="619"/>
        </pc:sldMkLst>
      </pc:sldChg>
      <pc:sldChg chg="del">
        <pc:chgData name="Zhang, Ming" userId="b82a8543-f1f7-489a-9aa1-19dfec147758" providerId="ADAL" clId="{E954437B-34F3-4A5B-96A0-09AF41C19C09}" dt="2022-12-09T17:59:01.844" v="3733" actId="47"/>
        <pc:sldMkLst>
          <pc:docMk/>
          <pc:sldMk cId="4202011667" sldId="620"/>
        </pc:sldMkLst>
      </pc:sldChg>
      <pc:sldChg chg="del">
        <pc:chgData name="Zhang, Ming" userId="b82a8543-f1f7-489a-9aa1-19dfec147758" providerId="ADAL" clId="{E954437B-34F3-4A5B-96A0-09AF41C19C09}" dt="2022-12-09T17:59:01.844" v="3733" actId="47"/>
        <pc:sldMkLst>
          <pc:docMk/>
          <pc:sldMk cId="403457082" sldId="621"/>
        </pc:sldMkLst>
      </pc:sldChg>
      <pc:sldChg chg="del">
        <pc:chgData name="Zhang, Ming" userId="b82a8543-f1f7-489a-9aa1-19dfec147758" providerId="ADAL" clId="{E954437B-34F3-4A5B-96A0-09AF41C19C09}" dt="2022-12-09T17:59:01.844" v="3733" actId="47"/>
        <pc:sldMkLst>
          <pc:docMk/>
          <pc:sldMk cId="2256431079" sldId="622"/>
        </pc:sldMkLst>
      </pc:sldChg>
      <pc:sldChg chg="del">
        <pc:chgData name="Zhang, Ming" userId="b82a8543-f1f7-489a-9aa1-19dfec147758" providerId="ADAL" clId="{E954437B-34F3-4A5B-96A0-09AF41C19C09}" dt="2022-12-09T17:59:01.844" v="3733" actId="47"/>
        <pc:sldMkLst>
          <pc:docMk/>
          <pc:sldMk cId="1190068530" sldId="623"/>
        </pc:sldMkLst>
      </pc:sldChg>
      <pc:sldChg chg="del">
        <pc:chgData name="Zhang, Ming" userId="b82a8543-f1f7-489a-9aa1-19dfec147758" providerId="ADAL" clId="{E954437B-34F3-4A5B-96A0-09AF41C19C09}" dt="2022-12-09T17:59:01.844" v="3733" actId="47"/>
        <pc:sldMkLst>
          <pc:docMk/>
          <pc:sldMk cId="2412733390" sldId="624"/>
        </pc:sldMkLst>
      </pc:sldChg>
      <pc:sldChg chg="del">
        <pc:chgData name="Zhang, Ming" userId="b82a8543-f1f7-489a-9aa1-19dfec147758" providerId="ADAL" clId="{E954437B-34F3-4A5B-96A0-09AF41C19C09}" dt="2022-12-09T17:59:01.844" v="3733" actId="47"/>
        <pc:sldMkLst>
          <pc:docMk/>
          <pc:sldMk cId="3318288703" sldId="625"/>
        </pc:sldMkLst>
      </pc:sldChg>
      <pc:sldChg chg="del">
        <pc:chgData name="Zhang, Ming" userId="b82a8543-f1f7-489a-9aa1-19dfec147758" providerId="ADAL" clId="{E954437B-34F3-4A5B-96A0-09AF41C19C09}" dt="2022-12-09T17:59:01.844" v="3733" actId="47"/>
        <pc:sldMkLst>
          <pc:docMk/>
          <pc:sldMk cId="945207904" sldId="626"/>
        </pc:sldMkLst>
      </pc:sldChg>
      <pc:sldChg chg="del">
        <pc:chgData name="Zhang, Ming" userId="b82a8543-f1f7-489a-9aa1-19dfec147758" providerId="ADAL" clId="{E954437B-34F3-4A5B-96A0-09AF41C19C09}" dt="2022-12-09T17:59:01.844" v="3733" actId="47"/>
        <pc:sldMkLst>
          <pc:docMk/>
          <pc:sldMk cId="735844199" sldId="627"/>
        </pc:sldMkLst>
      </pc:sldChg>
      <pc:sldChg chg="del">
        <pc:chgData name="Zhang, Ming" userId="b82a8543-f1f7-489a-9aa1-19dfec147758" providerId="ADAL" clId="{E954437B-34F3-4A5B-96A0-09AF41C19C09}" dt="2022-12-09T17:59:01.844" v="3733" actId="47"/>
        <pc:sldMkLst>
          <pc:docMk/>
          <pc:sldMk cId="2762047941" sldId="628"/>
        </pc:sldMkLst>
      </pc:sldChg>
      <pc:sldChg chg="del">
        <pc:chgData name="Zhang, Ming" userId="b82a8543-f1f7-489a-9aa1-19dfec147758" providerId="ADAL" clId="{E954437B-34F3-4A5B-96A0-09AF41C19C09}" dt="2022-12-09T17:59:01.844" v="3733" actId="47"/>
        <pc:sldMkLst>
          <pc:docMk/>
          <pc:sldMk cId="1338011310" sldId="629"/>
        </pc:sldMkLst>
      </pc:sldChg>
      <pc:sldChg chg="del">
        <pc:chgData name="Zhang, Ming" userId="b82a8543-f1f7-489a-9aa1-19dfec147758" providerId="ADAL" clId="{E954437B-34F3-4A5B-96A0-09AF41C19C09}" dt="2022-12-09T17:59:01.844" v="3733" actId="47"/>
        <pc:sldMkLst>
          <pc:docMk/>
          <pc:sldMk cId="3883726061" sldId="630"/>
        </pc:sldMkLst>
      </pc:sldChg>
      <pc:sldChg chg="del">
        <pc:chgData name="Zhang, Ming" userId="b82a8543-f1f7-489a-9aa1-19dfec147758" providerId="ADAL" clId="{E954437B-34F3-4A5B-96A0-09AF41C19C09}" dt="2022-12-09T17:59:01.844" v="3733" actId="47"/>
        <pc:sldMkLst>
          <pc:docMk/>
          <pc:sldMk cId="1587731764" sldId="632"/>
        </pc:sldMkLst>
      </pc:sldChg>
      <pc:sldChg chg="del">
        <pc:chgData name="Zhang, Ming" userId="b82a8543-f1f7-489a-9aa1-19dfec147758" providerId="ADAL" clId="{E954437B-34F3-4A5B-96A0-09AF41C19C09}" dt="2022-12-09T17:59:01.844" v="3733" actId="47"/>
        <pc:sldMkLst>
          <pc:docMk/>
          <pc:sldMk cId="2787141143" sldId="633"/>
        </pc:sldMkLst>
      </pc:sldChg>
      <pc:sldChg chg="del">
        <pc:chgData name="Zhang, Ming" userId="b82a8543-f1f7-489a-9aa1-19dfec147758" providerId="ADAL" clId="{E954437B-34F3-4A5B-96A0-09AF41C19C09}" dt="2022-12-09T17:59:01.844" v="3733" actId="47"/>
        <pc:sldMkLst>
          <pc:docMk/>
          <pc:sldMk cId="3439459238" sldId="634"/>
        </pc:sldMkLst>
      </pc:sldChg>
      <pc:sldChg chg="modSp new mod">
        <pc:chgData name="Zhang, Ming" userId="b82a8543-f1f7-489a-9aa1-19dfec147758" providerId="ADAL" clId="{E954437B-34F3-4A5B-96A0-09AF41C19C09}" dt="2022-12-27T13:27:16.478" v="4086" actId="113"/>
        <pc:sldMkLst>
          <pc:docMk/>
          <pc:sldMk cId="3667569647" sldId="635"/>
        </pc:sldMkLst>
        <pc:spChg chg="mod">
          <ac:chgData name="Zhang, Ming" userId="b82a8543-f1f7-489a-9aa1-19dfec147758" providerId="ADAL" clId="{E954437B-34F3-4A5B-96A0-09AF41C19C09}" dt="2022-12-08T18:03:25.213" v="520" actId="20577"/>
          <ac:spMkLst>
            <pc:docMk/>
            <pc:sldMk cId="3667569647" sldId="635"/>
            <ac:spMk id="2" creationId="{D8AFABF8-326F-A7FC-FB71-E3C2A07E45EC}"/>
          </ac:spMkLst>
        </pc:spChg>
        <pc:spChg chg="mod">
          <ac:chgData name="Zhang, Ming" userId="b82a8543-f1f7-489a-9aa1-19dfec147758" providerId="ADAL" clId="{E954437B-34F3-4A5B-96A0-09AF41C19C09}" dt="2022-12-27T13:27:16.478" v="4086" actId="113"/>
          <ac:spMkLst>
            <pc:docMk/>
            <pc:sldMk cId="3667569647" sldId="635"/>
            <ac:spMk id="3" creationId="{F94881DC-A5F2-2901-FE88-A75694030170}"/>
          </ac:spMkLst>
        </pc:spChg>
      </pc:sldChg>
      <pc:sldChg chg="addSp modSp add mod">
        <pc:chgData name="Zhang, Ming" userId="b82a8543-f1f7-489a-9aa1-19dfec147758" providerId="ADAL" clId="{E954437B-34F3-4A5B-96A0-09AF41C19C09}" dt="2022-12-27T13:16:38.341" v="4028" actId="14100"/>
        <pc:sldMkLst>
          <pc:docMk/>
          <pc:sldMk cId="633107116" sldId="636"/>
        </pc:sldMkLst>
        <pc:spChg chg="mod">
          <ac:chgData name="Zhang, Ming" userId="b82a8543-f1f7-489a-9aa1-19dfec147758" providerId="ADAL" clId="{E954437B-34F3-4A5B-96A0-09AF41C19C09}" dt="2022-12-08T16:05:04.994" v="254" actId="20577"/>
          <ac:spMkLst>
            <pc:docMk/>
            <pc:sldMk cId="633107116" sldId="636"/>
            <ac:spMk id="2" creationId="{4ACD4FC7-A367-4162-ECE7-06C08105B180}"/>
          </ac:spMkLst>
        </pc:spChg>
        <pc:spChg chg="mod">
          <ac:chgData name="Zhang, Ming" userId="b82a8543-f1f7-489a-9aa1-19dfec147758" providerId="ADAL" clId="{E954437B-34F3-4A5B-96A0-09AF41C19C09}" dt="2022-12-08T16:08:02.077" v="294" actId="20577"/>
          <ac:spMkLst>
            <pc:docMk/>
            <pc:sldMk cId="633107116" sldId="636"/>
            <ac:spMk id="3" creationId="{AC1E7C7D-0946-65A3-7FFD-FA963A347AB6}"/>
          </ac:spMkLst>
        </pc:spChg>
        <pc:picChg chg="add mod">
          <ac:chgData name="Zhang, Ming" userId="b82a8543-f1f7-489a-9aa1-19dfec147758" providerId="ADAL" clId="{E954437B-34F3-4A5B-96A0-09AF41C19C09}" dt="2022-12-08T16:08:34.945" v="301" actId="1076"/>
          <ac:picMkLst>
            <pc:docMk/>
            <pc:sldMk cId="633107116" sldId="636"/>
            <ac:picMk id="5" creationId="{3221C1F5-2CEE-6525-8F85-8D92B66CAF06}"/>
          </ac:picMkLst>
        </pc:picChg>
        <pc:picChg chg="add mod">
          <ac:chgData name="Zhang, Ming" userId="b82a8543-f1f7-489a-9aa1-19dfec147758" providerId="ADAL" clId="{E954437B-34F3-4A5B-96A0-09AF41C19C09}" dt="2022-12-27T13:16:33.445" v="4027" actId="14100"/>
          <ac:picMkLst>
            <pc:docMk/>
            <pc:sldMk cId="633107116" sldId="636"/>
            <ac:picMk id="7" creationId="{D35B0BB8-89AA-EEBA-FF7A-9650C89347B0}"/>
          </ac:picMkLst>
        </pc:picChg>
        <pc:picChg chg="add mod">
          <ac:chgData name="Zhang, Ming" userId="b82a8543-f1f7-489a-9aa1-19dfec147758" providerId="ADAL" clId="{E954437B-34F3-4A5B-96A0-09AF41C19C09}" dt="2022-12-27T13:16:38.341" v="4028" actId="14100"/>
          <ac:picMkLst>
            <pc:docMk/>
            <pc:sldMk cId="633107116" sldId="636"/>
            <ac:picMk id="9" creationId="{95B1797B-D472-E1B9-9562-BEA9507D72D7}"/>
          </ac:picMkLst>
        </pc:picChg>
        <pc:picChg chg="add mod">
          <ac:chgData name="Zhang, Ming" userId="b82a8543-f1f7-489a-9aa1-19dfec147758" providerId="ADAL" clId="{E954437B-34F3-4A5B-96A0-09AF41C19C09}" dt="2022-12-08T16:07:55.426" v="293" actId="1076"/>
          <ac:picMkLst>
            <pc:docMk/>
            <pc:sldMk cId="633107116" sldId="636"/>
            <ac:picMk id="1026" creationId="{BA3508C6-ED38-3968-BD55-B341369C58D3}"/>
          </ac:picMkLst>
        </pc:picChg>
      </pc:sldChg>
      <pc:sldChg chg="modSp new mod">
        <pc:chgData name="Zhang, Ming" userId="b82a8543-f1f7-489a-9aa1-19dfec147758" providerId="ADAL" clId="{E954437B-34F3-4A5B-96A0-09AF41C19C09}" dt="2022-12-27T13:23:19.677" v="4085" actId="20577"/>
        <pc:sldMkLst>
          <pc:docMk/>
          <pc:sldMk cId="1107082299" sldId="637"/>
        </pc:sldMkLst>
        <pc:spChg chg="mod">
          <ac:chgData name="Zhang, Ming" userId="b82a8543-f1f7-489a-9aa1-19dfec147758" providerId="ADAL" clId="{E954437B-34F3-4A5B-96A0-09AF41C19C09}" dt="2022-12-08T16:21:16.047" v="439" actId="20577"/>
          <ac:spMkLst>
            <pc:docMk/>
            <pc:sldMk cId="1107082299" sldId="637"/>
            <ac:spMk id="2" creationId="{C77C1757-BEE4-6E0F-6AAA-287D342E6734}"/>
          </ac:spMkLst>
        </pc:spChg>
        <pc:spChg chg="mod">
          <ac:chgData name="Zhang, Ming" userId="b82a8543-f1f7-489a-9aa1-19dfec147758" providerId="ADAL" clId="{E954437B-34F3-4A5B-96A0-09AF41C19C09}" dt="2022-12-27T13:23:19.677" v="4085" actId="20577"/>
          <ac:spMkLst>
            <pc:docMk/>
            <pc:sldMk cId="1107082299" sldId="637"/>
            <ac:spMk id="3" creationId="{5E5DCFF5-C580-0A76-512A-CB45D0B1A68E}"/>
          </ac:spMkLst>
        </pc:spChg>
      </pc:sldChg>
      <pc:sldChg chg="modSp add mod modAnim modNotesTx">
        <pc:chgData name="Zhang, Ming" userId="b82a8543-f1f7-489a-9aa1-19dfec147758" providerId="ADAL" clId="{E954437B-34F3-4A5B-96A0-09AF41C19C09}" dt="2022-12-27T13:20:30.854" v="4058"/>
        <pc:sldMkLst>
          <pc:docMk/>
          <pc:sldMk cId="3301047366" sldId="638"/>
        </pc:sldMkLst>
        <pc:spChg chg="mod">
          <ac:chgData name="Zhang, Ming" userId="b82a8543-f1f7-489a-9aa1-19dfec147758" providerId="ADAL" clId="{E954437B-34F3-4A5B-96A0-09AF41C19C09}" dt="2022-12-08T16:20:59.361" v="426" actId="207"/>
          <ac:spMkLst>
            <pc:docMk/>
            <pc:sldMk cId="3301047366" sldId="638"/>
            <ac:spMk id="3" creationId="{AC1E7C7D-0946-65A3-7FFD-FA963A347AB6}"/>
          </ac:spMkLst>
        </pc:spChg>
      </pc:sldChg>
      <pc:sldChg chg="modSp new mod ord">
        <pc:chgData name="Zhang, Ming" userId="b82a8543-f1f7-489a-9aa1-19dfec147758" providerId="ADAL" clId="{E954437B-34F3-4A5B-96A0-09AF41C19C09}" dt="2022-12-27T14:29:26.934" v="4141" actId="20577"/>
        <pc:sldMkLst>
          <pc:docMk/>
          <pc:sldMk cId="2542454366" sldId="639"/>
        </pc:sldMkLst>
        <pc:spChg chg="mod">
          <ac:chgData name="Zhang, Ming" userId="b82a8543-f1f7-489a-9aa1-19dfec147758" providerId="ADAL" clId="{E954437B-34F3-4A5B-96A0-09AF41C19C09}" dt="2022-12-09T15:25:28.904" v="1960" actId="255"/>
          <ac:spMkLst>
            <pc:docMk/>
            <pc:sldMk cId="2542454366" sldId="639"/>
            <ac:spMk id="2" creationId="{FEB44277-228E-1708-AD4E-10A4A6181A13}"/>
          </ac:spMkLst>
        </pc:spChg>
        <pc:spChg chg="mod">
          <ac:chgData name="Zhang, Ming" userId="b82a8543-f1f7-489a-9aa1-19dfec147758" providerId="ADAL" clId="{E954437B-34F3-4A5B-96A0-09AF41C19C09}" dt="2022-12-27T14:29:26.934" v="4141" actId="20577"/>
          <ac:spMkLst>
            <pc:docMk/>
            <pc:sldMk cId="2542454366" sldId="639"/>
            <ac:spMk id="3" creationId="{B5033D93-6A73-FD8B-5378-968A48178890}"/>
          </ac:spMkLst>
        </pc:spChg>
      </pc:sldChg>
      <pc:sldChg chg="modSp add mod">
        <pc:chgData name="Zhang, Ming" userId="b82a8543-f1f7-489a-9aa1-19dfec147758" providerId="ADAL" clId="{E954437B-34F3-4A5B-96A0-09AF41C19C09}" dt="2022-12-27T13:29:56.531" v="4088" actId="20577"/>
        <pc:sldMkLst>
          <pc:docMk/>
          <pc:sldMk cId="2103946192" sldId="640"/>
        </pc:sldMkLst>
        <pc:spChg chg="mod">
          <ac:chgData name="Zhang, Ming" userId="b82a8543-f1f7-489a-9aa1-19dfec147758" providerId="ADAL" clId="{E954437B-34F3-4A5B-96A0-09AF41C19C09}" dt="2022-12-27T13:29:56.531" v="4088" actId="20577"/>
          <ac:spMkLst>
            <pc:docMk/>
            <pc:sldMk cId="2103946192" sldId="640"/>
            <ac:spMk id="3" creationId="{F94881DC-A5F2-2901-FE88-A75694030170}"/>
          </ac:spMkLst>
        </pc:spChg>
      </pc:sldChg>
      <pc:sldChg chg="addSp modSp add mod">
        <pc:chgData name="Zhang, Ming" userId="b82a8543-f1f7-489a-9aa1-19dfec147758" providerId="ADAL" clId="{E954437B-34F3-4A5B-96A0-09AF41C19C09}" dt="2022-12-08T18:13:40.108" v="659" actId="1076"/>
        <pc:sldMkLst>
          <pc:docMk/>
          <pc:sldMk cId="1492167751" sldId="641"/>
        </pc:sldMkLst>
        <pc:spChg chg="mod">
          <ac:chgData name="Zhang, Ming" userId="b82a8543-f1f7-489a-9aa1-19dfec147758" providerId="ADAL" clId="{E954437B-34F3-4A5B-96A0-09AF41C19C09}" dt="2022-12-08T18:13:10.750" v="644" actId="14100"/>
          <ac:spMkLst>
            <pc:docMk/>
            <pc:sldMk cId="1492167751" sldId="641"/>
            <ac:spMk id="3" creationId="{F94881DC-A5F2-2901-FE88-A75694030170}"/>
          </ac:spMkLst>
        </pc:spChg>
        <pc:picChg chg="add mod">
          <ac:chgData name="Zhang, Ming" userId="b82a8543-f1f7-489a-9aa1-19dfec147758" providerId="ADAL" clId="{E954437B-34F3-4A5B-96A0-09AF41C19C09}" dt="2022-12-08T18:13:29.568" v="653" actId="1076"/>
          <ac:picMkLst>
            <pc:docMk/>
            <pc:sldMk cId="1492167751" sldId="641"/>
            <ac:picMk id="5" creationId="{9A19288D-141B-9C67-67D6-7CCA866B9E67}"/>
          </ac:picMkLst>
        </pc:picChg>
        <pc:picChg chg="add mod">
          <ac:chgData name="Zhang, Ming" userId="b82a8543-f1f7-489a-9aa1-19dfec147758" providerId="ADAL" clId="{E954437B-34F3-4A5B-96A0-09AF41C19C09}" dt="2022-12-08T18:13:27.960" v="652" actId="1076"/>
          <ac:picMkLst>
            <pc:docMk/>
            <pc:sldMk cId="1492167751" sldId="641"/>
            <ac:picMk id="7" creationId="{0E09C7C4-E33D-0005-0152-3BFAF02613D1}"/>
          </ac:picMkLst>
        </pc:picChg>
        <pc:picChg chg="add mod">
          <ac:chgData name="Zhang, Ming" userId="b82a8543-f1f7-489a-9aa1-19dfec147758" providerId="ADAL" clId="{E954437B-34F3-4A5B-96A0-09AF41C19C09}" dt="2022-12-08T18:13:40.108" v="659" actId="1076"/>
          <ac:picMkLst>
            <pc:docMk/>
            <pc:sldMk cId="1492167751" sldId="641"/>
            <ac:picMk id="9" creationId="{09BFCFC6-5DBE-5B92-96A8-DA3B10363CE8}"/>
          </ac:picMkLst>
        </pc:picChg>
      </pc:sldChg>
      <pc:sldChg chg="modSp new mod">
        <pc:chgData name="Zhang, Ming" userId="b82a8543-f1f7-489a-9aa1-19dfec147758" providerId="ADAL" clId="{E954437B-34F3-4A5B-96A0-09AF41C19C09}" dt="2022-12-09T13:16:25.314" v="1096" actId="255"/>
        <pc:sldMkLst>
          <pc:docMk/>
          <pc:sldMk cId="4057021387" sldId="642"/>
        </pc:sldMkLst>
        <pc:spChg chg="mod">
          <ac:chgData name="Zhang, Ming" userId="b82a8543-f1f7-489a-9aa1-19dfec147758" providerId="ADAL" clId="{E954437B-34F3-4A5B-96A0-09AF41C19C09}" dt="2022-12-09T13:07:01.202" v="936" actId="20577"/>
          <ac:spMkLst>
            <pc:docMk/>
            <pc:sldMk cId="4057021387" sldId="642"/>
            <ac:spMk id="2" creationId="{BC43D7E9-B255-ACA2-5302-7179B7B83F7B}"/>
          </ac:spMkLst>
        </pc:spChg>
        <pc:spChg chg="mod">
          <ac:chgData name="Zhang, Ming" userId="b82a8543-f1f7-489a-9aa1-19dfec147758" providerId="ADAL" clId="{E954437B-34F3-4A5B-96A0-09AF41C19C09}" dt="2022-12-09T13:16:25.314" v="1096" actId="255"/>
          <ac:spMkLst>
            <pc:docMk/>
            <pc:sldMk cId="4057021387" sldId="642"/>
            <ac:spMk id="3" creationId="{B7B1071E-917B-E79F-6B5E-3455CC24BAB1}"/>
          </ac:spMkLst>
        </pc:spChg>
      </pc:sldChg>
      <pc:sldChg chg="modSp add mod">
        <pc:chgData name="Zhang, Ming" userId="b82a8543-f1f7-489a-9aa1-19dfec147758" providerId="ADAL" clId="{E954437B-34F3-4A5B-96A0-09AF41C19C09}" dt="2022-12-27T13:32:46.221" v="4102" actId="20577"/>
        <pc:sldMkLst>
          <pc:docMk/>
          <pc:sldMk cId="772362139" sldId="643"/>
        </pc:sldMkLst>
        <pc:spChg chg="mod">
          <ac:chgData name="Zhang, Ming" userId="b82a8543-f1f7-489a-9aa1-19dfec147758" providerId="ADAL" clId="{E954437B-34F3-4A5B-96A0-09AF41C19C09}" dt="2022-12-08T18:14:56.293" v="675" actId="14100"/>
          <ac:spMkLst>
            <pc:docMk/>
            <pc:sldMk cId="772362139" sldId="643"/>
            <ac:spMk id="2" creationId="{D8AFABF8-326F-A7FC-FB71-E3C2A07E45EC}"/>
          </ac:spMkLst>
        </pc:spChg>
        <pc:spChg chg="mod">
          <ac:chgData name="Zhang, Ming" userId="b82a8543-f1f7-489a-9aa1-19dfec147758" providerId="ADAL" clId="{E954437B-34F3-4A5B-96A0-09AF41C19C09}" dt="2022-12-27T13:32:46.221" v="4102" actId="20577"/>
          <ac:spMkLst>
            <pc:docMk/>
            <pc:sldMk cId="772362139" sldId="643"/>
            <ac:spMk id="3" creationId="{F94881DC-A5F2-2901-FE88-A75694030170}"/>
          </ac:spMkLst>
        </pc:spChg>
      </pc:sldChg>
      <pc:sldChg chg="modSp add mod">
        <pc:chgData name="Zhang, Ming" userId="b82a8543-f1f7-489a-9aa1-19dfec147758" providerId="ADAL" clId="{E954437B-34F3-4A5B-96A0-09AF41C19C09}" dt="2022-12-08T18:24:31.567" v="898" actId="1076"/>
        <pc:sldMkLst>
          <pc:docMk/>
          <pc:sldMk cId="3705228228" sldId="644"/>
        </pc:sldMkLst>
        <pc:spChg chg="mod">
          <ac:chgData name="Zhang, Ming" userId="b82a8543-f1f7-489a-9aa1-19dfec147758" providerId="ADAL" clId="{E954437B-34F3-4A5B-96A0-09AF41C19C09}" dt="2022-12-08T18:24:31.567" v="898" actId="1076"/>
          <ac:spMkLst>
            <pc:docMk/>
            <pc:sldMk cId="3705228228" sldId="644"/>
            <ac:spMk id="3" creationId="{F94881DC-A5F2-2901-FE88-A75694030170}"/>
          </ac:spMkLst>
        </pc:spChg>
      </pc:sldChg>
      <pc:sldChg chg="addSp delSp modSp new mod">
        <pc:chgData name="Zhang, Ming" userId="b82a8543-f1f7-489a-9aa1-19dfec147758" providerId="ADAL" clId="{E954437B-34F3-4A5B-96A0-09AF41C19C09}" dt="2022-12-09T16:50:44.699" v="2891" actId="20577"/>
        <pc:sldMkLst>
          <pc:docMk/>
          <pc:sldMk cId="2721106644" sldId="645"/>
        </pc:sldMkLst>
        <pc:spChg chg="mod">
          <ac:chgData name="Zhang, Ming" userId="b82a8543-f1f7-489a-9aa1-19dfec147758" providerId="ADAL" clId="{E954437B-34F3-4A5B-96A0-09AF41C19C09}" dt="2022-12-09T15:07:08.971" v="1449" actId="1076"/>
          <ac:spMkLst>
            <pc:docMk/>
            <pc:sldMk cId="2721106644" sldId="645"/>
            <ac:spMk id="2" creationId="{75FF2A1A-8AB0-B803-09F4-2C521A1F9A45}"/>
          </ac:spMkLst>
        </pc:spChg>
        <pc:spChg chg="mod">
          <ac:chgData name="Zhang, Ming" userId="b82a8543-f1f7-489a-9aa1-19dfec147758" providerId="ADAL" clId="{E954437B-34F3-4A5B-96A0-09AF41C19C09}" dt="2022-12-09T16:50:44.699" v="2891" actId="20577"/>
          <ac:spMkLst>
            <pc:docMk/>
            <pc:sldMk cId="2721106644" sldId="645"/>
            <ac:spMk id="3" creationId="{A91611B9-6533-EDCB-C5B5-E24BC6A57014}"/>
          </ac:spMkLst>
        </pc:spChg>
        <pc:spChg chg="add del">
          <ac:chgData name="Zhang, Ming" userId="b82a8543-f1f7-489a-9aa1-19dfec147758" providerId="ADAL" clId="{E954437B-34F3-4A5B-96A0-09AF41C19C09}" dt="2022-12-09T15:08:59.551" v="1536" actId="478"/>
          <ac:spMkLst>
            <pc:docMk/>
            <pc:sldMk cId="2721106644" sldId="645"/>
            <ac:spMk id="7" creationId="{B64710EA-E1EB-EA7A-0320-BD348F1F49C8}"/>
          </ac:spMkLst>
        </pc:spChg>
        <pc:picChg chg="add mod">
          <ac:chgData name="Zhang, Ming" userId="b82a8543-f1f7-489a-9aa1-19dfec147758" providerId="ADAL" clId="{E954437B-34F3-4A5B-96A0-09AF41C19C09}" dt="2022-12-09T15:08:07.342" v="1486" actId="14100"/>
          <ac:picMkLst>
            <pc:docMk/>
            <pc:sldMk cId="2721106644" sldId="645"/>
            <ac:picMk id="5" creationId="{F02F1D42-CA20-DD5C-FFDF-8C111CF70D9F}"/>
          </ac:picMkLst>
        </pc:picChg>
      </pc:sldChg>
      <pc:sldChg chg="modSp add mod">
        <pc:chgData name="Zhang, Ming" userId="b82a8543-f1f7-489a-9aa1-19dfec147758" providerId="ADAL" clId="{E954437B-34F3-4A5B-96A0-09AF41C19C09}" dt="2022-12-27T13:51:55.074" v="4107" actId="20577"/>
        <pc:sldMkLst>
          <pc:docMk/>
          <pc:sldMk cId="358194622" sldId="646"/>
        </pc:sldMkLst>
        <pc:spChg chg="mod">
          <ac:chgData name="Zhang, Ming" userId="b82a8543-f1f7-489a-9aa1-19dfec147758" providerId="ADAL" clId="{E954437B-34F3-4A5B-96A0-09AF41C19C09}" dt="2022-12-09T15:01:02.548" v="1112" actId="14100"/>
          <ac:spMkLst>
            <pc:docMk/>
            <pc:sldMk cId="358194622" sldId="646"/>
            <ac:spMk id="2" creationId="{BC43D7E9-B255-ACA2-5302-7179B7B83F7B}"/>
          </ac:spMkLst>
        </pc:spChg>
        <pc:spChg chg="mod">
          <ac:chgData name="Zhang, Ming" userId="b82a8543-f1f7-489a-9aa1-19dfec147758" providerId="ADAL" clId="{E954437B-34F3-4A5B-96A0-09AF41C19C09}" dt="2022-12-27T13:51:55.074" v="4107" actId="20577"/>
          <ac:spMkLst>
            <pc:docMk/>
            <pc:sldMk cId="358194622" sldId="646"/>
            <ac:spMk id="3" creationId="{B7B1071E-917B-E79F-6B5E-3455CC24BAB1}"/>
          </ac:spMkLst>
        </pc:spChg>
      </pc:sldChg>
      <pc:sldChg chg="addSp delSp modSp add mod">
        <pc:chgData name="Zhang, Ming" userId="b82a8543-f1f7-489a-9aa1-19dfec147758" providerId="ADAL" clId="{E954437B-34F3-4A5B-96A0-09AF41C19C09}" dt="2022-12-09T15:17:59.963" v="1821" actId="20577"/>
        <pc:sldMkLst>
          <pc:docMk/>
          <pc:sldMk cId="3322404168" sldId="647"/>
        </pc:sldMkLst>
        <pc:spChg chg="mod">
          <ac:chgData name="Zhang, Ming" userId="b82a8543-f1f7-489a-9aa1-19dfec147758" providerId="ADAL" clId="{E954437B-34F3-4A5B-96A0-09AF41C19C09}" dt="2022-12-09T15:17:59.963" v="1821" actId="20577"/>
          <ac:spMkLst>
            <pc:docMk/>
            <pc:sldMk cId="3322404168" sldId="647"/>
            <ac:spMk id="2" creationId="{75FF2A1A-8AB0-B803-09F4-2C521A1F9A45}"/>
          </ac:spMkLst>
        </pc:spChg>
        <pc:spChg chg="del">
          <ac:chgData name="Zhang, Ming" userId="b82a8543-f1f7-489a-9aa1-19dfec147758" providerId="ADAL" clId="{E954437B-34F3-4A5B-96A0-09AF41C19C09}" dt="2022-12-09T15:09:52.863" v="1548" actId="478"/>
          <ac:spMkLst>
            <pc:docMk/>
            <pc:sldMk cId="3322404168" sldId="647"/>
            <ac:spMk id="3" creationId="{A91611B9-6533-EDCB-C5B5-E24BC6A57014}"/>
          </ac:spMkLst>
        </pc:spChg>
        <pc:spChg chg="add del mod">
          <ac:chgData name="Zhang, Ming" userId="b82a8543-f1f7-489a-9aa1-19dfec147758" providerId="ADAL" clId="{E954437B-34F3-4A5B-96A0-09AF41C19C09}" dt="2022-12-09T15:09:58.745" v="1550" actId="478"/>
          <ac:spMkLst>
            <pc:docMk/>
            <pc:sldMk cId="3322404168" sldId="647"/>
            <ac:spMk id="4" creationId="{6F2D3210-D57A-5031-300D-631347BED3E3}"/>
          </ac:spMkLst>
        </pc:spChg>
        <pc:picChg chg="del">
          <ac:chgData name="Zhang, Ming" userId="b82a8543-f1f7-489a-9aa1-19dfec147758" providerId="ADAL" clId="{E954437B-34F3-4A5B-96A0-09AF41C19C09}" dt="2022-12-09T15:09:56.089" v="1549" actId="478"/>
          <ac:picMkLst>
            <pc:docMk/>
            <pc:sldMk cId="3322404168" sldId="647"/>
            <ac:picMk id="5" creationId="{F02F1D42-CA20-DD5C-FFDF-8C111CF70D9F}"/>
          </ac:picMkLst>
        </pc:picChg>
        <pc:picChg chg="add mod">
          <ac:chgData name="Zhang, Ming" userId="b82a8543-f1f7-489a-9aa1-19dfec147758" providerId="ADAL" clId="{E954437B-34F3-4A5B-96A0-09AF41C19C09}" dt="2022-12-09T15:10:14.257" v="1554" actId="1076"/>
          <ac:picMkLst>
            <pc:docMk/>
            <pc:sldMk cId="3322404168" sldId="647"/>
            <ac:picMk id="7" creationId="{190A6AA7-733B-C8CD-0F49-2BB141113FCE}"/>
          </ac:picMkLst>
        </pc:picChg>
      </pc:sldChg>
      <pc:sldChg chg="modSp new mod">
        <pc:chgData name="Zhang, Ming" userId="b82a8543-f1f7-489a-9aa1-19dfec147758" providerId="ADAL" clId="{E954437B-34F3-4A5B-96A0-09AF41C19C09}" dt="2022-12-09T15:15:40.230" v="1782"/>
        <pc:sldMkLst>
          <pc:docMk/>
          <pc:sldMk cId="1009998697" sldId="648"/>
        </pc:sldMkLst>
        <pc:spChg chg="mod">
          <ac:chgData name="Zhang, Ming" userId="b82a8543-f1f7-489a-9aa1-19dfec147758" providerId="ADAL" clId="{E954437B-34F3-4A5B-96A0-09AF41C19C09}" dt="2022-12-09T15:10:59.971" v="1624" actId="20577"/>
          <ac:spMkLst>
            <pc:docMk/>
            <pc:sldMk cId="1009998697" sldId="648"/>
            <ac:spMk id="2" creationId="{67B21DD5-7783-11DF-AA1A-28EC968CDD17}"/>
          </ac:spMkLst>
        </pc:spChg>
        <pc:spChg chg="mod">
          <ac:chgData name="Zhang, Ming" userId="b82a8543-f1f7-489a-9aa1-19dfec147758" providerId="ADAL" clId="{E954437B-34F3-4A5B-96A0-09AF41C19C09}" dt="2022-12-09T15:15:40.230" v="1782"/>
          <ac:spMkLst>
            <pc:docMk/>
            <pc:sldMk cId="1009998697" sldId="648"/>
            <ac:spMk id="3" creationId="{B1EF4370-8723-ABFE-365F-C013901A36F4}"/>
          </ac:spMkLst>
        </pc:spChg>
      </pc:sldChg>
      <pc:sldChg chg="addSp modSp new mod">
        <pc:chgData name="Zhang, Ming" userId="b82a8543-f1f7-489a-9aa1-19dfec147758" providerId="ADAL" clId="{E954437B-34F3-4A5B-96A0-09AF41C19C09}" dt="2022-12-09T15:19:46.411" v="1905" actId="1076"/>
        <pc:sldMkLst>
          <pc:docMk/>
          <pc:sldMk cId="3969715921" sldId="649"/>
        </pc:sldMkLst>
        <pc:spChg chg="mod">
          <ac:chgData name="Zhang, Ming" userId="b82a8543-f1f7-489a-9aa1-19dfec147758" providerId="ADAL" clId="{E954437B-34F3-4A5B-96A0-09AF41C19C09}" dt="2022-12-09T15:18:13.240" v="1856" actId="20577"/>
          <ac:spMkLst>
            <pc:docMk/>
            <pc:sldMk cId="3969715921" sldId="649"/>
            <ac:spMk id="2" creationId="{CFD60C5A-727A-0928-4AF7-370AE9C30C48}"/>
          </ac:spMkLst>
        </pc:spChg>
        <pc:spChg chg="mod">
          <ac:chgData name="Zhang, Ming" userId="b82a8543-f1f7-489a-9aa1-19dfec147758" providerId="ADAL" clId="{E954437B-34F3-4A5B-96A0-09AF41C19C09}" dt="2022-12-09T15:19:43.497" v="1904" actId="255"/>
          <ac:spMkLst>
            <pc:docMk/>
            <pc:sldMk cId="3969715921" sldId="649"/>
            <ac:spMk id="3" creationId="{BCA05099-B101-E89F-F015-95FE7E7FBC34}"/>
          </ac:spMkLst>
        </pc:spChg>
        <pc:picChg chg="add mod">
          <ac:chgData name="Zhang, Ming" userId="b82a8543-f1f7-489a-9aa1-19dfec147758" providerId="ADAL" clId="{E954437B-34F3-4A5B-96A0-09AF41C19C09}" dt="2022-12-09T15:19:46.411" v="1905" actId="1076"/>
          <ac:picMkLst>
            <pc:docMk/>
            <pc:sldMk cId="3969715921" sldId="649"/>
            <ac:picMk id="5" creationId="{BF88DB43-3892-2695-0B14-454531BBCEB1}"/>
          </ac:picMkLst>
        </pc:picChg>
      </pc:sldChg>
      <pc:sldChg chg="new del">
        <pc:chgData name="Zhang, Ming" userId="b82a8543-f1f7-489a-9aa1-19dfec147758" providerId="ADAL" clId="{E954437B-34F3-4A5B-96A0-09AF41C19C09}" dt="2022-12-09T18:03:33.002" v="3859" actId="47"/>
        <pc:sldMkLst>
          <pc:docMk/>
          <pc:sldMk cId="3847531228" sldId="650"/>
        </pc:sldMkLst>
      </pc:sldChg>
      <pc:sldChg chg="modSp new mod">
        <pc:chgData name="Zhang, Ming" userId="b82a8543-f1f7-489a-9aa1-19dfec147758" providerId="ADAL" clId="{E954437B-34F3-4A5B-96A0-09AF41C19C09}" dt="2022-12-09T16:58:05.355" v="2906" actId="14100"/>
        <pc:sldMkLst>
          <pc:docMk/>
          <pc:sldMk cId="3235806901" sldId="651"/>
        </pc:sldMkLst>
        <pc:spChg chg="mod">
          <ac:chgData name="Zhang, Ming" userId="b82a8543-f1f7-489a-9aa1-19dfec147758" providerId="ADAL" clId="{E954437B-34F3-4A5B-96A0-09AF41C19C09}" dt="2022-12-09T15:33:24.191" v="2149" actId="255"/>
          <ac:spMkLst>
            <pc:docMk/>
            <pc:sldMk cId="3235806901" sldId="651"/>
            <ac:spMk id="2" creationId="{4A5E480F-D323-6DD3-CA88-E89A0A2C0B7A}"/>
          </ac:spMkLst>
        </pc:spChg>
        <pc:spChg chg="mod">
          <ac:chgData name="Zhang, Ming" userId="b82a8543-f1f7-489a-9aa1-19dfec147758" providerId="ADAL" clId="{E954437B-34F3-4A5B-96A0-09AF41C19C09}" dt="2022-12-09T16:58:05.355" v="2906" actId="14100"/>
          <ac:spMkLst>
            <pc:docMk/>
            <pc:sldMk cId="3235806901" sldId="651"/>
            <ac:spMk id="3" creationId="{FFB6F17C-DF7F-4A31-5F48-1FFA632F1B8A}"/>
          </ac:spMkLst>
        </pc:spChg>
      </pc:sldChg>
      <pc:sldChg chg="addSp modSp add mod">
        <pc:chgData name="Zhang, Ming" userId="b82a8543-f1f7-489a-9aa1-19dfec147758" providerId="ADAL" clId="{E954437B-34F3-4A5B-96A0-09AF41C19C09}" dt="2022-12-27T14:28:55.845" v="4139"/>
        <pc:sldMkLst>
          <pc:docMk/>
          <pc:sldMk cId="3011536114" sldId="652"/>
        </pc:sldMkLst>
        <pc:spChg chg="mod">
          <ac:chgData name="Zhang, Ming" userId="b82a8543-f1f7-489a-9aa1-19dfec147758" providerId="ADAL" clId="{E954437B-34F3-4A5B-96A0-09AF41C19C09}" dt="2022-12-27T14:28:55.845" v="4139"/>
          <ac:spMkLst>
            <pc:docMk/>
            <pc:sldMk cId="3011536114" sldId="652"/>
            <ac:spMk id="3" creationId="{FFB6F17C-DF7F-4A31-5F48-1FFA632F1B8A}"/>
          </ac:spMkLst>
        </pc:spChg>
        <pc:picChg chg="add mod">
          <ac:chgData name="Zhang, Ming" userId="b82a8543-f1f7-489a-9aa1-19dfec147758" providerId="ADAL" clId="{E954437B-34F3-4A5B-96A0-09AF41C19C09}" dt="2022-12-09T15:36:12.040" v="2254" actId="1076"/>
          <ac:picMkLst>
            <pc:docMk/>
            <pc:sldMk cId="3011536114" sldId="652"/>
            <ac:picMk id="5" creationId="{A0175242-4D06-22E5-E0B6-1FB7F5A4438D}"/>
          </ac:picMkLst>
        </pc:picChg>
      </pc:sldChg>
      <pc:sldChg chg="addSp modSp new mod">
        <pc:chgData name="Zhang, Ming" userId="b82a8543-f1f7-489a-9aa1-19dfec147758" providerId="ADAL" clId="{E954437B-34F3-4A5B-96A0-09AF41C19C09}" dt="2022-12-09T17:01:04.204" v="2922" actId="1076"/>
        <pc:sldMkLst>
          <pc:docMk/>
          <pc:sldMk cId="1154421480" sldId="653"/>
        </pc:sldMkLst>
        <pc:spChg chg="mod">
          <ac:chgData name="Zhang, Ming" userId="b82a8543-f1f7-489a-9aa1-19dfec147758" providerId="ADAL" clId="{E954437B-34F3-4A5B-96A0-09AF41C19C09}" dt="2022-12-09T15:39:54.336" v="2520" actId="14100"/>
          <ac:spMkLst>
            <pc:docMk/>
            <pc:sldMk cId="1154421480" sldId="653"/>
            <ac:spMk id="2" creationId="{819EDC4F-679F-56C3-56CA-1C49E859909E}"/>
          </ac:spMkLst>
        </pc:spChg>
        <pc:spChg chg="mod">
          <ac:chgData name="Zhang, Ming" userId="b82a8543-f1f7-489a-9aa1-19dfec147758" providerId="ADAL" clId="{E954437B-34F3-4A5B-96A0-09AF41C19C09}" dt="2022-12-09T17:01:04.204" v="2922" actId="1076"/>
          <ac:spMkLst>
            <pc:docMk/>
            <pc:sldMk cId="1154421480" sldId="653"/>
            <ac:spMk id="3" creationId="{6DA21489-652E-5771-9678-63C680070F29}"/>
          </ac:spMkLst>
        </pc:spChg>
        <pc:picChg chg="add mod">
          <ac:chgData name="Zhang, Ming" userId="b82a8543-f1f7-489a-9aa1-19dfec147758" providerId="ADAL" clId="{E954437B-34F3-4A5B-96A0-09AF41C19C09}" dt="2022-12-09T15:40:58.369" v="2562" actId="14100"/>
          <ac:picMkLst>
            <pc:docMk/>
            <pc:sldMk cId="1154421480" sldId="653"/>
            <ac:picMk id="5" creationId="{0F6F2092-51C8-002F-E7FC-6DC5EFD50EDD}"/>
          </ac:picMkLst>
        </pc:picChg>
      </pc:sldChg>
      <pc:sldChg chg="modSp new mod">
        <pc:chgData name="Zhang, Ming" userId="b82a8543-f1f7-489a-9aa1-19dfec147758" providerId="ADAL" clId="{E954437B-34F3-4A5B-96A0-09AF41C19C09}" dt="2022-12-27T14:53:22.397" v="4230" actId="20577"/>
        <pc:sldMkLst>
          <pc:docMk/>
          <pc:sldMk cId="2007686746" sldId="654"/>
        </pc:sldMkLst>
        <pc:spChg chg="mod">
          <ac:chgData name="Zhang, Ming" userId="b82a8543-f1f7-489a-9aa1-19dfec147758" providerId="ADAL" clId="{E954437B-34F3-4A5B-96A0-09AF41C19C09}" dt="2022-12-09T15:42:14.368" v="2625" actId="255"/>
          <ac:spMkLst>
            <pc:docMk/>
            <pc:sldMk cId="2007686746" sldId="654"/>
            <ac:spMk id="2" creationId="{4338D48C-6281-E1A1-3B6C-D5B52D9DA325}"/>
          </ac:spMkLst>
        </pc:spChg>
        <pc:spChg chg="mod">
          <ac:chgData name="Zhang, Ming" userId="b82a8543-f1f7-489a-9aa1-19dfec147758" providerId="ADAL" clId="{E954437B-34F3-4A5B-96A0-09AF41C19C09}" dt="2022-12-27T14:53:22.397" v="4230" actId="20577"/>
          <ac:spMkLst>
            <pc:docMk/>
            <pc:sldMk cId="2007686746" sldId="654"/>
            <ac:spMk id="3" creationId="{D16671B3-AD88-51A2-D522-66E32C0EEED7}"/>
          </ac:spMkLst>
        </pc:spChg>
      </pc:sldChg>
      <pc:sldChg chg="addSp delSp modSp add mod">
        <pc:chgData name="Zhang, Ming" userId="b82a8543-f1f7-489a-9aa1-19dfec147758" providerId="ADAL" clId="{E954437B-34F3-4A5B-96A0-09AF41C19C09}" dt="2022-12-09T17:04:38.794" v="2936" actId="14100"/>
        <pc:sldMkLst>
          <pc:docMk/>
          <pc:sldMk cId="2934725008" sldId="655"/>
        </pc:sldMkLst>
        <pc:spChg chg="del">
          <ac:chgData name="Zhang, Ming" userId="b82a8543-f1f7-489a-9aa1-19dfec147758" providerId="ADAL" clId="{E954437B-34F3-4A5B-96A0-09AF41C19C09}" dt="2022-12-09T15:41:26.567" v="2569" actId="478"/>
          <ac:spMkLst>
            <pc:docMk/>
            <pc:sldMk cId="2934725008" sldId="655"/>
            <ac:spMk id="3" creationId="{6DA21489-652E-5771-9678-63C680070F29}"/>
          </ac:spMkLst>
        </pc:spChg>
        <pc:spChg chg="add del mod">
          <ac:chgData name="Zhang, Ming" userId="b82a8543-f1f7-489a-9aa1-19dfec147758" providerId="ADAL" clId="{E954437B-34F3-4A5B-96A0-09AF41C19C09}" dt="2022-12-09T15:41:29.277" v="2570" actId="478"/>
          <ac:spMkLst>
            <pc:docMk/>
            <pc:sldMk cId="2934725008" sldId="655"/>
            <ac:spMk id="4" creationId="{4F85E403-D762-CBD5-05C1-637C324015CB}"/>
          </ac:spMkLst>
        </pc:spChg>
        <pc:spChg chg="add mod">
          <ac:chgData name="Zhang, Ming" userId="b82a8543-f1f7-489a-9aa1-19dfec147758" providerId="ADAL" clId="{E954437B-34F3-4A5B-96A0-09AF41C19C09}" dt="2022-12-09T17:03:56.123" v="2925" actId="692"/>
          <ac:spMkLst>
            <pc:docMk/>
            <pc:sldMk cId="2934725008" sldId="655"/>
            <ac:spMk id="8" creationId="{F242AF46-106C-4760-A7AC-CD3C4750A864}"/>
          </ac:spMkLst>
        </pc:spChg>
        <pc:spChg chg="add mod">
          <ac:chgData name="Zhang, Ming" userId="b82a8543-f1f7-489a-9aa1-19dfec147758" providerId="ADAL" clId="{E954437B-34F3-4A5B-96A0-09AF41C19C09}" dt="2022-12-09T17:04:06.462" v="2927" actId="1076"/>
          <ac:spMkLst>
            <pc:docMk/>
            <pc:sldMk cId="2934725008" sldId="655"/>
            <ac:spMk id="9" creationId="{1331D0E4-C469-157A-85D9-0D0B189802E2}"/>
          </ac:spMkLst>
        </pc:spChg>
        <pc:spChg chg="add mod">
          <ac:chgData name="Zhang, Ming" userId="b82a8543-f1f7-489a-9aa1-19dfec147758" providerId="ADAL" clId="{E954437B-34F3-4A5B-96A0-09AF41C19C09}" dt="2022-12-09T17:04:29.773" v="2933" actId="14100"/>
          <ac:spMkLst>
            <pc:docMk/>
            <pc:sldMk cId="2934725008" sldId="655"/>
            <ac:spMk id="10" creationId="{FFAFCAD8-927E-6D69-BB4E-AFD8ADC2F4E3}"/>
          </ac:spMkLst>
        </pc:spChg>
        <pc:spChg chg="add mod">
          <ac:chgData name="Zhang, Ming" userId="b82a8543-f1f7-489a-9aa1-19dfec147758" providerId="ADAL" clId="{E954437B-34F3-4A5B-96A0-09AF41C19C09}" dt="2022-12-09T17:04:38.794" v="2936" actId="14100"/>
          <ac:spMkLst>
            <pc:docMk/>
            <pc:sldMk cId="2934725008" sldId="655"/>
            <ac:spMk id="11" creationId="{67A3A893-C501-A5DA-64F1-854FE3BBE411}"/>
          </ac:spMkLst>
        </pc:spChg>
        <pc:picChg chg="del">
          <ac:chgData name="Zhang, Ming" userId="b82a8543-f1f7-489a-9aa1-19dfec147758" providerId="ADAL" clId="{E954437B-34F3-4A5B-96A0-09AF41C19C09}" dt="2022-12-09T15:41:23.246" v="2568" actId="478"/>
          <ac:picMkLst>
            <pc:docMk/>
            <pc:sldMk cId="2934725008" sldId="655"/>
            <ac:picMk id="5" creationId="{0F6F2092-51C8-002F-E7FC-6DC5EFD50EDD}"/>
          </ac:picMkLst>
        </pc:picChg>
        <pc:picChg chg="add mod">
          <ac:chgData name="Zhang, Ming" userId="b82a8543-f1f7-489a-9aa1-19dfec147758" providerId="ADAL" clId="{E954437B-34F3-4A5B-96A0-09AF41C19C09}" dt="2022-12-09T17:04:23.437" v="2931" actId="1076"/>
          <ac:picMkLst>
            <pc:docMk/>
            <pc:sldMk cId="2934725008" sldId="655"/>
            <ac:picMk id="7" creationId="{16E029B9-5FF6-CC0F-E2D8-A550F8461448}"/>
          </ac:picMkLst>
        </pc:picChg>
      </pc:sldChg>
      <pc:sldChg chg="modSp add mod">
        <pc:chgData name="Zhang, Ming" userId="b82a8543-f1f7-489a-9aa1-19dfec147758" providerId="ADAL" clId="{E954437B-34F3-4A5B-96A0-09AF41C19C09}" dt="2022-12-27T14:44:13.182" v="4146"/>
        <pc:sldMkLst>
          <pc:docMk/>
          <pc:sldMk cId="1967636355" sldId="656"/>
        </pc:sldMkLst>
        <pc:spChg chg="mod">
          <ac:chgData name="Zhang, Ming" userId="b82a8543-f1f7-489a-9aa1-19dfec147758" providerId="ADAL" clId="{E954437B-34F3-4A5B-96A0-09AF41C19C09}" dt="2022-12-09T15:49:33.206" v="2777" actId="14100"/>
          <ac:spMkLst>
            <pc:docMk/>
            <pc:sldMk cId="1967636355" sldId="656"/>
            <ac:spMk id="2" creationId="{4338D48C-6281-E1A1-3B6C-D5B52D9DA325}"/>
          </ac:spMkLst>
        </pc:spChg>
        <pc:spChg chg="mod">
          <ac:chgData name="Zhang, Ming" userId="b82a8543-f1f7-489a-9aa1-19dfec147758" providerId="ADAL" clId="{E954437B-34F3-4A5B-96A0-09AF41C19C09}" dt="2022-12-27T14:44:13.182" v="4146"/>
          <ac:spMkLst>
            <pc:docMk/>
            <pc:sldMk cId="1967636355" sldId="656"/>
            <ac:spMk id="3" creationId="{D16671B3-AD88-51A2-D522-66E32C0EEED7}"/>
          </ac:spMkLst>
        </pc:spChg>
      </pc:sldChg>
      <pc:sldChg chg="modSp add mod">
        <pc:chgData name="Zhang, Ming" userId="b82a8543-f1f7-489a-9aa1-19dfec147758" providerId="ADAL" clId="{E954437B-34F3-4A5B-96A0-09AF41C19C09}" dt="2022-12-27T14:45:29.412" v="4149" actId="20577"/>
        <pc:sldMkLst>
          <pc:docMk/>
          <pc:sldMk cId="2990534493" sldId="657"/>
        </pc:sldMkLst>
        <pc:spChg chg="mod">
          <ac:chgData name="Zhang, Ming" userId="b82a8543-f1f7-489a-9aa1-19dfec147758" providerId="ADAL" clId="{E954437B-34F3-4A5B-96A0-09AF41C19C09}" dt="2022-12-27T14:45:29.412" v="4149" actId="20577"/>
          <ac:spMkLst>
            <pc:docMk/>
            <pc:sldMk cId="2990534493" sldId="657"/>
            <ac:spMk id="3" creationId="{D16671B3-AD88-51A2-D522-66E32C0EEED7}"/>
          </ac:spMkLst>
        </pc:spChg>
      </pc:sldChg>
      <pc:sldChg chg="addSp delSp modSp new mod">
        <pc:chgData name="Zhang, Ming" userId="b82a8543-f1f7-489a-9aa1-19dfec147758" providerId="ADAL" clId="{E954437B-34F3-4A5B-96A0-09AF41C19C09}" dt="2022-12-27T14:58:23.029" v="4232" actId="207"/>
        <pc:sldMkLst>
          <pc:docMk/>
          <pc:sldMk cId="3094582635" sldId="658"/>
        </pc:sldMkLst>
        <pc:spChg chg="mod">
          <ac:chgData name="Zhang, Ming" userId="b82a8543-f1f7-489a-9aa1-19dfec147758" providerId="ADAL" clId="{E954437B-34F3-4A5B-96A0-09AF41C19C09}" dt="2022-12-09T17:34:05.029" v="3113" actId="20577"/>
          <ac:spMkLst>
            <pc:docMk/>
            <pc:sldMk cId="3094582635" sldId="658"/>
            <ac:spMk id="2" creationId="{FC5683F2-5A9E-D27F-B0E5-0AE50F6C21BF}"/>
          </ac:spMkLst>
        </pc:spChg>
        <pc:spChg chg="mod">
          <ac:chgData name="Zhang, Ming" userId="b82a8543-f1f7-489a-9aa1-19dfec147758" providerId="ADAL" clId="{E954437B-34F3-4A5B-96A0-09AF41C19C09}" dt="2022-12-27T14:58:23.029" v="4232" actId="207"/>
          <ac:spMkLst>
            <pc:docMk/>
            <pc:sldMk cId="3094582635" sldId="658"/>
            <ac:spMk id="3" creationId="{0F7C5E1C-BF5A-AD10-54AC-A2EA3C3AB596}"/>
          </ac:spMkLst>
        </pc:spChg>
        <pc:spChg chg="add del mod">
          <ac:chgData name="Zhang, Ming" userId="b82a8543-f1f7-489a-9aa1-19dfec147758" providerId="ADAL" clId="{E954437B-34F3-4A5B-96A0-09AF41C19C09}" dt="2022-12-09T17:39:06.002" v="3297"/>
          <ac:spMkLst>
            <pc:docMk/>
            <pc:sldMk cId="3094582635" sldId="658"/>
            <ac:spMk id="4" creationId="{DFDCCF07-4E8A-BD8E-1685-B5E531D81939}"/>
          </ac:spMkLst>
        </pc:spChg>
      </pc:sldChg>
      <pc:sldChg chg="modSp add mod">
        <pc:chgData name="Zhang, Ming" userId="b82a8543-f1f7-489a-9aa1-19dfec147758" providerId="ADAL" clId="{E954437B-34F3-4A5B-96A0-09AF41C19C09}" dt="2022-12-27T15:02:50.981" v="4238" actId="20577"/>
        <pc:sldMkLst>
          <pc:docMk/>
          <pc:sldMk cId="462221265" sldId="659"/>
        </pc:sldMkLst>
        <pc:spChg chg="mod">
          <ac:chgData name="Zhang, Ming" userId="b82a8543-f1f7-489a-9aa1-19dfec147758" providerId="ADAL" clId="{E954437B-34F3-4A5B-96A0-09AF41C19C09}" dt="2022-12-09T17:39:17.336" v="3320" actId="20577"/>
          <ac:spMkLst>
            <pc:docMk/>
            <pc:sldMk cId="462221265" sldId="659"/>
            <ac:spMk id="2" creationId="{FC5683F2-5A9E-D27F-B0E5-0AE50F6C21BF}"/>
          </ac:spMkLst>
        </pc:spChg>
        <pc:spChg chg="mod">
          <ac:chgData name="Zhang, Ming" userId="b82a8543-f1f7-489a-9aa1-19dfec147758" providerId="ADAL" clId="{E954437B-34F3-4A5B-96A0-09AF41C19C09}" dt="2022-12-27T15:02:50.981" v="4238" actId="20577"/>
          <ac:spMkLst>
            <pc:docMk/>
            <pc:sldMk cId="462221265" sldId="659"/>
            <ac:spMk id="3" creationId="{0F7C5E1C-BF5A-AD10-54AC-A2EA3C3AB596}"/>
          </ac:spMkLst>
        </pc:spChg>
      </pc:sldChg>
      <pc:sldChg chg="modSp add mod">
        <pc:chgData name="Zhang, Ming" userId="b82a8543-f1f7-489a-9aa1-19dfec147758" providerId="ADAL" clId="{E954437B-34F3-4A5B-96A0-09AF41C19C09}" dt="2022-12-27T15:03:34.003" v="4239" actId="20577"/>
        <pc:sldMkLst>
          <pc:docMk/>
          <pc:sldMk cId="3209383906" sldId="660"/>
        </pc:sldMkLst>
        <pc:spChg chg="mod">
          <ac:chgData name="Zhang, Ming" userId="b82a8543-f1f7-489a-9aa1-19dfec147758" providerId="ADAL" clId="{E954437B-34F3-4A5B-96A0-09AF41C19C09}" dt="2022-12-27T15:03:34.003" v="4239" actId="20577"/>
          <ac:spMkLst>
            <pc:docMk/>
            <pc:sldMk cId="3209383906" sldId="660"/>
            <ac:spMk id="2" creationId="{FC5683F2-5A9E-D27F-B0E5-0AE50F6C21BF}"/>
          </ac:spMkLst>
        </pc:spChg>
        <pc:spChg chg="mod">
          <ac:chgData name="Zhang, Ming" userId="b82a8543-f1f7-489a-9aa1-19dfec147758" providerId="ADAL" clId="{E954437B-34F3-4A5B-96A0-09AF41C19C09}" dt="2022-12-09T17:49:17.115" v="3489" actId="122"/>
          <ac:spMkLst>
            <pc:docMk/>
            <pc:sldMk cId="3209383906" sldId="660"/>
            <ac:spMk id="3" creationId="{0F7C5E1C-BF5A-AD10-54AC-A2EA3C3AB596}"/>
          </ac:spMkLst>
        </pc:spChg>
      </pc:sldChg>
      <pc:sldChg chg="modSp add mod">
        <pc:chgData name="Zhang, Ming" userId="b82a8543-f1f7-489a-9aa1-19dfec147758" providerId="ADAL" clId="{E954437B-34F3-4A5B-96A0-09AF41C19C09}" dt="2022-12-27T15:05:40.817" v="4240" actId="20577"/>
        <pc:sldMkLst>
          <pc:docMk/>
          <pc:sldMk cId="2763328186" sldId="661"/>
        </pc:sldMkLst>
        <pc:spChg chg="mod">
          <ac:chgData name="Zhang, Ming" userId="b82a8543-f1f7-489a-9aa1-19dfec147758" providerId="ADAL" clId="{E954437B-34F3-4A5B-96A0-09AF41C19C09}" dt="2022-12-27T15:05:40.817" v="4240" actId="20577"/>
          <ac:spMkLst>
            <pc:docMk/>
            <pc:sldMk cId="2763328186" sldId="661"/>
            <ac:spMk id="2" creationId="{FC5683F2-5A9E-D27F-B0E5-0AE50F6C21BF}"/>
          </ac:spMkLst>
        </pc:spChg>
        <pc:spChg chg="mod">
          <ac:chgData name="Zhang, Ming" userId="b82a8543-f1f7-489a-9aa1-19dfec147758" providerId="ADAL" clId="{E954437B-34F3-4A5B-96A0-09AF41C19C09}" dt="2022-12-09T17:51:26.009" v="3532" actId="255"/>
          <ac:spMkLst>
            <pc:docMk/>
            <pc:sldMk cId="2763328186" sldId="661"/>
            <ac:spMk id="3" creationId="{0F7C5E1C-BF5A-AD10-54AC-A2EA3C3AB596}"/>
          </ac:spMkLst>
        </pc:spChg>
      </pc:sldChg>
      <pc:sldChg chg="addSp modSp add mod">
        <pc:chgData name="Zhang, Ming" userId="b82a8543-f1f7-489a-9aa1-19dfec147758" providerId="ADAL" clId="{E954437B-34F3-4A5B-96A0-09AF41C19C09}" dt="2022-12-27T15:07:46.757" v="4245" actId="207"/>
        <pc:sldMkLst>
          <pc:docMk/>
          <pc:sldMk cId="1097843179" sldId="662"/>
        </pc:sldMkLst>
        <pc:spChg chg="mod">
          <ac:chgData name="Zhang, Ming" userId="b82a8543-f1f7-489a-9aa1-19dfec147758" providerId="ADAL" clId="{E954437B-34F3-4A5B-96A0-09AF41C19C09}" dt="2022-12-09T17:52:02.750" v="3561" actId="14100"/>
          <ac:spMkLst>
            <pc:docMk/>
            <pc:sldMk cId="1097843179" sldId="662"/>
            <ac:spMk id="2" creationId="{FC5683F2-5A9E-D27F-B0E5-0AE50F6C21BF}"/>
          </ac:spMkLst>
        </pc:spChg>
        <pc:spChg chg="mod">
          <ac:chgData name="Zhang, Ming" userId="b82a8543-f1f7-489a-9aa1-19dfec147758" providerId="ADAL" clId="{E954437B-34F3-4A5B-96A0-09AF41C19C09}" dt="2022-12-27T15:07:46.757" v="4245" actId="207"/>
          <ac:spMkLst>
            <pc:docMk/>
            <pc:sldMk cId="1097843179" sldId="662"/>
            <ac:spMk id="3" creationId="{0F7C5E1C-BF5A-AD10-54AC-A2EA3C3AB596}"/>
          </ac:spMkLst>
        </pc:spChg>
        <pc:picChg chg="add mod">
          <ac:chgData name="Zhang, Ming" userId="b82a8543-f1f7-489a-9aa1-19dfec147758" providerId="ADAL" clId="{E954437B-34F3-4A5B-96A0-09AF41C19C09}" dt="2022-12-09T17:54:19.524" v="3628" actId="1076"/>
          <ac:picMkLst>
            <pc:docMk/>
            <pc:sldMk cId="1097843179" sldId="662"/>
            <ac:picMk id="5" creationId="{DB814BD2-AE72-7CAA-FC09-23964302634B}"/>
          </ac:picMkLst>
        </pc:picChg>
      </pc:sldChg>
      <pc:sldChg chg="modSp add mod">
        <pc:chgData name="Zhang, Ming" userId="b82a8543-f1f7-489a-9aa1-19dfec147758" providerId="ADAL" clId="{E954437B-34F3-4A5B-96A0-09AF41C19C09}" dt="2022-12-27T15:08:57.532" v="4254" actId="207"/>
        <pc:sldMkLst>
          <pc:docMk/>
          <pc:sldMk cId="3290713745" sldId="663"/>
        </pc:sldMkLst>
        <pc:spChg chg="mod">
          <ac:chgData name="Zhang, Ming" userId="b82a8543-f1f7-489a-9aa1-19dfec147758" providerId="ADAL" clId="{E954437B-34F3-4A5B-96A0-09AF41C19C09}" dt="2022-12-09T17:55:16.116" v="3645" actId="20577"/>
          <ac:spMkLst>
            <pc:docMk/>
            <pc:sldMk cId="3290713745" sldId="663"/>
            <ac:spMk id="2" creationId="{FC5683F2-5A9E-D27F-B0E5-0AE50F6C21BF}"/>
          </ac:spMkLst>
        </pc:spChg>
        <pc:spChg chg="mod">
          <ac:chgData name="Zhang, Ming" userId="b82a8543-f1f7-489a-9aa1-19dfec147758" providerId="ADAL" clId="{E954437B-34F3-4A5B-96A0-09AF41C19C09}" dt="2022-12-27T15:08:57.532" v="4254" actId="207"/>
          <ac:spMkLst>
            <pc:docMk/>
            <pc:sldMk cId="3290713745" sldId="663"/>
            <ac:spMk id="3" creationId="{0F7C5E1C-BF5A-AD10-54AC-A2EA3C3AB596}"/>
          </ac:spMkLst>
        </pc:spChg>
      </pc:sldChg>
      <pc:sldChg chg="modSp add mod">
        <pc:chgData name="Zhang, Ming" userId="b82a8543-f1f7-489a-9aa1-19dfec147758" providerId="ADAL" clId="{E954437B-34F3-4A5B-96A0-09AF41C19C09}" dt="2022-12-27T15:10:20.675" v="4255" actId="20577"/>
        <pc:sldMkLst>
          <pc:docMk/>
          <pc:sldMk cId="2628232342" sldId="664"/>
        </pc:sldMkLst>
        <pc:spChg chg="mod">
          <ac:chgData name="Zhang, Ming" userId="b82a8543-f1f7-489a-9aa1-19dfec147758" providerId="ADAL" clId="{E954437B-34F3-4A5B-96A0-09AF41C19C09}" dt="2022-12-09T17:59:32.910" v="3737"/>
          <ac:spMkLst>
            <pc:docMk/>
            <pc:sldMk cId="2628232342" sldId="664"/>
            <ac:spMk id="2" creationId="{FC5683F2-5A9E-D27F-B0E5-0AE50F6C21BF}"/>
          </ac:spMkLst>
        </pc:spChg>
        <pc:spChg chg="mod">
          <ac:chgData name="Zhang, Ming" userId="b82a8543-f1f7-489a-9aa1-19dfec147758" providerId="ADAL" clId="{E954437B-34F3-4A5B-96A0-09AF41C19C09}" dt="2022-12-27T15:10:20.675" v="4255" actId="20577"/>
          <ac:spMkLst>
            <pc:docMk/>
            <pc:sldMk cId="2628232342" sldId="664"/>
            <ac:spMk id="3" creationId="{0F7C5E1C-BF5A-AD10-54AC-A2EA3C3AB596}"/>
          </ac:spMkLst>
        </pc:spChg>
      </pc:sldChg>
      <pc:sldChg chg="add del">
        <pc:chgData name="Zhang, Ming" userId="b82a8543-f1f7-489a-9aa1-19dfec147758" providerId="ADAL" clId="{E954437B-34F3-4A5B-96A0-09AF41C19C09}" dt="2022-12-09T17:59:21.596" v="3735" actId="47"/>
        <pc:sldMkLst>
          <pc:docMk/>
          <pc:sldMk cId="4064079504" sldId="664"/>
        </pc:sldMkLst>
      </pc:sldChg>
      <pc:sldChg chg="addSp delSp modSp new mod modAnim">
        <pc:chgData name="Zhang, Ming" userId="b82a8543-f1f7-489a-9aa1-19dfec147758" providerId="ADAL" clId="{E954437B-34F3-4A5B-96A0-09AF41C19C09}" dt="2022-12-13T18:48:16.516" v="3906"/>
        <pc:sldMkLst>
          <pc:docMk/>
          <pc:sldMk cId="3102360756" sldId="665"/>
        </pc:sldMkLst>
        <pc:spChg chg="mod">
          <ac:chgData name="Zhang, Ming" userId="b82a8543-f1f7-489a-9aa1-19dfec147758" providerId="ADAL" clId="{E954437B-34F3-4A5B-96A0-09AF41C19C09}" dt="2022-12-13T18:46:04.794" v="3868" actId="20577"/>
          <ac:spMkLst>
            <pc:docMk/>
            <pc:sldMk cId="3102360756" sldId="665"/>
            <ac:spMk id="2" creationId="{85FB059A-0A9E-4742-0029-D60E6D33493C}"/>
          </ac:spMkLst>
        </pc:spChg>
        <pc:spChg chg="del">
          <ac:chgData name="Zhang, Ming" userId="b82a8543-f1f7-489a-9aa1-19dfec147758" providerId="ADAL" clId="{E954437B-34F3-4A5B-96A0-09AF41C19C09}" dt="2022-12-13T18:46:10.997" v="3869"/>
          <ac:spMkLst>
            <pc:docMk/>
            <pc:sldMk cId="3102360756" sldId="665"/>
            <ac:spMk id="3" creationId="{9D14CE10-4133-56FF-A51F-C68498E0ED23}"/>
          </ac:spMkLst>
        </pc:spChg>
        <pc:spChg chg="add mod">
          <ac:chgData name="Zhang, Ming" userId="b82a8543-f1f7-489a-9aa1-19dfec147758" providerId="ADAL" clId="{E954437B-34F3-4A5B-96A0-09AF41C19C09}" dt="2022-12-13T18:47:24.427" v="3903" actId="255"/>
          <ac:spMkLst>
            <pc:docMk/>
            <pc:sldMk cId="3102360756" sldId="665"/>
            <ac:spMk id="4" creationId="{3C7EE65D-E9A9-60BB-1DB2-D710DE1ADCC9}"/>
          </ac:spMkLst>
        </pc:spChg>
        <pc:picChg chg="add mod">
          <ac:chgData name="Zhang, Ming" userId="b82a8543-f1f7-489a-9aa1-19dfec147758" providerId="ADAL" clId="{E954437B-34F3-4A5B-96A0-09AF41C19C09}" dt="2022-12-13T18:48:13.572" v="3905" actId="1076"/>
          <ac:picMkLst>
            <pc:docMk/>
            <pc:sldMk cId="3102360756" sldId="665"/>
            <ac:picMk id="6" creationId="{2DC8191B-B372-CB1F-DCD7-BA2E1E2C4749}"/>
          </ac:picMkLst>
        </pc:picChg>
      </pc:sldChg>
      <pc:sldChg chg="addSp modSp new mod">
        <pc:chgData name="Zhang, Ming" userId="b82a8543-f1f7-489a-9aa1-19dfec147758" providerId="ADAL" clId="{E954437B-34F3-4A5B-96A0-09AF41C19C09}" dt="2022-12-13T18:48:51.981" v="3910" actId="14100"/>
        <pc:sldMkLst>
          <pc:docMk/>
          <pc:sldMk cId="310160695" sldId="666"/>
        </pc:sldMkLst>
        <pc:picChg chg="add mod">
          <ac:chgData name="Zhang, Ming" userId="b82a8543-f1f7-489a-9aa1-19dfec147758" providerId="ADAL" clId="{E954437B-34F3-4A5B-96A0-09AF41C19C09}" dt="2022-12-13T18:48:51.981" v="3910" actId="14100"/>
          <ac:picMkLst>
            <pc:docMk/>
            <pc:sldMk cId="310160695" sldId="666"/>
            <ac:picMk id="5" creationId="{9E0862B1-D280-B368-077C-E3EE9E60B83A}"/>
          </ac:picMkLst>
        </pc:picChg>
      </pc:sldChg>
      <pc:sldChg chg="addSp delSp modSp new mod modAnim">
        <pc:chgData name="Zhang, Ming" userId="b82a8543-f1f7-489a-9aa1-19dfec147758" providerId="ADAL" clId="{E954437B-34F3-4A5B-96A0-09AF41C19C09}" dt="2022-12-27T14:17:50.415" v="4108" actId="114"/>
        <pc:sldMkLst>
          <pc:docMk/>
          <pc:sldMk cId="3636033959" sldId="667"/>
        </pc:sldMkLst>
        <pc:spChg chg="mod">
          <ac:chgData name="Zhang, Ming" userId="b82a8543-f1f7-489a-9aa1-19dfec147758" providerId="ADAL" clId="{E954437B-34F3-4A5B-96A0-09AF41C19C09}" dt="2022-12-13T18:49:15.130" v="3919" actId="20577"/>
          <ac:spMkLst>
            <pc:docMk/>
            <pc:sldMk cId="3636033959" sldId="667"/>
            <ac:spMk id="2" creationId="{63FEF848-2D3B-0246-3C52-AA3850E78F64}"/>
          </ac:spMkLst>
        </pc:spChg>
        <pc:spChg chg="del">
          <ac:chgData name="Zhang, Ming" userId="b82a8543-f1f7-489a-9aa1-19dfec147758" providerId="ADAL" clId="{E954437B-34F3-4A5B-96A0-09AF41C19C09}" dt="2022-12-13T18:49:30.777" v="3920"/>
          <ac:spMkLst>
            <pc:docMk/>
            <pc:sldMk cId="3636033959" sldId="667"/>
            <ac:spMk id="3" creationId="{36D27455-A18F-07D1-3A11-7DFF45633674}"/>
          </ac:spMkLst>
        </pc:spChg>
        <pc:spChg chg="add del mod">
          <ac:chgData name="Zhang, Ming" userId="b82a8543-f1f7-489a-9aa1-19dfec147758" providerId="ADAL" clId="{E954437B-34F3-4A5B-96A0-09AF41C19C09}" dt="2022-12-27T14:17:50.415" v="4108" actId="114"/>
          <ac:spMkLst>
            <pc:docMk/>
            <pc:sldMk cId="3636033959" sldId="667"/>
            <ac:spMk id="4" creationId="{DD244759-0F8B-3C8A-0F45-F79FD3583E34}"/>
          </ac:spMkLst>
        </pc:spChg>
        <pc:spChg chg="add del mod">
          <ac:chgData name="Zhang, Ming" userId="b82a8543-f1f7-489a-9aa1-19dfec147758" providerId="ADAL" clId="{E954437B-34F3-4A5B-96A0-09AF41C19C09}" dt="2022-12-13T18:49:48.742" v="3924" actId="478"/>
          <ac:spMkLst>
            <pc:docMk/>
            <pc:sldMk cId="3636033959" sldId="667"/>
            <ac:spMk id="5" creationId="{B5E8E80E-8FAE-7471-BD16-9ADF9D639E21}"/>
          </ac:spMkLst>
        </pc:spChg>
        <pc:picChg chg="add mod">
          <ac:chgData name="Zhang, Ming" userId="b82a8543-f1f7-489a-9aa1-19dfec147758" providerId="ADAL" clId="{E954437B-34F3-4A5B-96A0-09AF41C19C09}" dt="2022-12-13T18:51:29.315" v="3955" actId="14100"/>
          <ac:picMkLst>
            <pc:docMk/>
            <pc:sldMk cId="3636033959" sldId="667"/>
            <ac:picMk id="7" creationId="{75159937-FA46-C57D-3E36-A57FEAC5EAA7}"/>
          </ac:picMkLst>
        </pc:picChg>
      </pc:sldChg>
      <pc:sldChg chg="addSp delSp modSp new mod modAnim">
        <pc:chgData name="Zhang, Ming" userId="b82a8543-f1f7-489a-9aa1-19dfec147758" providerId="ADAL" clId="{E954437B-34F3-4A5B-96A0-09AF41C19C09}" dt="2022-12-13T18:54:38.434" v="3998"/>
        <pc:sldMkLst>
          <pc:docMk/>
          <pc:sldMk cId="217954732" sldId="668"/>
        </pc:sldMkLst>
        <pc:spChg chg="mod">
          <ac:chgData name="Zhang, Ming" userId="b82a8543-f1f7-489a-9aa1-19dfec147758" providerId="ADAL" clId="{E954437B-34F3-4A5B-96A0-09AF41C19C09}" dt="2022-12-13T18:52:05.626" v="3964" actId="20577"/>
          <ac:spMkLst>
            <pc:docMk/>
            <pc:sldMk cId="217954732" sldId="668"/>
            <ac:spMk id="2" creationId="{94AEA9B6-4502-5A5B-33D6-C06463CF6F21}"/>
          </ac:spMkLst>
        </pc:spChg>
        <pc:spChg chg="del">
          <ac:chgData name="Zhang, Ming" userId="b82a8543-f1f7-489a-9aa1-19dfec147758" providerId="ADAL" clId="{E954437B-34F3-4A5B-96A0-09AF41C19C09}" dt="2022-12-13T18:52:12.141" v="3965"/>
          <ac:spMkLst>
            <pc:docMk/>
            <pc:sldMk cId="217954732" sldId="668"/>
            <ac:spMk id="3" creationId="{515B935A-3348-AE6E-9B5C-64CF3FBBB4A2}"/>
          </ac:spMkLst>
        </pc:spChg>
        <pc:spChg chg="add mod">
          <ac:chgData name="Zhang, Ming" userId="b82a8543-f1f7-489a-9aa1-19dfec147758" providerId="ADAL" clId="{E954437B-34F3-4A5B-96A0-09AF41C19C09}" dt="2022-12-13T18:53:01.719" v="3995" actId="1076"/>
          <ac:spMkLst>
            <pc:docMk/>
            <pc:sldMk cId="217954732" sldId="668"/>
            <ac:spMk id="4" creationId="{AEDE035E-79BC-D1F7-9CBA-D8585249178A}"/>
          </ac:spMkLst>
        </pc:spChg>
        <pc:picChg chg="add mod">
          <ac:chgData name="Zhang, Ming" userId="b82a8543-f1f7-489a-9aa1-19dfec147758" providerId="ADAL" clId="{E954437B-34F3-4A5B-96A0-09AF41C19C09}" dt="2022-12-13T18:53:32.983" v="3997" actId="1076"/>
          <ac:picMkLst>
            <pc:docMk/>
            <pc:sldMk cId="217954732" sldId="668"/>
            <ac:picMk id="6" creationId="{94F597CE-0ABE-8028-55B2-A05EAB75540B}"/>
          </ac:picMkLst>
        </pc:picChg>
      </pc:sldChg>
      <pc:sldChg chg="addSp modSp new mod">
        <pc:chgData name="Zhang, Ming" userId="b82a8543-f1f7-489a-9aa1-19dfec147758" providerId="ADAL" clId="{E954437B-34F3-4A5B-96A0-09AF41C19C09}" dt="2022-12-13T18:55:05.753" v="4003" actId="1076"/>
        <pc:sldMkLst>
          <pc:docMk/>
          <pc:sldMk cId="2663308148" sldId="669"/>
        </pc:sldMkLst>
        <pc:picChg chg="add mod">
          <ac:chgData name="Zhang, Ming" userId="b82a8543-f1f7-489a-9aa1-19dfec147758" providerId="ADAL" clId="{E954437B-34F3-4A5B-96A0-09AF41C19C09}" dt="2022-12-13T18:55:05.753" v="4003" actId="1076"/>
          <ac:picMkLst>
            <pc:docMk/>
            <pc:sldMk cId="2663308148" sldId="669"/>
            <ac:picMk id="5" creationId="{BB15439B-B517-9837-6E42-ECC505AEC340}"/>
          </ac:picMkLst>
        </pc:picChg>
      </pc:sldChg>
      <pc:sldChg chg="addSp modSp new mod modAnim">
        <pc:chgData name="Zhang, Ming" userId="b82a8543-f1f7-489a-9aa1-19dfec147758" providerId="ADAL" clId="{E954437B-34F3-4A5B-96A0-09AF41C19C09}" dt="2022-12-13T18:56:38.572" v="4021"/>
        <pc:sldMkLst>
          <pc:docMk/>
          <pc:sldMk cId="3844310396" sldId="670"/>
        </pc:sldMkLst>
        <pc:spChg chg="mod">
          <ac:chgData name="Zhang, Ming" userId="b82a8543-f1f7-489a-9aa1-19dfec147758" providerId="ADAL" clId="{E954437B-34F3-4A5B-96A0-09AF41C19C09}" dt="2022-12-13T18:55:42.803" v="4012" actId="20577"/>
          <ac:spMkLst>
            <pc:docMk/>
            <pc:sldMk cId="3844310396" sldId="670"/>
            <ac:spMk id="2" creationId="{5A0A3AA1-CAB3-F3C0-4B51-3F647EE40B7F}"/>
          </ac:spMkLst>
        </pc:spChg>
        <pc:picChg chg="add mod">
          <ac:chgData name="Zhang, Ming" userId="b82a8543-f1f7-489a-9aa1-19dfec147758" providerId="ADAL" clId="{E954437B-34F3-4A5B-96A0-09AF41C19C09}" dt="2022-12-13T18:56:09.527" v="4016" actId="1076"/>
          <ac:picMkLst>
            <pc:docMk/>
            <pc:sldMk cId="3844310396" sldId="670"/>
            <ac:picMk id="5" creationId="{5D0BA5A7-3709-E85A-B8E6-4915B8F8CF16}"/>
          </ac:picMkLst>
        </pc:picChg>
        <pc:picChg chg="add mod">
          <ac:chgData name="Zhang, Ming" userId="b82a8543-f1f7-489a-9aa1-19dfec147758" providerId="ADAL" clId="{E954437B-34F3-4A5B-96A0-09AF41C19C09}" dt="2022-12-13T18:56:33.853" v="4019" actId="1037"/>
          <ac:picMkLst>
            <pc:docMk/>
            <pc:sldMk cId="3844310396" sldId="670"/>
            <ac:picMk id="7" creationId="{E68EBC2B-E6CC-3B1F-0B44-62D9D421DE15}"/>
          </ac:picMkLst>
        </pc:picChg>
      </pc:sldChg>
      <pc:sldChg chg="addSp modSp new mod">
        <pc:chgData name="Zhang, Ming" userId="b82a8543-f1f7-489a-9aa1-19dfec147758" providerId="ADAL" clId="{E954437B-34F3-4A5B-96A0-09AF41C19C09}" dt="2022-12-13T18:57:11.228" v="4025" actId="14100"/>
        <pc:sldMkLst>
          <pc:docMk/>
          <pc:sldMk cId="2768036656" sldId="671"/>
        </pc:sldMkLst>
        <pc:picChg chg="add mod">
          <ac:chgData name="Zhang, Ming" userId="b82a8543-f1f7-489a-9aa1-19dfec147758" providerId="ADAL" clId="{E954437B-34F3-4A5B-96A0-09AF41C19C09}" dt="2022-12-13T18:57:11.228" v="4025" actId="14100"/>
          <ac:picMkLst>
            <pc:docMk/>
            <pc:sldMk cId="2768036656" sldId="671"/>
            <ac:picMk id="5" creationId="{FB45901B-D32F-9555-D870-8507A6557F2A}"/>
          </ac:picMkLst>
        </pc:picChg>
      </pc:sldChg>
    </pc:docChg>
  </pc:docChgLst>
  <pc:docChgLst>
    <pc:chgData name="Zhang, Ming" userId="b82a8543-f1f7-489a-9aa1-19dfec147758" providerId="ADAL" clId="{E84B7880-DBB8-431D-BD98-586A6B0DFCB5}"/>
    <pc:docChg chg="undo redo custSel addSld delSld modSld">
      <pc:chgData name="Zhang, Ming" userId="b82a8543-f1f7-489a-9aa1-19dfec147758" providerId="ADAL" clId="{E84B7880-DBB8-431D-BD98-586A6B0DFCB5}" dt="2022-11-28T19:18:55.702" v="3806" actId="20577"/>
      <pc:docMkLst>
        <pc:docMk/>
      </pc:docMkLst>
      <pc:sldChg chg="modSp mod">
        <pc:chgData name="Zhang, Ming" userId="b82a8543-f1f7-489a-9aa1-19dfec147758" providerId="ADAL" clId="{E84B7880-DBB8-431D-BD98-586A6B0DFCB5}" dt="2022-11-28T14:51:26.596" v="109" actId="20577"/>
        <pc:sldMkLst>
          <pc:docMk/>
          <pc:sldMk cId="2671960317" sldId="260"/>
        </pc:sldMkLst>
        <pc:spChg chg="mod">
          <ac:chgData name="Zhang, Ming" userId="b82a8543-f1f7-489a-9aa1-19dfec147758" providerId="ADAL" clId="{E84B7880-DBB8-431D-BD98-586A6B0DFCB5}" dt="2022-11-28T14:51:26.596" v="109" actId="20577"/>
          <ac:spMkLst>
            <pc:docMk/>
            <pc:sldMk cId="2671960317" sldId="260"/>
            <ac:spMk id="4" creationId="{00000000-0000-0000-0000-000000000000}"/>
          </ac:spMkLst>
        </pc:spChg>
      </pc:sldChg>
      <pc:sldChg chg="modSp mod">
        <pc:chgData name="Zhang, Ming" userId="b82a8543-f1f7-489a-9aa1-19dfec147758" providerId="ADAL" clId="{E84B7880-DBB8-431D-BD98-586A6B0DFCB5}" dt="2022-11-28T18:46:01.310" v="3005" actId="20577"/>
        <pc:sldMkLst>
          <pc:docMk/>
          <pc:sldMk cId="5946082" sldId="268"/>
        </pc:sldMkLst>
        <pc:spChg chg="mod">
          <ac:chgData name="Zhang, Ming" userId="b82a8543-f1f7-489a-9aa1-19dfec147758" providerId="ADAL" clId="{E84B7880-DBB8-431D-BD98-586A6B0DFCB5}" dt="2022-11-28T18:46:01.310" v="3005" actId="20577"/>
          <ac:spMkLst>
            <pc:docMk/>
            <pc:sldMk cId="5946082" sldId="268"/>
            <ac:spMk id="3" creationId="{00000000-0000-0000-0000-000000000000}"/>
          </ac:spMkLst>
        </pc:spChg>
      </pc:sldChg>
      <pc:sldChg chg="del">
        <pc:chgData name="Zhang, Ming" userId="b82a8543-f1f7-489a-9aa1-19dfec147758" providerId="ADAL" clId="{E84B7880-DBB8-431D-BD98-586A6B0DFCB5}" dt="2022-11-28T14:50:37.058" v="62" actId="47"/>
        <pc:sldMkLst>
          <pc:docMk/>
          <pc:sldMk cId="1170228739" sldId="269"/>
        </pc:sldMkLst>
      </pc:sldChg>
      <pc:sldChg chg="del">
        <pc:chgData name="Zhang, Ming" userId="b82a8543-f1f7-489a-9aa1-19dfec147758" providerId="ADAL" clId="{E84B7880-DBB8-431D-BD98-586A6B0DFCB5}" dt="2022-11-28T14:50:37.058" v="62" actId="47"/>
        <pc:sldMkLst>
          <pc:docMk/>
          <pc:sldMk cId="3586436310" sldId="293"/>
        </pc:sldMkLst>
      </pc:sldChg>
      <pc:sldChg chg="del">
        <pc:chgData name="Zhang, Ming" userId="b82a8543-f1f7-489a-9aa1-19dfec147758" providerId="ADAL" clId="{E84B7880-DBB8-431D-BD98-586A6B0DFCB5}" dt="2022-11-28T14:50:37.058" v="62" actId="47"/>
        <pc:sldMkLst>
          <pc:docMk/>
          <pc:sldMk cId="512230477" sldId="295"/>
        </pc:sldMkLst>
      </pc:sldChg>
      <pc:sldChg chg="del">
        <pc:chgData name="Zhang, Ming" userId="b82a8543-f1f7-489a-9aa1-19dfec147758" providerId="ADAL" clId="{E84B7880-DBB8-431D-BD98-586A6B0DFCB5}" dt="2022-11-28T14:50:37.058" v="62" actId="47"/>
        <pc:sldMkLst>
          <pc:docMk/>
          <pc:sldMk cId="3760629693" sldId="296"/>
        </pc:sldMkLst>
      </pc:sldChg>
      <pc:sldChg chg="del">
        <pc:chgData name="Zhang, Ming" userId="b82a8543-f1f7-489a-9aa1-19dfec147758" providerId="ADAL" clId="{E84B7880-DBB8-431D-BD98-586A6B0DFCB5}" dt="2022-11-28T14:50:37.058" v="62" actId="47"/>
        <pc:sldMkLst>
          <pc:docMk/>
          <pc:sldMk cId="344297503" sldId="297"/>
        </pc:sldMkLst>
      </pc:sldChg>
      <pc:sldChg chg="del">
        <pc:chgData name="Zhang, Ming" userId="b82a8543-f1f7-489a-9aa1-19dfec147758" providerId="ADAL" clId="{E84B7880-DBB8-431D-BD98-586A6B0DFCB5}" dt="2022-11-28T14:50:37.058" v="62" actId="47"/>
        <pc:sldMkLst>
          <pc:docMk/>
          <pc:sldMk cId="193334003" sldId="298"/>
        </pc:sldMkLst>
      </pc:sldChg>
      <pc:sldChg chg="del">
        <pc:chgData name="Zhang, Ming" userId="b82a8543-f1f7-489a-9aa1-19dfec147758" providerId="ADAL" clId="{E84B7880-DBB8-431D-BD98-586A6B0DFCB5}" dt="2022-11-28T14:50:37.058" v="62" actId="47"/>
        <pc:sldMkLst>
          <pc:docMk/>
          <pc:sldMk cId="3163502868" sldId="299"/>
        </pc:sldMkLst>
      </pc:sldChg>
      <pc:sldChg chg="del">
        <pc:chgData name="Zhang, Ming" userId="b82a8543-f1f7-489a-9aa1-19dfec147758" providerId="ADAL" clId="{E84B7880-DBB8-431D-BD98-586A6B0DFCB5}" dt="2022-11-28T14:50:37.058" v="62" actId="47"/>
        <pc:sldMkLst>
          <pc:docMk/>
          <pc:sldMk cId="3795430462" sldId="300"/>
        </pc:sldMkLst>
      </pc:sldChg>
      <pc:sldChg chg="del">
        <pc:chgData name="Zhang, Ming" userId="b82a8543-f1f7-489a-9aa1-19dfec147758" providerId="ADAL" clId="{E84B7880-DBB8-431D-BD98-586A6B0DFCB5}" dt="2022-11-28T14:50:37.058" v="62" actId="47"/>
        <pc:sldMkLst>
          <pc:docMk/>
          <pc:sldMk cId="3885086072" sldId="301"/>
        </pc:sldMkLst>
      </pc:sldChg>
      <pc:sldChg chg="del">
        <pc:chgData name="Zhang, Ming" userId="b82a8543-f1f7-489a-9aa1-19dfec147758" providerId="ADAL" clId="{E84B7880-DBB8-431D-BD98-586A6B0DFCB5}" dt="2022-11-28T14:50:37.058" v="62" actId="47"/>
        <pc:sldMkLst>
          <pc:docMk/>
          <pc:sldMk cId="2763838374" sldId="302"/>
        </pc:sldMkLst>
      </pc:sldChg>
      <pc:sldChg chg="del">
        <pc:chgData name="Zhang, Ming" userId="b82a8543-f1f7-489a-9aa1-19dfec147758" providerId="ADAL" clId="{E84B7880-DBB8-431D-BD98-586A6B0DFCB5}" dt="2022-11-28T14:50:37.058" v="62" actId="47"/>
        <pc:sldMkLst>
          <pc:docMk/>
          <pc:sldMk cId="869458576" sldId="331"/>
        </pc:sldMkLst>
      </pc:sldChg>
      <pc:sldChg chg="addSp delSp modSp mod">
        <pc:chgData name="Zhang, Ming" userId="b82a8543-f1f7-489a-9aa1-19dfec147758" providerId="ADAL" clId="{E84B7880-DBB8-431D-BD98-586A6B0DFCB5}" dt="2022-11-28T15:08:43.788" v="475" actId="16959"/>
        <pc:sldMkLst>
          <pc:docMk/>
          <pc:sldMk cId="1049200191" sldId="345"/>
        </pc:sldMkLst>
        <pc:spChg chg="mod">
          <ac:chgData name="Zhang, Ming" userId="b82a8543-f1f7-489a-9aa1-19dfec147758" providerId="ADAL" clId="{E84B7880-DBB8-431D-BD98-586A6B0DFCB5}" dt="2022-11-28T14:56:21.226" v="245" actId="20577"/>
          <ac:spMkLst>
            <pc:docMk/>
            <pc:sldMk cId="1049200191" sldId="345"/>
            <ac:spMk id="2" creationId="{00000000-0000-0000-0000-000000000000}"/>
          </ac:spMkLst>
        </pc:spChg>
        <pc:spChg chg="mod">
          <ac:chgData name="Zhang, Ming" userId="b82a8543-f1f7-489a-9aa1-19dfec147758" providerId="ADAL" clId="{E84B7880-DBB8-431D-BD98-586A6B0DFCB5}" dt="2022-11-28T15:08:43.788" v="475" actId="16959"/>
          <ac:spMkLst>
            <pc:docMk/>
            <pc:sldMk cId="1049200191" sldId="345"/>
            <ac:spMk id="5" creationId="{C96DDF3B-7458-732F-7C38-E5A9E47058BB}"/>
          </ac:spMkLst>
        </pc:spChg>
        <pc:picChg chg="add del mod">
          <ac:chgData name="Zhang, Ming" userId="b82a8543-f1f7-489a-9aa1-19dfec147758" providerId="ADAL" clId="{E84B7880-DBB8-431D-BD98-586A6B0DFCB5}" dt="2022-11-28T15:07:17.017" v="446" actId="478"/>
          <ac:picMkLst>
            <pc:docMk/>
            <pc:sldMk cId="1049200191" sldId="345"/>
            <ac:picMk id="4" creationId="{B5207FAA-F808-E3D2-F6FE-2A7E32DA5483}"/>
          </ac:picMkLst>
        </pc:picChg>
      </pc:sldChg>
      <pc:sldChg chg="modSp mod">
        <pc:chgData name="Zhang, Ming" userId="b82a8543-f1f7-489a-9aa1-19dfec147758" providerId="ADAL" clId="{E84B7880-DBB8-431D-BD98-586A6B0DFCB5}" dt="2022-11-28T15:39:22.570" v="974" actId="20577"/>
        <pc:sldMkLst>
          <pc:docMk/>
          <pc:sldMk cId="3596006652" sldId="346"/>
        </pc:sldMkLst>
        <pc:spChg chg="mod">
          <ac:chgData name="Zhang, Ming" userId="b82a8543-f1f7-489a-9aa1-19dfec147758" providerId="ADAL" clId="{E84B7880-DBB8-431D-BD98-586A6B0DFCB5}" dt="2022-11-28T15:33:55.907" v="901" actId="207"/>
          <ac:spMkLst>
            <pc:docMk/>
            <pc:sldMk cId="3596006652" sldId="346"/>
            <ac:spMk id="2" creationId="{00000000-0000-0000-0000-000000000000}"/>
          </ac:spMkLst>
        </pc:spChg>
        <pc:spChg chg="mod">
          <ac:chgData name="Zhang, Ming" userId="b82a8543-f1f7-489a-9aa1-19dfec147758" providerId="ADAL" clId="{E84B7880-DBB8-431D-BD98-586A6B0DFCB5}" dt="2022-11-28T15:39:22.570" v="974" actId="20577"/>
          <ac:spMkLst>
            <pc:docMk/>
            <pc:sldMk cId="3596006652" sldId="346"/>
            <ac:spMk id="3" creationId="{292AFED7-162F-DC2B-6B50-971BBFE296B2}"/>
          </ac:spMkLst>
        </pc:spChg>
      </pc:sldChg>
      <pc:sldChg chg="add del">
        <pc:chgData name="Zhang, Ming" userId="b82a8543-f1f7-489a-9aa1-19dfec147758" providerId="ADAL" clId="{E84B7880-DBB8-431D-BD98-586A6B0DFCB5}" dt="2022-11-28T16:40:08.198" v="1942" actId="47"/>
        <pc:sldMkLst>
          <pc:docMk/>
          <pc:sldMk cId="716266488" sldId="347"/>
        </pc:sldMkLst>
      </pc:sldChg>
      <pc:sldChg chg="add del">
        <pc:chgData name="Zhang, Ming" userId="b82a8543-f1f7-489a-9aa1-19dfec147758" providerId="ADAL" clId="{E84B7880-DBB8-431D-BD98-586A6B0DFCB5}" dt="2022-11-28T16:40:08.198" v="1942" actId="47"/>
        <pc:sldMkLst>
          <pc:docMk/>
          <pc:sldMk cId="1549566537" sldId="348"/>
        </pc:sldMkLst>
      </pc:sldChg>
      <pc:sldChg chg="add del">
        <pc:chgData name="Zhang, Ming" userId="b82a8543-f1f7-489a-9aa1-19dfec147758" providerId="ADAL" clId="{E84B7880-DBB8-431D-BD98-586A6B0DFCB5}" dt="2022-11-28T16:40:08.198" v="1942" actId="47"/>
        <pc:sldMkLst>
          <pc:docMk/>
          <pc:sldMk cId="729228377" sldId="349"/>
        </pc:sldMkLst>
      </pc:sldChg>
      <pc:sldChg chg="del">
        <pc:chgData name="Zhang, Ming" userId="b82a8543-f1f7-489a-9aa1-19dfec147758" providerId="ADAL" clId="{E84B7880-DBB8-431D-BD98-586A6B0DFCB5}" dt="2022-11-28T14:50:37.058" v="62" actId="47"/>
        <pc:sldMkLst>
          <pc:docMk/>
          <pc:sldMk cId="2653852294" sldId="351"/>
        </pc:sldMkLst>
      </pc:sldChg>
      <pc:sldChg chg="modSp mod">
        <pc:chgData name="Zhang, Ming" userId="b82a8543-f1f7-489a-9aa1-19dfec147758" providerId="ADAL" clId="{E84B7880-DBB8-431D-BD98-586A6B0DFCB5}" dt="2022-11-28T14:56:03.145" v="220" actId="20577"/>
        <pc:sldMkLst>
          <pc:docMk/>
          <pc:sldMk cId="2934890774" sldId="352"/>
        </pc:sldMkLst>
        <pc:spChg chg="mod">
          <ac:chgData name="Zhang, Ming" userId="b82a8543-f1f7-489a-9aa1-19dfec147758" providerId="ADAL" clId="{E84B7880-DBB8-431D-BD98-586A6B0DFCB5}" dt="2022-11-28T14:56:03.145" v="220" actId="20577"/>
          <ac:spMkLst>
            <pc:docMk/>
            <pc:sldMk cId="2934890774" sldId="352"/>
            <ac:spMk id="6" creationId="{5A31ACBC-ED41-BA7B-410E-C71BE39BD59A}"/>
          </ac:spMkLst>
        </pc:spChg>
      </pc:sldChg>
      <pc:sldChg chg="add del">
        <pc:chgData name="Zhang, Ming" userId="b82a8543-f1f7-489a-9aa1-19dfec147758" providerId="ADAL" clId="{E84B7880-DBB8-431D-BD98-586A6B0DFCB5}" dt="2022-11-28T16:40:08.198" v="1942" actId="47"/>
        <pc:sldMkLst>
          <pc:docMk/>
          <pc:sldMk cId="3532007120" sldId="353"/>
        </pc:sldMkLst>
      </pc:sldChg>
      <pc:sldChg chg="add del">
        <pc:chgData name="Zhang, Ming" userId="b82a8543-f1f7-489a-9aa1-19dfec147758" providerId="ADAL" clId="{E84B7880-DBB8-431D-BD98-586A6B0DFCB5}" dt="2022-11-28T16:40:08.198" v="1942" actId="47"/>
        <pc:sldMkLst>
          <pc:docMk/>
          <pc:sldMk cId="2869937846" sldId="354"/>
        </pc:sldMkLst>
      </pc:sldChg>
      <pc:sldChg chg="add del">
        <pc:chgData name="Zhang, Ming" userId="b82a8543-f1f7-489a-9aa1-19dfec147758" providerId="ADAL" clId="{E84B7880-DBB8-431D-BD98-586A6B0DFCB5}" dt="2022-11-28T16:40:08.198" v="1942" actId="47"/>
        <pc:sldMkLst>
          <pc:docMk/>
          <pc:sldMk cId="2158858592" sldId="355"/>
        </pc:sldMkLst>
      </pc:sldChg>
      <pc:sldChg chg="add del">
        <pc:chgData name="Zhang, Ming" userId="b82a8543-f1f7-489a-9aa1-19dfec147758" providerId="ADAL" clId="{E84B7880-DBB8-431D-BD98-586A6B0DFCB5}" dt="2022-11-28T16:40:08.198" v="1942" actId="47"/>
        <pc:sldMkLst>
          <pc:docMk/>
          <pc:sldMk cId="1968776078" sldId="356"/>
        </pc:sldMkLst>
      </pc:sldChg>
      <pc:sldChg chg="add del">
        <pc:chgData name="Zhang, Ming" userId="b82a8543-f1f7-489a-9aa1-19dfec147758" providerId="ADAL" clId="{E84B7880-DBB8-431D-BD98-586A6B0DFCB5}" dt="2022-11-28T16:40:08.198" v="1942" actId="47"/>
        <pc:sldMkLst>
          <pc:docMk/>
          <pc:sldMk cId="3046667888" sldId="357"/>
        </pc:sldMkLst>
      </pc:sldChg>
      <pc:sldChg chg="add del">
        <pc:chgData name="Zhang, Ming" userId="b82a8543-f1f7-489a-9aa1-19dfec147758" providerId="ADAL" clId="{E84B7880-DBB8-431D-BD98-586A6B0DFCB5}" dt="2022-11-28T16:40:08.198" v="1942" actId="47"/>
        <pc:sldMkLst>
          <pc:docMk/>
          <pc:sldMk cId="677646098" sldId="358"/>
        </pc:sldMkLst>
      </pc:sldChg>
      <pc:sldChg chg="add del">
        <pc:chgData name="Zhang, Ming" userId="b82a8543-f1f7-489a-9aa1-19dfec147758" providerId="ADAL" clId="{E84B7880-DBB8-431D-BD98-586A6B0DFCB5}" dt="2022-11-28T16:40:08.198" v="1942" actId="47"/>
        <pc:sldMkLst>
          <pc:docMk/>
          <pc:sldMk cId="1083504514" sldId="359"/>
        </pc:sldMkLst>
      </pc:sldChg>
      <pc:sldChg chg="add del">
        <pc:chgData name="Zhang, Ming" userId="b82a8543-f1f7-489a-9aa1-19dfec147758" providerId="ADAL" clId="{E84B7880-DBB8-431D-BD98-586A6B0DFCB5}" dt="2022-11-28T16:40:08.198" v="1942" actId="47"/>
        <pc:sldMkLst>
          <pc:docMk/>
          <pc:sldMk cId="3255135203" sldId="360"/>
        </pc:sldMkLst>
      </pc:sldChg>
      <pc:sldChg chg="add del">
        <pc:chgData name="Zhang, Ming" userId="b82a8543-f1f7-489a-9aa1-19dfec147758" providerId="ADAL" clId="{E84B7880-DBB8-431D-BD98-586A6B0DFCB5}" dt="2022-11-28T16:40:08.198" v="1942" actId="47"/>
        <pc:sldMkLst>
          <pc:docMk/>
          <pc:sldMk cId="410035720" sldId="361"/>
        </pc:sldMkLst>
      </pc:sldChg>
      <pc:sldChg chg="add del">
        <pc:chgData name="Zhang, Ming" userId="b82a8543-f1f7-489a-9aa1-19dfec147758" providerId="ADAL" clId="{E84B7880-DBB8-431D-BD98-586A6B0DFCB5}" dt="2022-11-28T16:40:08.198" v="1942" actId="47"/>
        <pc:sldMkLst>
          <pc:docMk/>
          <pc:sldMk cId="1568462430" sldId="362"/>
        </pc:sldMkLst>
      </pc:sldChg>
      <pc:sldChg chg="add del">
        <pc:chgData name="Zhang, Ming" userId="b82a8543-f1f7-489a-9aa1-19dfec147758" providerId="ADAL" clId="{E84B7880-DBB8-431D-BD98-586A6B0DFCB5}" dt="2022-11-28T16:40:08.198" v="1942" actId="47"/>
        <pc:sldMkLst>
          <pc:docMk/>
          <pc:sldMk cId="2662166916" sldId="369"/>
        </pc:sldMkLst>
      </pc:sldChg>
      <pc:sldChg chg="add del">
        <pc:chgData name="Zhang, Ming" userId="b82a8543-f1f7-489a-9aa1-19dfec147758" providerId="ADAL" clId="{E84B7880-DBB8-431D-BD98-586A6B0DFCB5}" dt="2022-11-28T16:40:08.198" v="1942" actId="47"/>
        <pc:sldMkLst>
          <pc:docMk/>
          <pc:sldMk cId="1460594998" sldId="370"/>
        </pc:sldMkLst>
      </pc:sldChg>
      <pc:sldChg chg="add del">
        <pc:chgData name="Zhang, Ming" userId="b82a8543-f1f7-489a-9aa1-19dfec147758" providerId="ADAL" clId="{E84B7880-DBB8-431D-BD98-586A6B0DFCB5}" dt="2022-11-28T16:40:08.198" v="1942" actId="47"/>
        <pc:sldMkLst>
          <pc:docMk/>
          <pc:sldMk cId="1293302187" sldId="371"/>
        </pc:sldMkLst>
      </pc:sldChg>
      <pc:sldChg chg="modSp mod">
        <pc:chgData name="Zhang, Ming" userId="b82a8543-f1f7-489a-9aa1-19dfec147758" providerId="ADAL" clId="{E84B7880-DBB8-431D-BD98-586A6B0DFCB5}" dt="2022-11-28T16:15:46.094" v="1652" actId="20577"/>
        <pc:sldMkLst>
          <pc:docMk/>
          <pc:sldMk cId="406933875" sldId="373"/>
        </pc:sldMkLst>
        <pc:spChg chg="mod">
          <ac:chgData name="Zhang, Ming" userId="b82a8543-f1f7-489a-9aa1-19dfec147758" providerId="ADAL" clId="{E84B7880-DBB8-431D-BD98-586A6B0DFCB5}" dt="2022-11-28T16:13:13.036" v="1556" actId="20577"/>
          <ac:spMkLst>
            <pc:docMk/>
            <pc:sldMk cId="406933875" sldId="373"/>
            <ac:spMk id="2" creationId="{BFB7884C-EB78-3BEE-6AAE-BA3A33AAFC48}"/>
          </ac:spMkLst>
        </pc:spChg>
        <pc:spChg chg="mod">
          <ac:chgData name="Zhang, Ming" userId="b82a8543-f1f7-489a-9aa1-19dfec147758" providerId="ADAL" clId="{E84B7880-DBB8-431D-BD98-586A6B0DFCB5}" dt="2022-11-28T16:15:46.094" v="1652" actId="20577"/>
          <ac:spMkLst>
            <pc:docMk/>
            <pc:sldMk cId="406933875" sldId="373"/>
            <ac:spMk id="3" creationId="{6278FC26-BC1F-ABDB-D617-7B25CC64DD2E}"/>
          </ac:spMkLst>
        </pc:spChg>
      </pc:sldChg>
      <pc:sldChg chg="del">
        <pc:chgData name="Zhang, Ming" userId="b82a8543-f1f7-489a-9aa1-19dfec147758" providerId="ADAL" clId="{E84B7880-DBB8-431D-BD98-586A6B0DFCB5}" dt="2022-11-28T16:23:26.789" v="1738" actId="47"/>
        <pc:sldMkLst>
          <pc:docMk/>
          <pc:sldMk cId="3342085044" sldId="374"/>
        </pc:sldMkLst>
      </pc:sldChg>
      <pc:sldChg chg="add del">
        <pc:chgData name="Zhang, Ming" userId="b82a8543-f1f7-489a-9aa1-19dfec147758" providerId="ADAL" clId="{E84B7880-DBB8-431D-BD98-586A6B0DFCB5}" dt="2022-11-28T16:40:08.198" v="1942" actId="47"/>
        <pc:sldMkLst>
          <pc:docMk/>
          <pc:sldMk cId="2097450874" sldId="375"/>
        </pc:sldMkLst>
      </pc:sldChg>
      <pc:sldChg chg="add del">
        <pc:chgData name="Zhang, Ming" userId="b82a8543-f1f7-489a-9aa1-19dfec147758" providerId="ADAL" clId="{E84B7880-DBB8-431D-BD98-586A6B0DFCB5}" dt="2022-11-28T16:40:08.198" v="1942" actId="47"/>
        <pc:sldMkLst>
          <pc:docMk/>
          <pc:sldMk cId="2604832371" sldId="376"/>
        </pc:sldMkLst>
      </pc:sldChg>
      <pc:sldChg chg="add del">
        <pc:chgData name="Zhang, Ming" userId="b82a8543-f1f7-489a-9aa1-19dfec147758" providerId="ADAL" clId="{E84B7880-DBB8-431D-BD98-586A6B0DFCB5}" dt="2022-11-28T16:40:08.198" v="1942" actId="47"/>
        <pc:sldMkLst>
          <pc:docMk/>
          <pc:sldMk cId="1542262691" sldId="377"/>
        </pc:sldMkLst>
      </pc:sldChg>
      <pc:sldChg chg="add del">
        <pc:chgData name="Zhang, Ming" userId="b82a8543-f1f7-489a-9aa1-19dfec147758" providerId="ADAL" clId="{E84B7880-DBB8-431D-BD98-586A6B0DFCB5}" dt="2022-11-28T16:40:08.198" v="1942" actId="47"/>
        <pc:sldMkLst>
          <pc:docMk/>
          <pc:sldMk cId="509600813" sldId="378"/>
        </pc:sldMkLst>
      </pc:sldChg>
      <pc:sldChg chg="add del">
        <pc:chgData name="Zhang, Ming" userId="b82a8543-f1f7-489a-9aa1-19dfec147758" providerId="ADAL" clId="{E84B7880-DBB8-431D-BD98-586A6B0DFCB5}" dt="2022-11-28T16:40:08.198" v="1942" actId="47"/>
        <pc:sldMkLst>
          <pc:docMk/>
          <pc:sldMk cId="3737447546" sldId="379"/>
        </pc:sldMkLst>
      </pc:sldChg>
      <pc:sldChg chg="add del">
        <pc:chgData name="Zhang, Ming" userId="b82a8543-f1f7-489a-9aa1-19dfec147758" providerId="ADAL" clId="{E84B7880-DBB8-431D-BD98-586A6B0DFCB5}" dt="2022-11-28T16:40:08.198" v="1942" actId="47"/>
        <pc:sldMkLst>
          <pc:docMk/>
          <pc:sldMk cId="1246027541" sldId="380"/>
        </pc:sldMkLst>
      </pc:sldChg>
      <pc:sldChg chg="add del">
        <pc:chgData name="Zhang, Ming" userId="b82a8543-f1f7-489a-9aa1-19dfec147758" providerId="ADAL" clId="{E84B7880-DBB8-431D-BD98-586A6B0DFCB5}" dt="2022-11-28T16:40:08.198" v="1942" actId="47"/>
        <pc:sldMkLst>
          <pc:docMk/>
          <pc:sldMk cId="2271613006" sldId="381"/>
        </pc:sldMkLst>
      </pc:sldChg>
      <pc:sldChg chg="add del">
        <pc:chgData name="Zhang, Ming" userId="b82a8543-f1f7-489a-9aa1-19dfec147758" providerId="ADAL" clId="{E84B7880-DBB8-431D-BD98-586A6B0DFCB5}" dt="2022-11-28T16:40:08.198" v="1942" actId="47"/>
        <pc:sldMkLst>
          <pc:docMk/>
          <pc:sldMk cId="1766839427" sldId="382"/>
        </pc:sldMkLst>
      </pc:sldChg>
      <pc:sldChg chg="add del">
        <pc:chgData name="Zhang, Ming" userId="b82a8543-f1f7-489a-9aa1-19dfec147758" providerId="ADAL" clId="{E84B7880-DBB8-431D-BD98-586A6B0DFCB5}" dt="2022-11-28T16:40:08.198" v="1942" actId="47"/>
        <pc:sldMkLst>
          <pc:docMk/>
          <pc:sldMk cId="3728238272" sldId="383"/>
        </pc:sldMkLst>
      </pc:sldChg>
      <pc:sldChg chg="add del">
        <pc:chgData name="Zhang, Ming" userId="b82a8543-f1f7-489a-9aa1-19dfec147758" providerId="ADAL" clId="{E84B7880-DBB8-431D-BD98-586A6B0DFCB5}" dt="2022-11-28T16:40:08.198" v="1942" actId="47"/>
        <pc:sldMkLst>
          <pc:docMk/>
          <pc:sldMk cId="4090333967" sldId="384"/>
        </pc:sldMkLst>
      </pc:sldChg>
      <pc:sldChg chg="modSp new mod">
        <pc:chgData name="Zhang, Ming" userId="b82a8543-f1f7-489a-9aa1-19dfec147758" providerId="ADAL" clId="{E84B7880-DBB8-431D-BD98-586A6B0DFCB5}" dt="2022-11-28T14:55:48.543" v="192" actId="14100"/>
        <pc:sldMkLst>
          <pc:docMk/>
          <pc:sldMk cId="2111360579" sldId="385"/>
        </pc:sldMkLst>
        <pc:spChg chg="mod">
          <ac:chgData name="Zhang, Ming" userId="b82a8543-f1f7-489a-9aa1-19dfec147758" providerId="ADAL" clId="{E84B7880-DBB8-431D-BD98-586A6B0DFCB5}" dt="2022-11-28T14:52:38.437" v="133" actId="20577"/>
          <ac:spMkLst>
            <pc:docMk/>
            <pc:sldMk cId="2111360579" sldId="385"/>
            <ac:spMk id="2" creationId="{EF2C58E9-381B-8992-1F29-B49E6360C9F5}"/>
          </ac:spMkLst>
        </pc:spChg>
        <pc:spChg chg="mod">
          <ac:chgData name="Zhang, Ming" userId="b82a8543-f1f7-489a-9aa1-19dfec147758" providerId="ADAL" clId="{E84B7880-DBB8-431D-BD98-586A6B0DFCB5}" dt="2022-11-28T14:55:48.543" v="192" actId="14100"/>
          <ac:spMkLst>
            <pc:docMk/>
            <pc:sldMk cId="2111360579" sldId="385"/>
            <ac:spMk id="3" creationId="{92CBB421-0B11-F766-D56B-82A7D3FA3B39}"/>
          </ac:spMkLst>
        </pc:spChg>
      </pc:sldChg>
      <pc:sldChg chg="addSp modSp new mod">
        <pc:chgData name="Zhang, Ming" userId="b82a8543-f1f7-489a-9aa1-19dfec147758" providerId="ADAL" clId="{E84B7880-DBB8-431D-BD98-586A6B0DFCB5}" dt="2022-11-28T15:14:07.522" v="535" actId="1076"/>
        <pc:sldMkLst>
          <pc:docMk/>
          <pc:sldMk cId="1966820819" sldId="386"/>
        </pc:sldMkLst>
        <pc:spChg chg="mod">
          <ac:chgData name="Zhang, Ming" userId="b82a8543-f1f7-489a-9aa1-19dfec147758" providerId="ADAL" clId="{E84B7880-DBB8-431D-BD98-586A6B0DFCB5}" dt="2022-11-28T15:09:19.679" v="479" actId="14100"/>
          <ac:spMkLst>
            <pc:docMk/>
            <pc:sldMk cId="1966820819" sldId="386"/>
            <ac:spMk id="2" creationId="{408A3B2F-2DE7-F1E6-3444-910717BAABBE}"/>
          </ac:spMkLst>
        </pc:spChg>
        <pc:spChg chg="mod">
          <ac:chgData name="Zhang, Ming" userId="b82a8543-f1f7-489a-9aa1-19dfec147758" providerId="ADAL" clId="{E84B7880-DBB8-431D-BD98-586A6B0DFCB5}" dt="2022-11-28T15:13:57.360" v="533" actId="255"/>
          <ac:spMkLst>
            <pc:docMk/>
            <pc:sldMk cId="1966820819" sldId="386"/>
            <ac:spMk id="3" creationId="{EC983707-8593-9D15-409E-A7948E65DE06}"/>
          </ac:spMkLst>
        </pc:spChg>
        <pc:picChg chg="add mod">
          <ac:chgData name="Zhang, Ming" userId="b82a8543-f1f7-489a-9aa1-19dfec147758" providerId="ADAL" clId="{E84B7880-DBB8-431D-BD98-586A6B0DFCB5}" dt="2022-11-28T15:14:07.522" v="535" actId="1076"/>
          <ac:picMkLst>
            <pc:docMk/>
            <pc:sldMk cId="1966820819" sldId="386"/>
            <ac:picMk id="5" creationId="{8ABD363C-D82F-A99E-88F8-BF77D1B38453}"/>
          </ac:picMkLst>
        </pc:picChg>
      </pc:sldChg>
      <pc:sldChg chg="modSp add del mod">
        <pc:chgData name="Zhang, Ming" userId="b82a8543-f1f7-489a-9aa1-19dfec147758" providerId="ADAL" clId="{E84B7880-DBB8-431D-BD98-586A6B0DFCB5}" dt="2022-11-28T15:07:07.735" v="445" actId="14100"/>
        <pc:sldMkLst>
          <pc:docMk/>
          <pc:sldMk cId="1366856013" sldId="387"/>
        </pc:sldMkLst>
        <pc:spChg chg="mod">
          <ac:chgData name="Zhang, Ming" userId="b82a8543-f1f7-489a-9aa1-19dfec147758" providerId="ADAL" clId="{E84B7880-DBB8-431D-BD98-586A6B0DFCB5}" dt="2022-11-28T15:07:07.735" v="445" actId="14100"/>
          <ac:spMkLst>
            <pc:docMk/>
            <pc:sldMk cId="1366856013" sldId="387"/>
            <ac:spMk id="2" creationId="{00000000-0000-0000-0000-000000000000}"/>
          </ac:spMkLst>
        </pc:spChg>
      </pc:sldChg>
      <pc:sldChg chg="addSp delSp modSp add mod">
        <pc:chgData name="Zhang, Ming" userId="b82a8543-f1f7-489a-9aa1-19dfec147758" providerId="ADAL" clId="{E84B7880-DBB8-431D-BD98-586A6B0DFCB5}" dt="2022-11-28T15:17:43.877" v="582" actId="20577"/>
        <pc:sldMkLst>
          <pc:docMk/>
          <pc:sldMk cId="3268539498" sldId="388"/>
        </pc:sldMkLst>
        <pc:spChg chg="mod">
          <ac:chgData name="Zhang, Ming" userId="b82a8543-f1f7-489a-9aa1-19dfec147758" providerId="ADAL" clId="{E84B7880-DBB8-431D-BD98-586A6B0DFCB5}" dt="2022-11-28T15:17:43.877" v="582" actId="20577"/>
          <ac:spMkLst>
            <pc:docMk/>
            <pc:sldMk cId="3268539498" sldId="388"/>
            <ac:spMk id="3" creationId="{EC983707-8593-9D15-409E-A7948E65DE06}"/>
          </ac:spMkLst>
        </pc:spChg>
        <pc:picChg chg="del">
          <ac:chgData name="Zhang, Ming" userId="b82a8543-f1f7-489a-9aa1-19dfec147758" providerId="ADAL" clId="{E84B7880-DBB8-431D-BD98-586A6B0DFCB5}" dt="2022-11-28T15:16:10.144" v="564" actId="478"/>
          <ac:picMkLst>
            <pc:docMk/>
            <pc:sldMk cId="3268539498" sldId="388"/>
            <ac:picMk id="5" creationId="{8ABD363C-D82F-A99E-88F8-BF77D1B38453}"/>
          </ac:picMkLst>
        </pc:picChg>
        <pc:picChg chg="add mod">
          <ac:chgData name="Zhang, Ming" userId="b82a8543-f1f7-489a-9aa1-19dfec147758" providerId="ADAL" clId="{E84B7880-DBB8-431D-BD98-586A6B0DFCB5}" dt="2022-11-28T15:16:30.670" v="566" actId="1076"/>
          <ac:picMkLst>
            <pc:docMk/>
            <pc:sldMk cId="3268539498" sldId="388"/>
            <ac:picMk id="6" creationId="{64EA7021-6058-9C95-6D46-5D4911822259}"/>
          </ac:picMkLst>
        </pc:picChg>
      </pc:sldChg>
      <pc:sldChg chg="addSp modSp new mod">
        <pc:chgData name="Zhang, Ming" userId="b82a8543-f1f7-489a-9aa1-19dfec147758" providerId="ADAL" clId="{E84B7880-DBB8-431D-BD98-586A6B0DFCB5}" dt="2022-11-28T15:19:37.141" v="606" actId="1076"/>
        <pc:sldMkLst>
          <pc:docMk/>
          <pc:sldMk cId="3111730146" sldId="389"/>
        </pc:sldMkLst>
        <pc:spChg chg="mod">
          <ac:chgData name="Zhang, Ming" userId="b82a8543-f1f7-489a-9aa1-19dfec147758" providerId="ADAL" clId="{E84B7880-DBB8-431D-BD98-586A6B0DFCB5}" dt="2022-11-28T15:19:21.536" v="602" actId="20577"/>
          <ac:spMkLst>
            <pc:docMk/>
            <pc:sldMk cId="3111730146" sldId="389"/>
            <ac:spMk id="2" creationId="{5EB03D1D-04B3-5F6F-0A50-7FCFFFCDD95F}"/>
          </ac:spMkLst>
        </pc:spChg>
        <pc:picChg chg="add mod">
          <ac:chgData name="Zhang, Ming" userId="b82a8543-f1f7-489a-9aa1-19dfec147758" providerId="ADAL" clId="{E84B7880-DBB8-431D-BD98-586A6B0DFCB5}" dt="2022-11-28T15:19:37.141" v="606" actId="1076"/>
          <ac:picMkLst>
            <pc:docMk/>
            <pc:sldMk cId="3111730146" sldId="389"/>
            <ac:picMk id="5" creationId="{E60F9F21-7C4B-50FD-2CB9-C72AA1CE30C5}"/>
          </ac:picMkLst>
        </pc:picChg>
      </pc:sldChg>
      <pc:sldChg chg="addSp modSp new mod">
        <pc:chgData name="Zhang, Ming" userId="b82a8543-f1f7-489a-9aa1-19dfec147758" providerId="ADAL" clId="{E84B7880-DBB8-431D-BD98-586A6B0DFCB5}" dt="2022-11-28T15:25:33.654" v="709" actId="14100"/>
        <pc:sldMkLst>
          <pc:docMk/>
          <pc:sldMk cId="4168905697" sldId="390"/>
        </pc:sldMkLst>
        <pc:spChg chg="mod">
          <ac:chgData name="Zhang, Ming" userId="b82a8543-f1f7-489a-9aa1-19dfec147758" providerId="ADAL" clId="{E84B7880-DBB8-431D-BD98-586A6B0DFCB5}" dt="2022-11-28T15:21:46.698" v="626" actId="20577"/>
          <ac:spMkLst>
            <pc:docMk/>
            <pc:sldMk cId="4168905697" sldId="390"/>
            <ac:spMk id="2" creationId="{EAE9E800-F1C5-D121-533D-22E9B129D91C}"/>
          </ac:spMkLst>
        </pc:spChg>
        <pc:spChg chg="mod">
          <ac:chgData name="Zhang, Ming" userId="b82a8543-f1f7-489a-9aa1-19dfec147758" providerId="ADAL" clId="{E84B7880-DBB8-431D-BD98-586A6B0DFCB5}" dt="2022-11-28T15:25:19.155" v="705" actId="20577"/>
          <ac:spMkLst>
            <pc:docMk/>
            <pc:sldMk cId="4168905697" sldId="390"/>
            <ac:spMk id="3" creationId="{F344F22F-D1CA-C9A4-D0D1-C43286E00448}"/>
          </ac:spMkLst>
        </pc:spChg>
        <pc:picChg chg="add mod">
          <ac:chgData name="Zhang, Ming" userId="b82a8543-f1f7-489a-9aa1-19dfec147758" providerId="ADAL" clId="{E84B7880-DBB8-431D-BD98-586A6B0DFCB5}" dt="2022-11-28T15:25:33.654" v="709" actId="14100"/>
          <ac:picMkLst>
            <pc:docMk/>
            <pc:sldMk cId="4168905697" sldId="390"/>
            <ac:picMk id="5" creationId="{FC8F28C6-A5EC-5247-9C96-B4FB97760E02}"/>
          </ac:picMkLst>
        </pc:picChg>
      </pc:sldChg>
      <pc:sldChg chg="modSp new mod">
        <pc:chgData name="Zhang, Ming" userId="b82a8543-f1f7-489a-9aa1-19dfec147758" providerId="ADAL" clId="{E84B7880-DBB8-431D-BD98-586A6B0DFCB5}" dt="2022-11-28T15:27:31.964" v="737" actId="1076"/>
        <pc:sldMkLst>
          <pc:docMk/>
          <pc:sldMk cId="1538025464" sldId="391"/>
        </pc:sldMkLst>
        <pc:spChg chg="mod">
          <ac:chgData name="Zhang, Ming" userId="b82a8543-f1f7-489a-9aa1-19dfec147758" providerId="ADAL" clId="{E84B7880-DBB8-431D-BD98-586A6B0DFCB5}" dt="2022-11-28T15:26:31.570" v="717" actId="1076"/>
          <ac:spMkLst>
            <pc:docMk/>
            <pc:sldMk cId="1538025464" sldId="391"/>
            <ac:spMk id="2" creationId="{50DBE007-A337-4EFD-2E37-2A9262E842C6}"/>
          </ac:spMkLst>
        </pc:spChg>
        <pc:spChg chg="mod">
          <ac:chgData name="Zhang, Ming" userId="b82a8543-f1f7-489a-9aa1-19dfec147758" providerId="ADAL" clId="{E84B7880-DBB8-431D-BD98-586A6B0DFCB5}" dt="2022-11-28T15:27:31.964" v="737" actId="1076"/>
          <ac:spMkLst>
            <pc:docMk/>
            <pc:sldMk cId="1538025464" sldId="391"/>
            <ac:spMk id="3" creationId="{B47DE8CD-8F44-CF91-0020-49B0802A15EA}"/>
          </ac:spMkLst>
        </pc:spChg>
      </pc:sldChg>
      <pc:sldChg chg="modSp add mod">
        <pc:chgData name="Zhang, Ming" userId="b82a8543-f1f7-489a-9aa1-19dfec147758" providerId="ADAL" clId="{E84B7880-DBB8-431D-BD98-586A6B0DFCB5}" dt="2022-11-28T15:32:06.744" v="843" actId="20577"/>
        <pc:sldMkLst>
          <pc:docMk/>
          <pc:sldMk cId="3702448263" sldId="392"/>
        </pc:sldMkLst>
        <pc:spChg chg="mod">
          <ac:chgData name="Zhang, Ming" userId="b82a8543-f1f7-489a-9aa1-19dfec147758" providerId="ADAL" clId="{E84B7880-DBB8-431D-BD98-586A6B0DFCB5}" dt="2022-11-28T15:32:06.744" v="843" actId="20577"/>
          <ac:spMkLst>
            <pc:docMk/>
            <pc:sldMk cId="3702448263" sldId="392"/>
            <ac:spMk id="3" creationId="{B47DE8CD-8F44-CF91-0020-49B0802A15EA}"/>
          </ac:spMkLst>
        </pc:spChg>
      </pc:sldChg>
      <pc:sldChg chg="modSp add mod">
        <pc:chgData name="Zhang, Ming" userId="b82a8543-f1f7-489a-9aa1-19dfec147758" providerId="ADAL" clId="{E84B7880-DBB8-431D-BD98-586A6B0DFCB5}" dt="2022-11-28T15:43:22.076" v="1033" actId="20577"/>
        <pc:sldMkLst>
          <pc:docMk/>
          <pc:sldMk cId="268881387" sldId="393"/>
        </pc:sldMkLst>
        <pc:spChg chg="mod">
          <ac:chgData name="Zhang, Ming" userId="b82a8543-f1f7-489a-9aa1-19dfec147758" providerId="ADAL" clId="{E84B7880-DBB8-431D-BD98-586A6B0DFCB5}" dt="2022-11-28T15:43:22.076" v="1033" actId="20577"/>
          <ac:spMkLst>
            <pc:docMk/>
            <pc:sldMk cId="268881387" sldId="393"/>
            <ac:spMk id="3" creationId="{292AFED7-162F-DC2B-6B50-971BBFE296B2}"/>
          </ac:spMkLst>
        </pc:spChg>
      </pc:sldChg>
      <pc:sldChg chg="modSp new mod">
        <pc:chgData name="Zhang, Ming" userId="b82a8543-f1f7-489a-9aa1-19dfec147758" providerId="ADAL" clId="{E84B7880-DBB8-431D-BD98-586A6B0DFCB5}" dt="2022-11-28T15:58:07.314" v="1287" actId="20577"/>
        <pc:sldMkLst>
          <pc:docMk/>
          <pc:sldMk cId="4147758436" sldId="394"/>
        </pc:sldMkLst>
        <pc:spChg chg="mod">
          <ac:chgData name="Zhang, Ming" userId="b82a8543-f1f7-489a-9aa1-19dfec147758" providerId="ADAL" clId="{E84B7880-DBB8-431D-BD98-586A6B0DFCB5}" dt="2022-11-28T15:55:03.056" v="1234" actId="20577"/>
          <ac:spMkLst>
            <pc:docMk/>
            <pc:sldMk cId="4147758436" sldId="394"/>
            <ac:spMk id="2" creationId="{CF661BA2-463B-5CCD-E0F5-5EB70638106E}"/>
          </ac:spMkLst>
        </pc:spChg>
        <pc:spChg chg="mod">
          <ac:chgData name="Zhang, Ming" userId="b82a8543-f1f7-489a-9aa1-19dfec147758" providerId="ADAL" clId="{E84B7880-DBB8-431D-BD98-586A6B0DFCB5}" dt="2022-11-28T15:58:07.314" v="1287" actId="20577"/>
          <ac:spMkLst>
            <pc:docMk/>
            <pc:sldMk cId="4147758436" sldId="394"/>
            <ac:spMk id="3" creationId="{AC9A4005-1195-C078-DD83-B1F53EBCA030}"/>
          </ac:spMkLst>
        </pc:spChg>
      </pc:sldChg>
      <pc:sldChg chg="addSp delSp modSp add mod">
        <pc:chgData name="Zhang, Ming" userId="b82a8543-f1f7-489a-9aa1-19dfec147758" providerId="ADAL" clId="{E84B7880-DBB8-431D-BD98-586A6B0DFCB5}" dt="2022-11-28T15:49:47.970" v="1125" actId="22"/>
        <pc:sldMkLst>
          <pc:docMk/>
          <pc:sldMk cId="1354927761" sldId="395"/>
        </pc:sldMkLst>
        <pc:spChg chg="mod">
          <ac:chgData name="Zhang, Ming" userId="b82a8543-f1f7-489a-9aa1-19dfec147758" providerId="ADAL" clId="{E84B7880-DBB8-431D-BD98-586A6B0DFCB5}" dt="2022-11-28T15:47:12.441" v="1089" actId="14100"/>
          <ac:spMkLst>
            <pc:docMk/>
            <pc:sldMk cId="1354927761" sldId="395"/>
            <ac:spMk id="2" creationId="{50DBE007-A337-4EFD-2E37-2A9262E842C6}"/>
          </ac:spMkLst>
        </pc:spChg>
        <pc:spChg chg="mod">
          <ac:chgData name="Zhang, Ming" userId="b82a8543-f1f7-489a-9aa1-19dfec147758" providerId="ADAL" clId="{E84B7880-DBB8-431D-BD98-586A6B0DFCB5}" dt="2022-11-28T15:49:00.186" v="1123" actId="14100"/>
          <ac:spMkLst>
            <pc:docMk/>
            <pc:sldMk cId="1354927761" sldId="395"/>
            <ac:spMk id="3" creationId="{B47DE8CD-8F44-CF91-0020-49B0802A15EA}"/>
          </ac:spMkLst>
        </pc:spChg>
        <pc:spChg chg="add del">
          <ac:chgData name="Zhang, Ming" userId="b82a8543-f1f7-489a-9aa1-19dfec147758" providerId="ADAL" clId="{E84B7880-DBB8-431D-BD98-586A6B0DFCB5}" dt="2022-11-28T15:49:47.970" v="1125" actId="22"/>
          <ac:spMkLst>
            <pc:docMk/>
            <pc:sldMk cId="1354927761" sldId="395"/>
            <ac:spMk id="5" creationId="{764D7C5E-10FC-D1C9-D7EF-5A91F3F7BB36}"/>
          </ac:spMkLst>
        </pc:spChg>
      </pc:sldChg>
      <pc:sldChg chg="addSp modSp add mod">
        <pc:chgData name="Zhang, Ming" userId="b82a8543-f1f7-489a-9aa1-19dfec147758" providerId="ADAL" clId="{E84B7880-DBB8-431D-BD98-586A6B0DFCB5}" dt="2022-11-28T15:52:36.557" v="1196" actId="1076"/>
        <pc:sldMkLst>
          <pc:docMk/>
          <pc:sldMk cId="3288735230" sldId="396"/>
        </pc:sldMkLst>
        <pc:spChg chg="mod">
          <ac:chgData name="Zhang, Ming" userId="b82a8543-f1f7-489a-9aa1-19dfec147758" providerId="ADAL" clId="{E84B7880-DBB8-431D-BD98-586A6B0DFCB5}" dt="2022-11-28T15:52:16.993" v="1192" actId="207"/>
          <ac:spMkLst>
            <pc:docMk/>
            <pc:sldMk cId="3288735230" sldId="396"/>
            <ac:spMk id="3" creationId="{B47DE8CD-8F44-CF91-0020-49B0802A15EA}"/>
          </ac:spMkLst>
        </pc:spChg>
        <pc:picChg chg="add mod">
          <ac:chgData name="Zhang, Ming" userId="b82a8543-f1f7-489a-9aa1-19dfec147758" providerId="ADAL" clId="{E84B7880-DBB8-431D-BD98-586A6B0DFCB5}" dt="2022-11-28T15:52:36.557" v="1196" actId="1076"/>
          <ac:picMkLst>
            <pc:docMk/>
            <pc:sldMk cId="3288735230" sldId="396"/>
            <ac:picMk id="5" creationId="{9842ACD3-4A94-1EDC-B778-FEE758B0F154}"/>
          </ac:picMkLst>
        </pc:picChg>
      </pc:sldChg>
      <pc:sldChg chg="modSp add mod">
        <pc:chgData name="Zhang, Ming" userId="b82a8543-f1f7-489a-9aa1-19dfec147758" providerId="ADAL" clId="{E84B7880-DBB8-431D-BD98-586A6B0DFCB5}" dt="2022-11-28T15:52:59.741" v="1213" actId="20577"/>
        <pc:sldMkLst>
          <pc:docMk/>
          <pc:sldMk cId="102315203" sldId="397"/>
        </pc:sldMkLst>
        <pc:spChg chg="mod">
          <ac:chgData name="Zhang, Ming" userId="b82a8543-f1f7-489a-9aa1-19dfec147758" providerId="ADAL" clId="{E84B7880-DBB8-431D-BD98-586A6B0DFCB5}" dt="2022-11-28T15:52:59.741" v="1213" actId="20577"/>
          <ac:spMkLst>
            <pc:docMk/>
            <pc:sldMk cId="102315203" sldId="397"/>
            <ac:spMk id="6" creationId="{5A31ACBC-ED41-BA7B-410E-C71BE39BD59A}"/>
          </ac:spMkLst>
        </pc:spChg>
      </pc:sldChg>
      <pc:sldChg chg="modSp add mod">
        <pc:chgData name="Zhang, Ming" userId="b82a8543-f1f7-489a-9aa1-19dfec147758" providerId="ADAL" clId="{E84B7880-DBB8-431D-BD98-586A6B0DFCB5}" dt="2022-11-28T16:00:44.579" v="1321" actId="20577"/>
        <pc:sldMkLst>
          <pc:docMk/>
          <pc:sldMk cId="1412402608" sldId="398"/>
        </pc:sldMkLst>
        <pc:spChg chg="mod">
          <ac:chgData name="Zhang, Ming" userId="b82a8543-f1f7-489a-9aa1-19dfec147758" providerId="ADAL" clId="{E84B7880-DBB8-431D-BD98-586A6B0DFCB5}" dt="2022-11-28T16:00:44.579" v="1321" actId="20577"/>
          <ac:spMkLst>
            <pc:docMk/>
            <pc:sldMk cId="1412402608" sldId="398"/>
            <ac:spMk id="3" creationId="{AC9A4005-1195-C078-DD83-B1F53EBCA030}"/>
          </ac:spMkLst>
        </pc:spChg>
      </pc:sldChg>
      <pc:sldChg chg="modSp add mod">
        <pc:chgData name="Zhang, Ming" userId="b82a8543-f1f7-489a-9aa1-19dfec147758" providerId="ADAL" clId="{E84B7880-DBB8-431D-BD98-586A6B0DFCB5}" dt="2022-11-28T16:10:34.907" v="1482" actId="5793"/>
        <pc:sldMkLst>
          <pc:docMk/>
          <pc:sldMk cId="1800635745" sldId="399"/>
        </pc:sldMkLst>
        <pc:spChg chg="mod">
          <ac:chgData name="Zhang, Ming" userId="b82a8543-f1f7-489a-9aa1-19dfec147758" providerId="ADAL" clId="{E84B7880-DBB8-431D-BD98-586A6B0DFCB5}" dt="2022-11-28T16:01:31.443" v="1349" actId="14100"/>
          <ac:spMkLst>
            <pc:docMk/>
            <pc:sldMk cId="1800635745" sldId="399"/>
            <ac:spMk id="2" creationId="{CF661BA2-463B-5CCD-E0F5-5EB70638106E}"/>
          </ac:spMkLst>
        </pc:spChg>
        <pc:spChg chg="mod">
          <ac:chgData name="Zhang, Ming" userId="b82a8543-f1f7-489a-9aa1-19dfec147758" providerId="ADAL" clId="{E84B7880-DBB8-431D-BD98-586A6B0DFCB5}" dt="2022-11-28T16:10:34.907" v="1482" actId="5793"/>
          <ac:spMkLst>
            <pc:docMk/>
            <pc:sldMk cId="1800635745" sldId="399"/>
            <ac:spMk id="3" creationId="{AC9A4005-1195-C078-DD83-B1F53EBCA030}"/>
          </ac:spMkLst>
        </pc:spChg>
      </pc:sldChg>
      <pc:sldChg chg="modSp add mod">
        <pc:chgData name="Zhang, Ming" userId="b82a8543-f1f7-489a-9aa1-19dfec147758" providerId="ADAL" clId="{E84B7880-DBB8-431D-BD98-586A6B0DFCB5}" dt="2022-11-28T16:11:28.101" v="1541" actId="20577"/>
        <pc:sldMkLst>
          <pc:docMk/>
          <pc:sldMk cId="3614673719" sldId="400"/>
        </pc:sldMkLst>
        <pc:spChg chg="mod">
          <ac:chgData name="Zhang, Ming" userId="b82a8543-f1f7-489a-9aa1-19dfec147758" providerId="ADAL" clId="{E84B7880-DBB8-431D-BD98-586A6B0DFCB5}" dt="2022-11-28T16:07:18.028" v="1429" actId="20577"/>
          <ac:spMkLst>
            <pc:docMk/>
            <pc:sldMk cId="3614673719" sldId="400"/>
            <ac:spMk id="2" creationId="{CF661BA2-463B-5CCD-E0F5-5EB70638106E}"/>
          </ac:spMkLst>
        </pc:spChg>
        <pc:spChg chg="mod">
          <ac:chgData name="Zhang, Ming" userId="b82a8543-f1f7-489a-9aa1-19dfec147758" providerId="ADAL" clId="{E84B7880-DBB8-431D-BD98-586A6B0DFCB5}" dt="2022-11-28T16:11:28.101" v="1541" actId="20577"/>
          <ac:spMkLst>
            <pc:docMk/>
            <pc:sldMk cId="3614673719" sldId="400"/>
            <ac:spMk id="3" creationId="{AC9A4005-1195-C078-DD83-B1F53EBCA030}"/>
          </ac:spMkLst>
        </pc:spChg>
      </pc:sldChg>
      <pc:sldChg chg="modSp add mod">
        <pc:chgData name="Zhang, Ming" userId="b82a8543-f1f7-489a-9aa1-19dfec147758" providerId="ADAL" clId="{E84B7880-DBB8-431D-BD98-586A6B0DFCB5}" dt="2022-11-28T16:23:06.890" v="1737" actId="1076"/>
        <pc:sldMkLst>
          <pc:docMk/>
          <pc:sldMk cId="2605096244" sldId="401"/>
        </pc:sldMkLst>
        <pc:spChg chg="mod">
          <ac:chgData name="Zhang, Ming" userId="b82a8543-f1f7-489a-9aa1-19dfec147758" providerId="ADAL" clId="{E84B7880-DBB8-431D-BD98-586A6B0DFCB5}" dt="2022-11-28T16:18:05.996" v="1661" actId="20577"/>
          <ac:spMkLst>
            <pc:docMk/>
            <pc:sldMk cId="2605096244" sldId="401"/>
            <ac:spMk id="2" creationId="{BFB7884C-EB78-3BEE-6AAE-BA3A33AAFC48}"/>
          </ac:spMkLst>
        </pc:spChg>
        <pc:spChg chg="mod">
          <ac:chgData name="Zhang, Ming" userId="b82a8543-f1f7-489a-9aa1-19dfec147758" providerId="ADAL" clId="{E84B7880-DBB8-431D-BD98-586A6B0DFCB5}" dt="2022-11-28T16:23:06.890" v="1737" actId="1076"/>
          <ac:spMkLst>
            <pc:docMk/>
            <pc:sldMk cId="2605096244" sldId="401"/>
            <ac:spMk id="3" creationId="{6278FC26-BC1F-ABDB-D617-7B25CC64DD2E}"/>
          </ac:spMkLst>
        </pc:spChg>
      </pc:sldChg>
      <pc:sldChg chg="modSp new mod">
        <pc:chgData name="Zhang, Ming" userId="b82a8543-f1f7-489a-9aa1-19dfec147758" providerId="ADAL" clId="{E84B7880-DBB8-431D-BD98-586A6B0DFCB5}" dt="2022-11-28T16:28:58.186" v="1808" actId="20577"/>
        <pc:sldMkLst>
          <pc:docMk/>
          <pc:sldMk cId="3854311248" sldId="402"/>
        </pc:sldMkLst>
        <pc:spChg chg="mod">
          <ac:chgData name="Zhang, Ming" userId="b82a8543-f1f7-489a-9aa1-19dfec147758" providerId="ADAL" clId="{E84B7880-DBB8-431D-BD98-586A6B0DFCB5}" dt="2022-11-28T16:28:58.186" v="1808" actId="20577"/>
          <ac:spMkLst>
            <pc:docMk/>
            <pc:sldMk cId="3854311248" sldId="402"/>
            <ac:spMk id="2" creationId="{DA1E283A-9D16-EF2B-9B72-42779B5F0C65}"/>
          </ac:spMkLst>
        </pc:spChg>
        <pc:spChg chg="mod">
          <ac:chgData name="Zhang, Ming" userId="b82a8543-f1f7-489a-9aa1-19dfec147758" providerId="ADAL" clId="{E84B7880-DBB8-431D-BD98-586A6B0DFCB5}" dt="2022-11-28T16:27:49.316" v="1803" actId="20577"/>
          <ac:spMkLst>
            <pc:docMk/>
            <pc:sldMk cId="3854311248" sldId="402"/>
            <ac:spMk id="3" creationId="{70AFD294-2B9C-391D-4152-5F906F38F279}"/>
          </ac:spMkLst>
        </pc:spChg>
      </pc:sldChg>
      <pc:sldChg chg="modSp add mod">
        <pc:chgData name="Zhang, Ming" userId="b82a8543-f1f7-489a-9aa1-19dfec147758" providerId="ADAL" clId="{E84B7880-DBB8-431D-BD98-586A6B0DFCB5}" dt="2022-11-28T16:29:56.938" v="1846" actId="20577"/>
        <pc:sldMkLst>
          <pc:docMk/>
          <pc:sldMk cId="2388270838" sldId="403"/>
        </pc:sldMkLst>
        <pc:spChg chg="mod">
          <ac:chgData name="Zhang, Ming" userId="b82a8543-f1f7-489a-9aa1-19dfec147758" providerId="ADAL" clId="{E84B7880-DBB8-431D-BD98-586A6B0DFCB5}" dt="2022-11-28T16:29:06.330" v="1825" actId="20577"/>
          <ac:spMkLst>
            <pc:docMk/>
            <pc:sldMk cId="2388270838" sldId="403"/>
            <ac:spMk id="2" creationId="{DA1E283A-9D16-EF2B-9B72-42779B5F0C65}"/>
          </ac:spMkLst>
        </pc:spChg>
        <pc:spChg chg="mod">
          <ac:chgData name="Zhang, Ming" userId="b82a8543-f1f7-489a-9aa1-19dfec147758" providerId="ADAL" clId="{E84B7880-DBB8-431D-BD98-586A6B0DFCB5}" dt="2022-11-28T16:29:56.938" v="1846" actId="20577"/>
          <ac:spMkLst>
            <pc:docMk/>
            <pc:sldMk cId="2388270838" sldId="403"/>
            <ac:spMk id="3" creationId="{70AFD294-2B9C-391D-4152-5F906F38F279}"/>
          </ac:spMkLst>
        </pc:spChg>
      </pc:sldChg>
      <pc:sldChg chg="addSp modSp add mod">
        <pc:chgData name="Zhang, Ming" userId="b82a8543-f1f7-489a-9aa1-19dfec147758" providerId="ADAL" clId="{E84B7880-DBB8-431D-BD98-586A6B0DFCB5}" dt="2022-11-28T16:37:29.428" v="1921" actId="20577"/>
        <pc:sldMkLst>
          <pc:docMk/>
          <pc:sldMk cId="2230891320" sldId="404"/>
        </pc:sldMkLst>
        <pc:spChg chg="mod">
          <ac:chgData name="Zhang, Ming" userId="b82a8543-f1f7-489a-9aa1-19dfec147758" providerId="ADAL" clId="{E84B7880-DBB8-431D-BD98-586A6B0DFCB5}" dt="2022-11-28T16:37:29.428" v="1921" actId="20577"/>
          <ac:spMkLst>
            <pc:docMk/>
            <pc:sldMk cId="2230891320" sldId="404"/>
            <ac:spMk id="2" creationId="{DA1E283A-9D16-EF2B-9B72-42779B5F0C65}"/>
          </ac:spMkLst>
        </pc:spChg>
        <pc:spChg chg="mod">
          <ac:chgData name="Zhang, Ming" userId="b82a8543-f1f7-489a-9aa1-19dfec147758" providerId="ADAL" clId="{E84B7880-DBB8-431D-BD98-586A6B0DFCB5}" dt="2022-11-28T16:35:06.456" v="1883" actId="20577"/>
          <ac:spMkLst>
            <pc:docMk/>
            <pc:sldMk cId="2230891320" sldId="404"/>
            <ac:spMk id="3" creationId="{70AFD294-2B9C-391D-4152-5F906F38F279}"/>
          </ac:spMkLst>
        </pc:spChg>
        <pc:picChg chg="add mod">
          <ac:chgData name="Zhang, Ming" userId="b82a8543-f1f7-489a-9aa1-19dfec147758" providerId="ADAL" clId="{E84B7880-DBB8-431D-BD98-586A6B0DFCB5}" dt="2022-11-28T16:35:27.155" v="1885" actId="1076"/>
          <ac:picMkLst>
            <pc:docMk/>
            <pc:sldMk cId="2230891320" sldId="404"/>
            <ac:picMk id="5" creationId="{1C83C4BF-11AF-0C01-25F8-707BA1717A2A}"/>
          </ac:picMkLst>
        </pc:picChg>
        <pc:picChg chg="add mod">
          <ac:chgData name="Zhang, Ming" userId="b82a8543-f1f7-489a-9aa1-19dfec147758" providerId="ADAL" clId="{E84B7880-DBB8-431D-BD98-586A6B0DFCB5}" dt="2022-11-28T16:35:37.969" v="1887" actId="1076"/>
          <ac:picMkLst>
            <pc:docMk/>
            <pc:sldMk cId="2230891320" sldId="404"/>
            <ac:picMk id="7" creationId="{0D4BFD96-725C-5BE4-9009-BE052FEA2B75}"/>
          </ac:picMkLst>
        </pc:picChg>
      </pc:sldChg>
      <pc:sldChg chg="addSp delSp modSp add del mod">
        <pc:chgData name="Zhang, Ming" userId="b82a8543-f1f7-489a-9aa1-19dfec147758" providerId="ADAL" clId="{E84B7880-DBB8-431D-BD98-586A6B0DFCB5}" dt="2022-11-28T16:40:02.017" v="1941" actId="47"/>
        <pc:sldMkLst>
          <pc:docMk/>
          <pc:sldMk cId="963051918" sldId="405"/>
        </pc:sldMkLst>
        <pc:spChg chg="mod">
          <ac:chgData name="Zhang, Ming" userId="b82a8543-f1f7-489a-9aa1-19dfec147758" providerId="ADAL" clId="{E84B7880-DBB8-431D-BD98-586A6B0DFCB5}" dt="2022-11-28T16:37:00.407" v="1903" actId="14100"/>
          <ac:spMkLst>
            <pc:docMk/>
            <pc:sldMk cId="963051918" sldId="405"/>
            <ac:spMk id="2" creationId="{DA1E283A-9D16-EF2B-9B72-42779B5F0C65}"/>
          </ac:spMkLst>
        </pc:spChg>
        <pc:spChg chg="mod">
          <ac:chgData name="Zhang, Ming" userId="b82a8543-f1f7-489a-9aa1-19dfec147758" providerId="ADAL" clId="{E84B7880-DBB8-431D-BD98-586A6B0DFCB5}" dt="2022-11-28T16:38:03.114" v="1933" actId="20577"/>
          <ac:spMkLst>
            <pc:docMk/>
            <pc:sldMk cId="963051918" sldId="405"/>
            <ac:spMk id="3" creationId="{70AFD294-2B9C-391D-4152-5F906F38F279}"/>
          </ac:spMkLst>
        </pc:spChg>
        <pc:picChg chg="del">
          <ac:chgData name="Zhang, Ming" userId="b82a8543-f1f7-489a-9aa1-19dfec147758" providerId="ADAL" clId="{E84B7880-DBB8-431D-BD98-586A6B0DFCB5}" dt="2022-11-28T16:38:08.706" v="1934" actId="478"/>
          <ac:picMkLst>
            <pc:docMk/>
            <pc:sldMk cId="963051918" sldId="405"/>
            <ac:picMk id="5" creationId="{1C83C4BF-11AF-0C01-25F8-707BA1717A2A}"/>
          </ac:picMkLst>
        </pc:picChg>
        <pc:picChg chg="add mod">
          <ac:chgData name="Zhang, Ming" userId="b82a8543-f1f7-489a-9aa1-19dfec147758" providerId="ADAL" clId="{E84B7880-DBB8-431D-BD98-586A6B0DFCB5}" dt="2022-11-28T16:38:15.071" v="1939" actId="1076"/>
          <ac:picMkLst>
            <pc:docMk/>
            <pc:sldMk cId="963051918" sldId="405"/>
            <ac:picMk id="6" creationId="{CEC47919-FE45-E6C7-32F5-8D3842ABAD95}"/>
          </ac:picMkLst>
        </pc:picChg>
        <pc:picChg chg="del">
          <ac:chgData name="Zhang, Ming" userId="b82a8543-f1f7-489a-9aa1-19dfec147758" providerId="ADAL" clId="{E84B7880-DBB8-431D-BD98-586A6B0DFCB5}" dt="2022-11-28T16:38:09.994" v="1935" actId="478"/>
          <ac:picMkLst>
            <pc:docMk/>
            <pc:sldMk cId="963051918" sldId="405"/>
            <ac:picMk id="7" creationId="{0D4BFD96-725C-5BE4-9009-BE052FEA2B75}"/>
          </ac:picMkLst>
        </pc:picChg>
      </pc:sldChg>
      <pc:sldChg chg="delSp modSp add mod">
        <pc:chgData name="Zhang, Ming" userId="b82a8543-f1f7-489a-9aa1-19dfec147758" providerId="ADAL" clId="{E84B7880-DBB8-431D-BD98-586A6B0DFCB5}" dt="2022-11-28T16:46:11.680" v="2023" actId="1076"/>
        <pc:sldMkLst>
          <pc:docMk/>
          <pc:sldMk cId="2521522495" sldId="406"/>
        </pc:sldMkLst>
        <pc:spChg chg="mod">
          <ac:chgData name="Zhang, Ming" userId="b82a8543-f1f7-489a-9aa1-19dfec147758" providerId="ADAL" clId="{E84B7880-DBB8-431D-BD98-586A6B0DFCB5}" dt="2022-11-28T16:42:12.729" v="1969" actId="1038"/>
          <ac:spMkLst>
            <pc:docMk/>
            <pc:sldMk cId="2521522495" sldId="406"/>
            <ac:spMk id="2" creationId="{DA1E283A-9D16-EF2B-9B72-42779B5F0C65}"/>
          </ac:spMkLst>
        </pc:spChg>
        <pc:spChg chg="mod">
          <ac:chgData name="Zhang, Ming" userId="b82a8543-f1f7-489a-9aa1-19dfec147758" providerId="ADAL" clId="{E84B7880-DBB8-431D-BD98-586A6B0DFCB5}" dt="2022-11-28T16:46:11.680" v="2023" actId="1076"/>
          <ac:spMkLst>
            <pc:docMk/>
            <pc:sldMk cId="2521522495" sldId="406"/>
            <ac:spMk id="3" creationId="{70AFD294-2B9C-391D-4152-5F906F38F279}"/>
          </ac:spMkLst>
        </pc:spChg>
        <pc:picChg chg="del">
          <ac:chgData name="Zhang, Ming" userId="b82a8543-f1f7-489a-9aa1-19dfec147758" providerId="ADAL" clId="{E84B7880-DBB8-431D-BD98-586A6B0DFCB5}" dt="2022-11-28T16:42:17.714" v="1970" actId="478"/>
          <ac:picMkLst>
            <pc:docMk/>
            <pc:sldMk cId="2521522495" sldId="406"/>
            <ac:picMk id="5" creationId="{1C83C4BF-11AF-0C01-25F8-707BA1717A2A}"/>
          </ac:picMkLst>
        </pc:picChg>
        <pc:picChg chg="del">
          <ac:chgData name="Zhang, Ming" userId="b82a8543-f1f7-489a-9aa1-19dfec147758" providerId="ADAL" clId="{E84B7880-DBB8-431D-BD98-586A6B0DFCB5}" dt="2022-11-28T16:42:19.690" v="1971" actId="478"/>
          <ac:picMkLst>
            <pc:docMk/>
            <pc:sldMk cId="2521522495" sldId="406"/>
            <ac:picMk id="7" creationId="{0D4BFD96-725C-5BE4-9009-BE052FEA2B75}"/>
          </ac:picMkLst>
        </pc:picChg>
      </pc:sldChg>
      <pc:sldChg chg="addSp modSp add mod">
        <pc:chgData name="Zhang, Ming" userId="b82a8543-f1f7-489a-9aa1-19dfec147758" providerId="ADAL" clId="{E84B7880-DBB8-431D-BD98-586A6B0DFCB5}" dt="2022-11-28T17:08:13.223" v="2396" actId="5793"/>
        <pc:sldMkLst>
          <pc:docMk/>
          <pc:sldMk cId="1667675749" sldId="407"/>
        </pc:sldMkLst>
        <pc:spChg chg="mod">
          <ac:chgData name="Zhang, Ming" userId="b82a8543-f1f7-489a-9aa1-19dfec147758" providerId="ADAL" clId="{E84B7880-DBB8-431D-BD98-586A6B0DFCB5}" dt="2022-11-28T16:48:02.503" v="2080" actId="255"/>
          <ac:spMkLst>
            <pc:docMk/>
            <pc:sldMk cId="1667675749" sldId="407"/>
            <ac:spMk id="2" creationId="{DA1E283A-9D16-EF2B-9B72-42779B5F0C65}"/>
          </ac:spMkLst>
        </pc:spChg>
        <pc:spChg chg="mod">
          <ac:chgData name="Zhang, Ming" userId="b82a8543-f1f7-489a-9aa1-19dfec147758" providerId="ADAL" clId="{E84B7880-DBB8-431D-BD98-586A6B0DFCB5}" dt="2022-11-28T17:08:13.223" v="2396" actId="5793"/>
          <ac:spMkLst>
            <pc:docMk/>
            <pc:sldMk cId="1667675749" sldId="407"/>
            <ac:spMk id="3" creationId="{70AFD294-2B9C-391D-4152-5F906F38F279}"/>
          </ac:spMkLst>
        </pc:spChg>
        <pc:picChg chg="add mod">
          <ac:chgData name="Zhang, Ming" userId="b82a8543-f1f7-489a-9aa1-19dfec147758" providerId="ADAL" clId="{E84B7880-DBB8-431D-BD98-586A6B0DFCB5}" dt="2022-11-28T16:56:31.256" v="2220" actId="1076"/>
          <ac:picMkLst>
            <pc:docMk/>
            <pc:sldMk cId="1667675749" sldId="407"/>
            <ac:picMk id="5" creationId="{1E318F7A-09A3-EB50-D35E-56E18443EFA7}"/>
          </ac:picMkLst>
        </pc:picChg>
      </pc:sldChg>
      <pc:sldChg chg="modSp add mod">
        <pc:chgData name="Zhang, Ming" userId="b82a8543-f1f7-489a-9aa1-19dfec147758" providerId="ADAL" clId="{E84B7880-DBB8-431D-BD98-586A6B0DFCB5}" dt="2022-11-28T17:03:40.075" v="2390" actId="5793"/>
        <pc:sldMkLst>
          <pc:docMk/>
          <pc:sldMk cId="2334094502" sldId="408"/>
        </pc:sldMkLst>
        <pc:spChg chg="mod">
          <ac:chgData name="Zhang, Ming" userId="b82a8543-f1f7-489a-9aa1-19dfec147758" providerId="ADAL" clId="{E84B7880-DBB8-431D-BD98-586A6B0DFCB5}" dt="2022-11-28T17:01:25.671" v="2317" actId="20577"/>
          <ac:spMkLst>
            <pc:docMk/>
            <pc:sldMk cId="2334094502" sldId="408"/>
            <ac:spMk id="2" creationId="{DA1E283A-9D16-EF2B-9B72-42779B5F0C65}"/>
          </ac:spMkLst>
        </pc:spChg>
        <pc:spChg chg="mod">
          <ac:chgData name="Zhang, Ming" userId="b82a8543-f1f7-489a-9aa1-19dfec147758" providerId="ADAL" clId="{E84B7880-DBB8-431D-BD98-586A6B0DFCB5}" dt="2022-11-28T17:03:40.075" v="2390" actId="5793"/>
          <ac:spMkLst>
            <pc:docMk/>
            <pc:sldMk cId="2334094502" sldId="408"/>
            <ac:spMk id="3" creationId="{70AFD294-2B9C-391D-4152-5F906F38F279}"/>
          </ac:spMkLst>
        </pc:spChg>
      </pc:sldChg>
      <pc:sldChg chg="modSp new del mod">
        <pc:chgData name="Zhang, Ming" userId="b82a8543-f1f7-489a-9aa1-19dfec147758" providerId="ADAL" clId="{E84B7880-DBB8-431D-BD98-586A6B0DFCB5}" dt="2022-11-28T17:01:04.175" v="2273" actId="47"/>
        <pc:sldMkLst>
          <pc:docMk/>
          <pc:sldMk cId="3317579148" sldId="408"/>
        </pc:sldMkLst>
        <pc:spChg chg="mod">
          <ac:chgData name="Zhang, Ming" userId="b82a8543-f1f7-489a-9aa1-19dfec147758" providerId="ADAL" clId="{E84B7880-DBB8-431D-BD98-586A6B0DFCB5}" dt="2022-11-28T17:00:39.273" v="2270" actId="14100"/>
          <ac:spMkLst>
            <pc:docMk/>
            <pc:sldMk cId="3317579148" sldId="408"/>
            <ac:spMk id="2" creationId="{BDE3BF56-FD86-DF36-64D0-30CD9B54FA4A}"/>
          </ac:spMkLst>
        </pc:spChg>
        <pc:spChg chg="mod">
          <ac:chgData name="Zhang, Ming" userId="b82a8543-f1f7-489a-9aa1-19dfec147758" providerId="ADAL" clId="{E84B7880-DBB8-431D-BD98-586A6B0DFCB5}" dt="2022-11-28T17:01:02.150" v="2272"/>
          <ac:spMkLst>
            <pc:docMk/>
            <pc:sldMk cId="3317579148" sldId="408"/>
            <ac:spMk id="3" creationId="{C5806147-F397-48A1-D3C2-52D00904574A}"/>
          </ac:spMkLst>
        </pc:spChg>
      </pc:sldChg>
      <pc:sldChg chg="delSp modSp add mod">
        <pc:chgData name="Zhang, Ming" userId="b82a8543-f1f7-489a-9aa1-19dfec147758" providerId="ADAL" clId="{E84B7880-DBB8-431D-BD98-586A6B0DFCB5}" dt="2022-11-28T17:13:26.664" v="2648" actId="20577"/>
        <pc:sldMkLst>
          <pc:docMk/>
          <pc:sldMk cId="595143084" sldId="409"/>
        </pc:sldMkLst>
        <pc:spChg chg="mod">
          <ac:chgData name="Zhang, Ming" userId="b82a8543-f1f7-489a-9aa1-19dfec147758" providerId="ADAL" clId="{E84B7880-DBB8-431D-BD98-586A6B0DFCB5}" dt="2022-11-28T17:07:51.656" v="2393" actId="255"/>
          <ac:spMkLst>
            <pc:docMk/>
            <pc:sldMk cId="595143084" sldId="409"/>
            <ac:spMk id="2" creationId="{DA1E283A-9D16-EF2B-9B72-42779B5F0C65}"/>
          </ac:spMkLst>
        </pc:spChg>
        <pc:spChg chg="mod">
          <ac:chgData name="Zhang, Ming" userId="b82a8543-f1f7-489a-9aa1-19dfec147758" providerId="ADAL" clId="{E84B7880-DBB8-431D-BD98-586A6B0DFCB5}" dt="2022-11-28T17:13:26.664" v="2648" actId="20577"/>
          <ac:spMkLst>
            <pc:docMk/>
            <pc:sldMk cId="595143084" sldId="409"/>
            <ac:spMk id="3" creationId="{70AFD294-2B9C-391D-4152-5F906F38F279}"/>
          </ac:spMkLst>
        </pc:spChg>
        <pc:picChg chg="del">
          <ac:chgData name="Zhang, Ming" userId="b82a8543-f1f7-489a-9aa1-19dfec147758" providerId="ADAL" clId="{E84B7880-DBB8-431D-BD98-586A6B0DFCB5}" dt="2022-11-28T17:12:53.763" v="2637" actId="478"/>
          <ac:picMkLst>
            <pc:docMk/>
            <pc:sldMk cId="595143084" sldId="409"/>
            <ac:picMk id="5" creationId="{1E318F7A-09A3-EB50-D35E-56E18443EFA7}"/>
          </ac:picMkLst>
        </pc:picChg>
      </pc:sldChg>
      <pc:sldChg chg="modSp new mod">
        <pc:chgData name="Zhang, Ming" userId="b82a8543-f1f7-489a-9aa1-19dfec147758" providerId="ADAL" clId="{E84B7880-DBB8-431D-BD98-586A6B0DFCB5}" dt="2022-11-28T18:38:30.760" v="2871" actId="20577"/>
        <pc:sldMkLst>
          <pc:docMk/>
          <pc:sldMk cId="1330439041" sldId="410"/>
        </pc:sldMkLst>
        <pc:spChg chg="mod">
          <ac:chgData name="Zhang, Ming" userId="b82a8543-f1f7-489a-9aa1-19dfec147758" providerId="ADAL" clId="{E84B7880-DBB8-431D-BD98-586A6B0DFCB5}" dt="2022-11-28T18:38:30.760" v="2871" actId="20577"/>
          <ac:spMkLst>
            <pc:docMk/>
            <pc:sldMk cId="1330439041" sldId="410"/>
            <ac:spMk id="2" creationId="{FDDDDB77-15B6-649D-490E-A6DDAEB6DB7D}"/>
          </ac:spMkLst>
        </pc:spChg>
        <pc:spChg chg="mod">
          <ac:chgData name="Zhang, Ming" userId="b82a8543-f1f7-489a-9aa1-19dfec147758" providerId="ADAL" clId="{E84B7880-DBB8-431D-BD98-586A6B0DFCB5}" dt="2022-11-28T18:38:01.098" v="2851" actId="20577"/>
          <ac:spMkLst>
            <pc:docMk/>
            <pc:sldMk cId="1330439041" sldId="410"/>
            <ac:spMk id="3" creationId="{9C18B040-FB3B-DA3B-B805-C1D2E6CC90D6}"/>
          </ac:spMkLst>
        </pc:spChg>
      </pc:sldChg>
      <pc:sldChg chg="addSp modSp add mod">
        <pc:chgData name="Zhang, Ming" userId="b82a8543-f1f7-489a-9aa1-19dfec147758" providerId="ADAL" clId="{E84B7880-DBB8-431D-BD98-586A6B0DFCB5}" dt="2022-11-28T18:33:48.305" v="2777" actId="255"/>
        <pc:sldMkLst>
          <pc:docMk/>
          <pc:sldMk cId="1351164539" sldId="411"/>
        </pc:sldMkLst>
        <pc:spChg chg="mod">
          <ac:chgData name="Zhang, Ming" userId="b82a8543-f1f7-489a-9aa1-19dfec147758" providerId="ADAL" clId="{E84B7880-DBB8-431D-BD98-586A6B0DFCB5}" dt="2022-11-28T18:33:48.305" v="2777" actId="255"/>
          <ac:spMkLst>
            <pc:docMk/>
            <pc:sldMk cId="1351164539" sldId="411"/>
            <ac:spMk id="3" creationId="{70AFD294-2B9C-391D-4152-5F906F38F279}"/>
          </ac:spMkLst>
        </pc:spChg>
        <pc:picChg chg="add mod">
          <ac:chgData name="Zhang, Ming" userId="b82a8543-f1f7-489a-9aa1-19dfec147758" providerId="ADAL" clId="{E84B7880-DBB8-431D-BD98-586A6B0DFCB5}" dt="2022-11-28T18:30:58.271" v="2723" actId="1076"/>
          <ac:picMkLst>
            <pc:docMk/>
            <pc:sldMk cId="1351164539" sldId="411"/>
            <ac:picMk id="5" creationId="{7AE284F0-7D8D-FC46-D479-5CCE055A08A3}"/>
          </ac:picMkLst>
        </pc:picChg>
      </pc:sldChg>
      <pc:sldChg chg="addSp modSp add mod">
        <pc:chgData name="Zhang, Ming" userId="b82a8543-f1f7-489a-9aa1-19dfec147758" providerId="ADAL" clId="{E84B7880-DBB8-431D-BD98-586A6B0DFCB5}" dt="2022-11-28T18:42:09.968" v="2920" actId="20577"/>
        <pc:sldMkLst>
          <pc:docMk/>
          <pc:sldMk cId="4213761758" sldId="412"/>
        </pc:sldMkLst>
        <pc:spChg chg="mod">
          <ac:chgData name="Zhang, Ming" userId="b82a8543-f1f7-489a-9aa1-19dfec147758" providerId="ADAL" clId="{E84B7880-DBB8-431D-BD98-586A6B0DFCB5}" dt="2022-11-28T18:38:27.071" v="2869" actId="20577"/>
          <ac:spMkLst>
            <pc:docMk/>
            <pc:sldMk cId="4213761758" sldId="412"/>
            <ac:spMk id="2" creationId="{FDDDDB77-15B6-649D-490E-A6DDAEB6DB7D}"/>
          </ac:spMkLst>
        </pc:spChg>
        <pc:spChg chg="mod">
          <ac:chgData name="Zhang, Ming" userId="b82a8543-f1f7-489a-9aa1-19dfec147758" providerId="ADAL" clId="{E84B7880-DBB8-431D-BD98-586A6B0DFCB5}" dt="2022-11-28T18:42:09.968" v="2920" actId="20577"/>
          <ac:spMkLst>
            <pc:docMk/>
            <pc:sldMk cId="4213761758" sldId="412"/>
            <ac:spMk id="3" creationId="{9C18B040-FB3B-DA3B-B805-C1D2E6CC90D6}"/>
          </ac:spMkLst>
        </pc:spChg>
        <pc:picChg chg="add mod">
          <ac:chgData name="Zhang, Ming" userId="b82a8543-f1f7-489a-9aa1-19dfec147758" providerId="ADAL" clId="{E84B7880-DBB8-431D-BD98-586A6B0DFCB5}" dt="2022-11-28T18:41:31.229" v="2916" actId="1076"/>
          <ac:picMkLst>
            <pc:docMk/>
            <pc:sldMk cId="4213761758" sldId="412"/>
            <ac:picMk id="5" creationId="{8E0DB458-F8E9-822C-6037-E4D86034E193}"/>
          </ac:picMkLst>
        </pc:picChg>
      </pc:sldChg>
      <pc:sldChg chg="modSp add mod">
        <pc:chgData name="Zhang, Ming" userId="b82a8543-f1f7-489a-9aa1-19dfec147758" providerId="ADAL" clId="{E84B7880-DBB8-431D-BD98-586A6B0DFCB5}" dt="2022-11-28T18:45:16.609" v="3004" actId="313"/>
        <pc:sldMkLst>
          <pc:docMk/>
          <pc:sldMk cId="324329007" sldId="413"/>
        </pc:sldMkLst>
        <pc:spChg chg="mod">
          <ac:chgData name="Zhang, Ming" userId="b82a8543-f1f7-489a-9aa1-19dfec147758" providerId="ADAL" clId="{E84B7880-DBB8-431D-BD98-586A6B0DFCB5}" dt="2022-11-28T18:42:32.233" v="2933" actId="20577"/>
          <ac:spMkLst>
            <pc:docMk/>
            <pc:sldMk cId="324329007" sldId="413"/>
            <ac:spMk id="2" creationId="{FDDDDB77-15B6-649D-490E-A6DDAEB6DB7D}"/>
          </ac:spMkLst>
        </pc:spChg>
        <pc:spChg chg="mod">
          <ac:chgData name="Zhang, Ming" userId="b82a8543-f1f7-489a-9aa1-19dfec147758" providerId="ADAL" clId="{E84B7880-DBB8-431D-BD98-586A6B0DFCB5}" dt="2022-11-28T18:45:16.609" v="3004" actId="313"/>
          <ac:spMkLst>
            <pc:docMk/>
            <pc:sldMk cId="324329007" sldId="413"/>
            <ac:spMk id="3" creationId="{9C18B040-FB3B-DA3B-B805-C1D2E6CC90D6}"/>
          </ac:spMkLst>
        </pc:spChg>
      </pc:sldChg>
      <pc:sldChg chg="modSp new mod">
        <pc:chgData name="Zhang, Ming" userId="b82a8543-f1f7-489a-9aa1-19dfec147758" providerId="ADAL" clId="{E84B7880-DBB8-431D-BD98-586A6B0DFCB5}" dt="2022-11-28T18:46:54.118" v="3055" actId="255"/>
        <pc:sldMkLst>
          <pc:docMk/>
          <pc:sldMk cId="3896610801" sldId="414"/>
        </pc:sldMkLst>
        <pc:spChg chg="mod">
          <ac:chgData name="Zhang, Ming" userId="b82a8543-f1f7-489a-9aa1-19dfec147758" providerId="ADAL" clId="{E84B7880-DBB8-431D-BD98-586A6B0DFCB5}" dt="2022-11-28T18:46:20.087" v="3044" actId="20577"/>
          <ac:spMkLst>
            <pc:docMk/>
            <pc:sldMk cId="3896610801" sldId="414"/>
            <ac:spMk id="2" creationId="{093BD7A6-8C09-0EE3-DEF6-A6B19ACBD5CC}"/>
          </ac:spMkLst>
        </pc:spChg>
        <pc:spChg chg="mod">
          <ac:chgData name="Zhang, Ming" userId="b82a8543-f1f7-489a-9aa1-19dfec147758" providerId="ADAL" clId="{E84B7880-DBB8-431D-BD98-586A6B0DFCB5}" dt="2022-11-28T18:46:54.118" v="3055" actId="255"/>
          <ac:spMkLst>
            <pc:docMk/>
            <pc:sldMk cId="3896610801" sldId="414"/>
            <ac:spMk id="3" creationId="{F0ACF209-0695-B765-DD5C-10C202398AA6}"/>
          </ac:spMkLst>
        </pc:spChg>
      </pc:sldChg>
      <pc:sldChg chg="modSp new mod">
        <pc:chgData name="Zhang, Ming" userId="b82a8543-f1f7-489a-9aa1-19dfec147758" providerId="ADAL" clId="{E84B7880-DBB8-431D-BD98-586A6B0DFCB5}" dt="2022-11-28T18:49:22.919" v="3127" actId="20577"/>
        <pc:sldMkLst>
          <pc:docMk/>
          <pc:sldMk cId="2789894616" sldId="415"/>
        </pc:sldMkLst>
        <pc:spChg chg="mod">
          <ac:chgData name="Zhang, Ming" userId="b82a8543-f1f7-489a-9aa1-19dfec147758" providerId="ADAL" clId="{E84B7880-DBB8-431D-BD98-586A6B0DFCB5}" dt="2022-11-28T18:47:18.855" v="3081" actId="20577"/>
          <ac:spMkLst>
            <pc:docMk/>
            <pc:sldMk cId="2789894616" sldId="415"/>
            <ac:spMk id="2" creationId="{250CB781-990F-C260-391C-1FC4F595027C}"/>
          </ac:spMkLst>
        </pc:spChg>
        <pc:spChg chg="mod">
          <ac:chgData name="Zhang, Ming" userId="b82a8543-f1f7-489a-9aa1-19dfec147758" providerId="ADAL" clId="{E84B7880-DBB8-431D-BD98-586A6B0DFCB5}" dt="2022-11-28T18:49:22.919" v="3127" actId="20577"/>
          <ac:spMkLst>
            <pc:docMk/>
            <pc:sldMk cId="2789894616" sldId="415"/>
            <ac:spMk id="3" creationId="{4F218DDB-0431-A796-2A68-791BA6FA0B37}"/>
          </ac:spMkLst>
        </pc:spChg>
      </pc:sldChg>
      <pc:sldChg chg="modSp add mod">
        <pc:chgData name="Zhang, Ming" userId="b82a8543-f1f7-489a-9aa1-19dfec147758" providerId="ADAL" clId="{E84B7880-DBB8-431D-BD98-586A6B0DFCB5}" dt="2022-11-28T18:54:25.702" v="3212" actId="20577"/>
        <pc:sldMkLst>
          <pc:docMk/>
          <pc:sldMk cId="3021466605" sldId="416"/>
        </pc:sldMkLst>
        <pc:spChg chg="mod">
          <ac:chgData name="Zhang, Ming" userId="b82a8543-f1f7-489a-9aa1-19dfec147758" providerId="ADAL" clId="{E84B7880-DBB8-431D-BD98-586A6B0DFCB5}" dt="2022-11-28T18:49:54.894" v="3140" actId="20577"/>
          <ac:spMkLst>
            <pc:docMk/>
            <pc:sldMk cId="3021466605" sldId="416"/>
            <ac:spMk id="2" creationId="{250CB781-990F-C260-391C-1FC4F595027C}"/>
          </ac:spMkLst>
        </pc:spChg>
        <pc:spChg chg="mod">
          <ac:chgData name="Zhang, Ming" userId="b82a8543-f1f7-489a-9aa1-19dfec147758" providerId="ADAL" clId="{E84B7880-DBB8-431D-BD98-586A6B0DFCB5}" dt="2022-11-28T18:54:25.702" v="3212" actId="20577"/>
          <ac:spMkLst>
            <pc:docMk/>
            <pc:sldMk cId="3021466605" sldId="416"/>
            <ac:spMk id="3" creationId="{4F218DDB-0431-A796-2A68-791BA6FA0B37}"/>
          </ac:spMkLst>
        </pc:spChg>
      </pc:sldChg>
      <pc:sldChg chg="addSp modSp add mod">
        <pc:chgData name="Zhang, Ming" userId="b82a8543-f1f7-489a-9aa1-19dfec147758" providerId="ADAL" clId="{E84B7880-DBB8-431D-BD98-586A6B0DFCB5}" dt="2022-11-28T18:59:06.806" v="3311" actId="20577"/>
        <pc:sldMkLst>
          <pc:docMk/>
          <pc:sldMk cId="1197668479" sldId="417"/>
        </pc:sldMkLst>
        <pc:spChg chg="mod">
          <ac:chgData name="Zhang, Ming" userId="b82a8543-f1f7-489a-9aa1-19dfec147758" providerId="ADAL" clId="{E84B7880-DBB8-431D-BD98-586A6B0DFCB5}" dt="2022-11-28T18:59:06.806" v="3311" actId="20577"/>
          <ac:spMkLst>
            <pc:docMk/>
            <pc:sldMk cId="1197668479" sldId="417"/>
            <ac:spMk id="3" creationId="{4F218DDB-0431-A796-2A68-791BA6FA0B37}"/>
          </ac:spMkLst>
        </pc:spChg>
        <pc:picChg chg="add mod">
          <ac:chgData name="Zhang, Ming" userId="b82a8543-f1f7-489a-9aa1-19dfec147758" providerId="ADAL" clId="{E84B7880-DBB8-431D-BD98-586A6B0DFCB5}" dt="2022-11-28T18:58:50.138" v="3306" actId="1076"/>
          <ac:picMkLst>
            <pc:docMk/>
            <pc:sldMk cId="1197668479" sldId="417"/>
            <ac:picMk id="5" creationId="{714E293B-CBB6-06C8-6544-BC6F5B2F1556}"/>
          </ac:picMkLst>
        </pc:picChg>
      </pc:sldChg>
      <pc:sldChg chg="modSp add mod">
        <pc:chgData name="Zhang, Ming" userId="b82a8543-f1f7-489a-9aa1-19dfec147758" providerId="ADAL" clId="{E84B7880-DBB8-431D-BD98-586A6B0DFCB5}" dt="2022-11-28T19:03:15.967" v="3380" actId="20577"/>
        <pc:sldMkLst>
          <pc:docMk/>
          <pc:sldMk cId="951925120" sldId="418"/>
        </pc:sldMkLst>
        <pc:spChg chg="mod">
          <ac:chgData name="Zhang, Ming" userId="b82a8543-f1f7-489a-9aa1-19dfec147758" providerId="ADAL" clId="{E84B7880-DBB8-431D-BD98-586A6B0DFCB5}" dt="2022-11-28T19:00:22.446" v="3315" actId="20577"/>
          <ac:spMkLst>
            <pc:docMk/>
            <pc:sldMk cId="951925120" sldId="418"/>
            <ac:spMk id="2" creationId="{250CB781-990F-C260-391C-1FC4F595027C}"/>
          </ac:spMkLst>
        </pc:spChg>
        <pc:spChg chg="mod">
          <ac:chgData name="Zhang, Ming" userId="b82a8543-f1f7-489a-9aa1-19dfec147758" providerId="ADAL" clId="{E84B7880-DBB8-431D-BD98-586A6B0DFCB5}" dt="2022-11-28T19:03:15.967" v="3380" actId="20577"/>
          <ac:spMkLst>
            <pc:docMk/>
            <pc:sldMk cId="951925120" sldId="418"/>
            <ac:spMk id="3" creationId="{4F218DDB-0431-A796-2A68-791BA6FA0B37}"/>
          </ac:spMkLst>
        </pc:spChg>
      </pc:sldChg>
      <pc:sldChg chg="modSp new mod">
        <pc:chgData name="Zhang, Ming" userId="b82a8543-f1f7-489a-9aa1-19dfec147758" providerId="ADAL" clId="{E84B7880-DBB8-431D-BD98-586A6B0DFCB5}" dt="2022-11-28T19:08:31.174" v="3643" actId="20577"/>
        <pc:sldMkLst>
          <pc:docMk/>
          <pc:sldMk cId="1198775232" sldId="419"/>
        </pc:sldMkLst>
        <pc:spChg chg="mod">
          <ac:chgData name="Zhang, Ming" userId="b82a8543-f1f7-489a-9aa1-19dfec147758" providerId="ADAL" clId="{E84B7880-DBB8-431D-BD98-586A6B0DFCB5}" dt="2022-11-28T19:03:52.687" v="3409" actId="20577"/>
          <ac:spMkLst>
            <pc:docMk/>
            <pc:sldMk cId="1198775232" sldId="419"/>
            <ac:spMk id="2" creationId="{E43E29F6-59E6-4168-BC48-A7FD843500DA}"/>
          </ac:spMkLst>
        </pc:spChg>
        <pc:spChg chg="mod">
          <ac:chgData name="Zhang, Ming" userId="b82a8543-f1f7-489a-9aa1-19dfec147758" providerId="ADAL" clId="{E84B7880-DBB8-431D-BD98-586A6B0DFCB5}" dt="2022-11-28T19:08:31.174" v="3643" actId="20577"/>
          <ac:spMkLst>
            <pc:docMk/>
            <pc:sldMk cId="1198775232" sldId="419"/>
            <ac:spMk id="3" creationId="{8D5F5B7E-9A7F-CA3B-93F4-AF40DEC77EE6}"/>
          </ac:spMkLst>
        </pc:spChg>
      </pc:sldChg>
      <pc:sldChg chg="addSp delSp modSp new mod">
        <pc:chgData name="Zhang, Ming" userId="b82a8543-f1f7-489a-9aa1-19dfec147758" providerId="ADAL" clId="{E84B7880-DBB8-431D-BD98-586A6B0DFCB5}" dt="2022-11-28T19:10:30.061" v="3665" actId="14100"/>
        <pc:sldMkLst>
          <pc:docMk/>
          <pc:sldMk cId="2929044250" sldId="420"/>
        </pc:sldMkLst>
        <pc:spChg chg="mod">
          <ac:chgData name="Zhang, Ming" userId="b82a8543-f1f7-489a-9aa1-19dfec147758" providerId="ADAL" clId="{E84B7880-DBB8-431D-BD98-586A6B0DFCB5}" dt="2022-11-28T19:10:09.832" v="3661" actId="20577"/>
          <ac:spMkLst>
            <pc:docMk/>
            <pc:sldMk cId="2929044250" sldId="420"/>
            <ac:spMk id="2" creationId="{269586F5-71E2-43F4-95D3-275D909E9EA8}"/>
          </ac:spMkLst>
        </pc:spChg>
        <pc:spChg chg="del">
          <ac:chgData name="Zhang, Ming" userId="b82a8543-f1f7-489a-9aa1-19dfec147758" providerId="ADAL" clId="{E84B7880-DBB8-431D-BD98-586A6B0DFCB5}" dt="2022-11-28T19:10:25.734" v="3662" actId="478"/>
          <ac:spMkLst>
            <pc:docMk/>
            <pc:sldMk cId="2929044250" sldId="420"/>
            <ac:spMk id="3" creationId="{B6FC609A-C87E-4EB8-165C-50345B6E2F9F}"/>
          </ac:spMkLst>
        </pc:spChg>
        <pc:picChg chg="add mod">
          <ac:chgData name="Zhang, Ming" userId="b82a8543-f1f7-489a-9aa1-19dfec147758" providerId="ADAL" clId="{E84B7880-DBB8-431D-BD98-586A6B0DFCB5}" dt="2022-11-28T19:10:30.061" v="3665" actId="14100"/>
          <ac:picMkLst>
            <pc:docMk/>
            <pc:sldMk cId="2929044250" sldId="420"/>
            <ac:picMk id="5" creationId="{789BF1F8-2F1A-75B1-7BEA-3B86B35063E0}"/>
          </ac:picMkLst>
        </pc:picChg>
      </pc:sldChg>
      <pc:sldChg chg="modSp new mod">
        <pc:chgData name="Zhang, Ming" userId="b82a8543-f1f7-489a-9aa1-19dfec147758" providerId="ADAL" clId="{E84B7880-DBB8-431D-BD98-586A6B0DFCB5}" dt="2022-11-28T19:18:55.702" v="3806" actId="20577"/>
        <pc:sldMkLst>
          <pc:docMk/>
          <pc:sldMk cId="4266874989" sldId="421"/>
        </pc:sldMkLst>
        <pc:spChg chg="mod">
          <ac:chgData name="Zhang, Ming" userId="b82a8543-f1f7-489a-9aa1-19dfec147758" providerId="ADAL" clId="{E84B7880-DBB8-431D-BD98-586A6B0DFCB5}" dt="2022-11-28T19:12:16.931" v="3713" actId="14100"/>
          <ac:spMkLst>
            <pc:docMk/>
            <pc:sldMk cId="4266874989" sldId="421"/>
            <ac:spMk id="2" creationId="{15F30285-B14B-8302-198C-B3C1F68755A4}"/>
          </ac:spMkLst>
        </pc:spChg>
        <pc:spChg chg="mod">
          <ac:chgData name="Zhang, Ming" userId="b82a8543-f1f7-489a-9aa1-19dfec147758" providerId="ADAL" clId="{E84B7880-DBB8-431D-BD98-586A6B0DFCB5}" dt="2022-11-28T19:18:55.702" v="3806" actId="20577"/>
          <ac:spMkLst>
            <pc:docMk/>
            <pc:sldMk cId="4266874989" sldId="421"/>
            <ac:spMk id="3" creationId="{32F6CE78-58DD-A232-9EE9-8DCA8BE492C8}"/>
          </ac:spMkLst>
        </pc:spChg>
      </pc:sldChg>
    </pc:docChg>
  </pc:docChgLst>
  <pc:docChgLst>
    <pc:chgData name="Zhang, Ming" userId="b82a8543-f1f7-489a-9aa1-19dfec147758" providerId="ADAL" clId="{392C09B8-AB80-430D-96CF-D1976B27545F}"/>
    <pc:docChg chg="undo custSel addSld delSld modSld">
      <pc:chgData name="Zhang, Ming" userId="b82a8543-f1f7-489a-9aa1-19dfec147758" providerId="ADAL" clId="{392C09B8-AB80-430D-96CF-D1976B27545F}" dt="2022-11-30T16:12:30.384" v="2271" actId="1076"/>
      <pc:docMkLst>
        <pc:docMk/>
      </pc:docMkLst>
      <pc:sldChg chg="modSp mod">
        <pc:chgData name="Zhang, Ming" userId="b82a8543-f1f7-489a-9aa1-19dfec147758" providerId="ADAL" clId="{392C09B8-AB80-430D-96CF-D1976B27545F}" dt="2022-11-30T14:24:00.680" v="18" actId="20577"/>
        <pc:sldMkLst>
          <pc:docMk/>
          <pc:sldMk cId="2671960317" sldId="260"/>
        </pc:sldMkLst>
        <pc:spChg chg="mod">
          <ac:chgData name="Zhang, Ming" userId="b82a8543-f1f7-489a-9aa1-19dfec147758" providerId="ADAL" clId="{392C09B8-AB80-430D-96CF-D1976B27545F}" dt="2022-11-30T14:24:00.680" v="18" actId="20577"/>
          <ac:spMkLst>
            <pc:docMk/>
            <pc:sldMk cId="2671960317" sldId="260"/>
            <ac:spMk id="4" creationId="{00000000-0000-0000-0000-000000000000}"/>
          </ac:spMkLst>
        </pc:spChg>
      </pc:sldChg>
      <pc:sldChg chg="modSp mod">
        <pc:chgData name="Zhang, Ming" userId="b82a8543-f1f7-489a-9aa1-19dfec147758" providerId="ADAL" clId="{392C09B8-AB80-430D-96CF-D1976B27545F}" dt="2022-11-30T14:24:29.741" v="67" actId="20577"/>
        <pc:sldMkLst>
          <pc:docMk/>
          <pc:sldMk cId="5946082" sldId="268"/>
        </pc:sldMkLst>
        <pc:spChg chg="mod">
          <ac:chgData name="Zhang, Ming" userId="b82a8543-f1f7-489a-9aa1-19dfec147758" providerId="ADAL" clId="{392C09B8-AB80-430D-96CF-D1976B27545F}" dt="2022-11-30T14:24:29.741" v="67" actId="20577"/>
          <ac:spMkLst>
            <pc:docMk/>
            <pc:sldMk cId="5946082" sldId="268"/>
            <ac:spMk id="3" creationId="{00000000-0000-0000-0000-000000000000}"/>
          </ac:spMkLst>
        </pc:spChg>
      </pc:sldChg>
      <pc:sldChg chg="addSp modSp mod">
        <pc:chgData name="Zhang, Ming" userId="b82a8543-f1f7-489a-9aa1-19dfec147758" providerId="ADAL" clId="{392C09B8-AB80-430D-96CF-D1976B27545F}" dt="2022-11-30T14:27:12.139" v="127" actId="1076"/>
        <pc:sldMkLst>
          <pc:docMk/>
          <pc:sldMk cId="1049200191" sldId="345"/>
        </pc:sldMkLst>
        <pc:spChg chg="mod">
          <ac:chgData name="Zhang, Ming" userId="b82a8543-f1f7-489a-9aa1-19dfec147758" providerId="ADAL" clId="{392C09B8-AB80-430D-96CF-D1976B27545F}" dt="2022-11-30T14:24:52.349" v="99" actId="20577"/>
          <ac:spMkLst>
            <pc:docMk/>
            <pc:sldMk cId="1049200191" sldId="345"/>
            <ac:spMk id="2" creationId="{00000000-0000-0000-0000-000000000000}"/>
          </ac:spMkLst>
        </pc:spChg>
        <pc:spChg chg="mod">
          <ac:chgData name="Zhang, Ming" userId="b82a8543-f1f7-489a-9aa1-19dfec147758" providerId="ADAL" clId="{392C09B8-AB80-430D-96CF-D1976B27545F}" dt="2022-11-30T14:26:10.120" v="122" actId="20577"/>
          <ac:spMkLst>
            <pc:docMk/>
            <pc:sldMk cId="1049200191" sldId="345"/>
            <ac:spMk id="5" creationId="{C96DDF3B-7458-732F-7C38-E5A9E47058BB}"/>
          </ac:spMkLst>
        </pc:spChg>
        <pc:picChg chg="add mod">
          <ac:chgData name="Zhang, Ming" userId="b82a8543-f1f7-489a-9aa1-19dfec147758" providerId="ADAL" clId="{392C09B8-AB80-430D-96CF-D1976B27545F}" dt="2022-11-30T14:27:12.139" v="127" actId="1076"/>
          <ac:picMkLst>
            <pc:docMk/>
            <pc:sldMk cId="1049200191" sldId="345"/>
            <ac:picMk id="4" creationId="{680D6B37-2225-0730-EDC7-281ACF756972}"/>
          </ac:picMkLst>
        </pc:picChg>
      </pc:sldChg>
      <pc:sldChg chg="modSp mod">
        <pc:chgData name="Zhang, Ming" userId="b82a8543-f1f7-489a-9aa1-19dfec147758" providerId="ADAL" clId="{392C09B8-AB80-430D-96CF-D1976B27545F}" dt="2022-11-30T14:24:41.870" v="87" actId="20577"/>
        <pc:sldMkLst>
          <pc:docMk/>
          <pc:sldMk cId="2934890774" sldId="352"/>
        </pc:sldMkLst>
        <pc:spChg chg="mod">
          <ac:chgData name="Zhang, Ming" userId="b82a8543-f1f7-489a-9aa1-19dfec147758" providerId="ADAL" clId="{392C09B8-AB80-430D-96CF-D1976B27545F}" dt="2022-11-30T14:24:41.870" v="87" actId="20577"/>
          <ac:spMkLst>
            <pc:docMk/>
            <pc:sldMk cId="2934890774" sldId="352"/>
            <ac:spMk id="6" creationId="{5A31ACBC-ED41-BA7B-410E-C71BE39BD59A}"/>
          </ac:spMkLst>
        </pc:spChg>
      </pc:sldChg>
      <pc:sldChg chg="addSp delSp modSp mod">
        <pc:chgData name="Zhang, Ming" userId="b82a8543-f1f7-489a-9aa1-19dfec147758" providerId="ADAL" clId="{392C09B8-AB80-430D-96CF-D1976B27545F}" dt="2022-11-30T14:32:41.995" v="248" actId="1076"/>
        <pc:sldMkLst>
          <pc:docMk/>
          <pc:sldMk cId="1966820819" sldId="386"/>
        </pc:sldMkLst>
        <pc:spChg chg="mod">
          <ac:chgData name="Zhang, Ming" userId="b82a8543-f1f7-489a-9aa1-19dfec147758" providerId="ADAL" clId="{392C09B8-AB80-430D-96CF-D1976B27545F}" dt="2022-11-30T14:31:47.406" v="238" actId="20577"/>
          <ac:spMkLst>
            <pc:docMk/>
            <pc:sldMk cId="1966820819" sldId="386"/>
            <ac:spMk id="2" creationId="{408A3B2F-2DE7-F1E6-3444-910717BAABBE}"/>
          </ac:spMkLst>
        </pc:spChg>
        <pc:spChg chg="mod">
          <ac:chgData name="Zhang, Ming" userId="b82a8543-f1f7-489a-9aa1-19dfec147758" providerId="ADAL" clId="{392C09B8-AB80-430D-96CF-D1976B27545F}" dt="2022-11-30T14:32:05.204" v="240" actId="20577"/>
          <ac:spMkLst>
            <pc:docMk/>
            <pc:sldMk cId="1966820819" sldId="386"/>
            <ac:spMk id="3" creationId="{EC983707-8593-9D15-409E-A7948E65DE06}"/>
          </ac:spMkLst>
        </pc:spChg>
        <pc:picChg chg="add mod">
          <ac:chgData name="Zhang, Ming" userId="b82a8543-f1f7-489a-9aa1-19dfec147758" providerId="ADAL" clId="{392C09B8-AB80-430D-96CF-D1976B27545F}" dt="2022-11-30T14:32:11.541" v="243" actId="1076"/>
          <ac:picMkLst>
            <pc:docMk/>
            <pc:sldMk cId="1966820819" sldId="386"/>
            <ac:picMk id="5" creationId="{4D980EF8-3858-1796-3475-55DE8E102ADD}"/>
          </ac:picMkLst>
        </pc:picChg>
        <pc:picChg chg="del">
          <ac:chgData name="Zhang, Ming" userId="b82a8543-f1f7-489a-9aa1-19dfec147758" providerId="ADAL" clId="{392C09B8-AB80-430D-96CF-D1976B27545F}" dt="2022-11-30T14:32:06.893" v="241" actId="478"/>
          <ac:picMkLst>
            <pc:docMk/>
            <pc:sldMk cId="1966820819" sldId="386"/>
            <ac:picMk id="6" creationId="{C82F2D8D-FC11-39BD-5563-9330A8C43B7D}"/>
          </ac:picMkLst>
        </pc:picChg>
        <pc:picChg chg="add mod">
          <ac:chgData name="Zhang, Ming" userId="b82a8543-f1f7-489a-9aa1-19dfec147758" providerId="ADAL" clId="{392C09B8-AB80-430D-96CF-D1976B27545F}" dt="2022-11-30T14:32:41.995" v="248" actId="1076"/>
          <ac:picMkLst>
            <pc:docMk/>
            <pc:sldMk cId="1966820819" sldId="386"/>
            <ac:picMk id="8" creationId="{4A3C692C-B0F0-FA7D-EEC0-FFD4A667490A}"/>
          </ac:picMkLst>
        </pc:picChg>
      </pc:sldChg>
      <pc:sldChg chg="addSp delSp modSp mod">
        <pc:chgData name="Zhang, Ming" userId="b82a8543-f1f7-489a-9aa1-19dfec147758" providerId="ADAL" clId="{392C09B8-AB80-430D-96CF-D1976B27545F}" dt="2022-11-30T14:31:36.769" v="219" actId="1076"/>
        <pc:sldMkLst>
          <pc:docMk/>
          <pc:sldMk cId="1366856013" sldId="387"/>
        </pc:sldMkLst>
        <pc:spChg chg="mod">
          <ac:chgData name="Zhang, Ming" userId="b82a8543-f1f7-489a-9aa1-19dfec147758" providerId="ADAL" clId="{392C09B8-AB80-430D-96CF-D1976B27545F}" dt="2022-11-30T14:30:56.265" v="212" actId="20577"/>
          <ac:spMkLst>
            <pc:docMk/>
            <pc:sldMk cId="1366856013" sldId="387"/>
            <ac:spMk id="2" creationId="{00000000-0000-0000-0000-000000000000}"/>
          </ac:spMkLst>
        </pc:spChg>
        <pc:spChg chg="del mod">
          <ac:chgData name="Zhang, Ming" userId="b82a8543-f1f7-489a-9aa1-19dfec147758" providerId="ADAL" clId="{392C09B8-AB80-430D-96CF-D1976B27545F}" dt="2022-11-30T14:31:10.731" v="215"/>
          <ac:spMkLst>
            <pc:docMk/>
            <pc:sldMk cId="1366856013" sldId="387"/>
            <ac:spMk id="5" creationId="{C96DDF3B-7458-732F-7C38-E5A9E47058BB}"/>
          </ac:spMkLst>
        </pc:spChg>
        <pc:picChg chg="add mod">
          <ac:chgData name="Zhang, Ming" userId="b82a8543-f1f7-489a-9aa1-19dfec147758" providerId="ADAL" clId="{392C09B8-AB80-430D-96CF-D1976B27545F}" dt="2022-11-30T14:31:36.769" v="219" actId="1076"/>
          <ac:picMkLst>
            <pc:docMk/>
            <pc:sldMk cId="1366856013" sldId="387"/>
            <ac:picMk id="4" creationId="{9020DAA0-9D83-DA98-8AAB-38992F2C5CDA}"/>
          </ac:picMkLst>
        </pc:picChg>
      </pc:sldChg>
      <pc:sldChg chg="delSp modSp del mod">
        <pc:chgData name="Zhang, Ming" userId="b82a8543-f1f7-489a-9aa1-19dfec147758" providerId="ADAL" clId="{392C09B8-AB80-430D-96CF-D1976B27545F}" dt="2022-11-30T14:34:09.296" v="253" actId="47"/>
        <pc:sldMkLst>
          <pc:docMk/>
          <pc:sldMk cId="3268539498" sldId="388"/>
        </pc:sldMkLst>
        <pc:spChg chg="mod">
          <ac:chgData name="Zhang, Ming" userId="b82a8543-f1f7-489a-9aa1-19dfec147758" providerId="ADAL" clId="{392C09B8-AB80-430D-96CF-D1976B27545F}" dt="2022-11-30T14:34:06.020" v="252" actId="20577"/>
          <ac:spMkLst>
            <pc:docMk/>
            <pc:sldMk cId="3268539498" sldId="388"/>
            <ac:spMk id="2" creationId="{408A3B2F-2DE7-F1E6-3444-910717BAABBE}"/>
          </ac:spMkLst>
        </pc:spChg>
        <pc:picChg chg="del">
          <ac:chgData name="Zhang, Ming" userId="b82a8543-f1f7-489a-9aa1-19dfec147758" providerId="ADAL" clId="{392C09B8-AB80-430D-96CF-D1976B27545F}" dt="2022-11-30T14:33:54.965" v="249" actId="478"/>
          <ac:picMkLst>
            <pc:docMk/>
            <pc:sldMk cId="3268539498" sldId="388"/>
            <ac:picMk id="7" creationId="{A65B2698-3F14-2F3D-EFD5-A7C37C301272}"/>
          </ac:picMkLst>
        </pc:picChg>
      </pc:sldChg>
      <pc:sldChg chg="modSp mod modAnim">
        <pc:chgData name="Zhang, Ming" userId="b82a8543-f1f7-489a-9aa1-19dfec147758" providerId="ADAL" clId="{392C09B8-AB80-430D-96CF-D1976B27545F}" dt="2022-11-30T14:41:45.888" v="484"/>
        <pc:sldMkLst>
          <pc:docMk/>
          <pc:sldMk cId="3111730146" sldId="389"/>
        </pc:sldMkLst>
        <pc:spChg chg="mod">
          <ac:chgData name="Zhang, Ming" userId="b82a8543-f1f7-489a-9aa1-19dfec147758" providerId="ADAL" clId="{392C09B8-AB80-430D-96CF-D1976B27545F}" dt="2022-11-30T14:39:20.603" v="417" actId="14100"/>
          <ac:spMkLst>
            <pc:docMk/>
            <pc:sldMk cId="3111730146" sldId="389"/>
            <ac:spMk id="2" creationId="{5EB03D1D-04B3-5F6F-0A50-7FCFFFCDD95F}"/>
          </ac:spMkLst>
        </pc:spChg>
        <pc:spChg chg="mod">
          <ac:chgData name="Zhang, Ming" userId="b82a8543-f1f7-489a-9aa1-19dfec147758" providerId="ADAL" clId="{392C09B8-AB80-430D-96CF-D1976B27545F}" dt="2022-11-30T14:41:19.789" v="483" actId="33524"/>
          <ac:spMkLst>
            <pc:docMk/>
            <pc:sldMk cId="3111730146" sldId="389"/>
            <ac:spMk id="3" creationId="{EDF24591-8631-F5A5-1870-61A5F0B464E9}"/>
          </ac:spMkLst>
        </pc:spChg>
      </pc:sldChg>
      <pc:sldChg chg="addSp delSp modSp mod">
        <pc:chgData name="Zhang, Ming" userId="b82a8543-f1f7-489a-9aa1-19dfec147758" providerId="ADAL" clId="{392C09B8-AB80-430D-96CF-D1976B27545F}" dt="2022-11-30T14:46:10.886" v="650" actId="14100"/>
        <pc:sldMkLst>
          <pc:docMk/>
          <pc:sldMk cId="4168905697" sldId="390"/>
        </pc:sldMkLst>
        <pc:spChg chg="mod">
          <ac:chgData name="Zhang, Ming" userId="b82a8543-f1f7-489a-9aa1-19dfec147758" providerId="ADAL" clId="{392C09B8-AB80-430D-96CF-D1976B27545F}" dt="2022-11-30T14:44:46.143" v="626" actId="20577"/>
          <ac:spMkLst>
            <pc:docMk/>
            <pc:sldMk cId="4168905697" sldId="390"/>
            <ac:spMk id="2" creationId="{EAE9E800-F1C5-D121-533D-22E9B129D91C}"/>
          </ac:spMkLst>
        </pc:spChg>
        <pc:spChg chg="mod">
          <ac:chgData name="Zhang, Ming" userId="b82a8543-f1f7-489a-9aa1-19dfec147758" providerId="ADAL" clId="{392C09B8-AB80-430D-96CF-D1976B27545F}" dt="2022-11-30T14:45:31.677" v="642" actId="255"/>
          <ac:spMkLst>
            <pc:docMk/>
            <pc:sldMk cId="4168905697" sldId="390"/>
            <ac:spMk id="3" creationId="{F344F22F-D1CA-C9A4-D0D1-C43286E00448}"/>
          </ac:spMkLst>
        </pc:spChg>
        <pc:picChg chg="add mod">
          <ac:chgData name="Zhang, Ming" userId="b82a8543-f1f7-489a-9aa1-19dfec147758" providerId="ADAL" clId="{392C09B8-AB80-430D-96CF-D1976B27545F}" dt="2022-11-30T14:46:10.886" v="650" actId="14100"/>
          <ac:picMkLst>
            <pc:docMk/>
            <pc:sldMk cId="4168905697" sldId="390"/>
            <ac:picMk id="5" creationId="{CD68894B-2F58-AC43-2665-3B9E003AEF18}"/>
          </ac:picMkLst>
        </pc:picChg>
        <pc:picChg chg="del">
          <ac:chgData name="Zhang, Ming" userId="b82a8543-f1f7-489a-9aa1-19dfec147758" providerId="ADAL" clId="{392C09B8-AB80-430D-96CF-D1976B27545F}" dt="2022-11-30T14:44:50.649" v="627" actId="478"/>
          <ac:picMkLst>
            <pc:docMk/>
            <pc:sldMk cId="4168905697" sldId="390"/>
            <ac:picMk id="6" creationId="{C6798F33-943D-07EF-06AF-F5237DDE0249}"/>
          </ac:picMkLst>
        </pc:picChg>
      </pc:sldChg>
      <pc:sldChg chg="del">
        <pc:chgData name="Zhang, Ming" userId="b82a8543-f1f7-489a-9aa1-19dfec147758" providerId="ADAL" clId="{392C09B8-AB80-430D-96CF-D1976B27545F}" dt="2022-11-30T14:53:47.418" v="791" actId="47"/>
        <pc:sldMkLst>
          <pc:docMk/>
          <pc:sldMk cId="1538025464" sldId="391"/>
        </pc:sldMkLst>
      </pc:sldChg>
      <pc:sldChg chg="modSp mod">
        <pc:chgData name="Zhang, Ming" userId="b82a8543-f1f7-489a-9aa1-19dfec147758" providerId="ADAL" clId="{392C09B8-AB80-430D-96CF-D1976B27545F}" dt="2022-11-30T15:00:48.237" v="914"/>
        <pc:sldMkLst>
          <pc:docMk/>
          <pc:sldMk cId="4147758436" sldId="394"/>
        </pc:sldMkLst>
        <pc:spChg chg="mod">
          <ac:chgData name="Zhang, Ming" userId="b82a8543-f1f7-489a-9aa1-19dfec147758" providerId="ADAL" clId="{392C09B8-AB80-430D-96CF-D1976B27545F}" dt="2022-11-30T14:56:35.587" v="813" actId="20577"/>
          <ac:spMkLst>
            <pc:docMk/>
            <pc:sldMk cId="4147758436" sldId="394"/>
            <ac:spMk id="2" creationId="{CF661BA2-463B-5CCD-E0F5-5EB70638106E}"/>
          </ac:spMkLst>
        </pc:spChg>
        <pc:spChg chg="mod">
          <ac:chgData name="Zhang, Ming" userId="b82a8543-f1f7-489a-9aa1-19dfec147758" providerId="ADAL" clId="{392C09B8-AB80-430D-96CF-D1976B27545F}" dt="2022-11-30T15:00:48.237" v="914"/>
          <ac:spMkLst>
            <pc:docMk/>
            <pc:sldMk cId="4147758436" sldId="394"/>
            <ac:spMk id="3" creationId="{AC9A4005-1195-C078-DD83-B1F53EBCA030}"/>
          </ac:spMkLst>
        </pc:spChg>
      </pc:sldChg>
      <pc:sldChg chg="modSp mod">
        <pc:chgData name="Zhang, Ming" userId="b82a8543-f1f7-489a-9aa1-19dfec147758" providerId="ADAL" clId="{392C09B8-AB80-430D-96CF-D1976B27545F}" dt="2022-11-30T14:53:56.468" v="802" actId="20577"/>
        <pc:sldMkLst>
          <pc:docMk/>
          <pc:sldMk cId="102315203" sldId="397"/>
        </pc:sldMkLst>
        <pc:spChg chg="mod">
          <ac:chgData name="Zhang, Ming" userId="b82a8543-f1f7-489a-9aa1-19dfec147758" providerId="ADAL" clId="{392C09B8-AB80-430D-96CF-D1976B27545F}" dt="2022-11-30T14:53:56.468" v="802" actId="20577"/>
          <ac:spMkLst>
            <pc:docMk/>
            <pc:sldMk cId="102315203" sldId="397"/>
            <ac:spMk id="6" creationId="{5A31ACBC-ED41-BA7B-410E-C71BE39BD59A}"/>
          </ac:spMkLst>
        </pc:spChg>
      </pc:sldChg>
      <pc:sldChg chg="modSp mod">
        <pc:chgData name="Zhang, Ming" userId="b82a8543-f1f7-489a-9aa1-19dfec147758" providerId="ADAL" clId="{392C09B8-AB80-430D-96CF-D1976B27545F}" dt="2022-11-30T15:05:19.262" v="1003" actId="255"/>
        <pc:sldMkLst>
          <pc:docMk/>
          <pc:sldMk cId="1412402608" sldId="398"/>
        </pc:sldMkLst>
        <pc:spChg chg="mod">
          <ac:chgData name="Zhang, Ming" userId="b82a8543-f1f7-489a-9aa1-19dfec147758" providerId="ADAL" clId="{392C09B8-AB80-430D-96CF-D1976B27545F}" dt="2022-11-30T15:02:12.826" v="939" actId="20577"/>
          <ac:spMkLst>
            <pc:docMk/>
            <pc:sldMk cId="1412402608" sldId="398"/>
            <ac:spMk id="2" creationId="{CF661BA2-463B-5CCD-E0F5-5EB70638106E}"/>
          </ac:spMkLst>
        </pc:spChg>
        <pc:spChg chg="mod">
          <ac:chgData name="Zhang, Ming" userId="b82a8543-f1f7-489a-9aa1-19dfec147758" providerId="ADAL" clId="{392C09B8-AB80-430D-96CF-D1976B27545F}" dt="2022-11-30T15:05:19.262" v="1003" actId="255"/>
          <ac:spMkLst>
            <pc:docMk/>
            <pc:sldMk cId="1412402608" sldId="398"/>
            <ac:spMk id="3" creationId="{AC9A4005-1195-C078-DD83-B1F53EBCA030}"/>
          </ac:spMkLst>
        </pc:spChg>
      </pc:sldChg>
      <pc:sldChg chg="addSp delSp modSp mod">
        <pc:chgData name="Zhang, Ming" userId="b82a8543-f1f7-489a-9aa1-19dfec147758" providerId="ADAL" clId="{392C09B8-AB80-430D-96CF-D1976B27545F}" dt="2022-11-30T15:07:00.220" v="1053" actId="14100"/>
        <pc:sldMkLst>
          <pc:docMk/>
          <pc:sldMk cId="1800635745" sldId="399"/>
        </pc:sldMkLst>
        <pc:spChg chg="mod">
          <ac:chgData name="Zhang, Ming" userId="b82a8543-f1f7-489a-9aa1-19dfec147758" providerId="ADAL" clId="{392C09B8-AB80-430D-96CF-D1976B27545F}" dt="2022-11-30T15:06:00.713" v="1035" actId="20577"/>
          <ac:spMkLst>
            <pc:docMk/>
            <pc:sldMk cId="1800635745" sldId="399"/>
            <ac:spMk id="2" creationId="{CF661BA2-463B-5CCD-E0F5-5EB70638106E}"/>
          </ac:spMkLst>
        </pc:spChg>
        <pc:spChg chg="mod">
          <ac:chgData name="Zhang, Ming" userId="b82a8543-f1f7-489a-9aa1-19dfec147758" providerId="ADAL" clId="{392C09B8-AB80-430D-96CF-D1976B27545F}" dt="2022-11-30T15:06:40.056" v="1046" actId="207"/>
          <ac:spMkLst>
            <pc:docMk/>
            <pc:sldMk cId="1800635745" sldId="399"/>
            <ac:spMk id="3" creationId="{AC9A4005-1195-C078-DD83-B1F53EBCA030}"/>
          </ac:spMkLst>
        </pc:spChg>
        <pc:picChg chg="del">
          <ac:chgData name="Zhang, Ming" userId="b82a8543-f1f7-489a-9aa1-19dfec147758" providerId="ADAL" clId="{392C09B8-AB80-430D-96CF-D1976B27545F}" dt="2022-11-30T15:06:42.155" v="1047" actId="478"/>
          <ac:picMkLst>
            <pc:docMk/>
            <pc:sldMk cId="1800635745" sldId="399"/>
            <ac:picMk id="5" creationId="{53EA7C21-DBDB-4FD9-FF28-2C48252FD8DF}"/>
          </ac:picMkLst>
        </pc:picChg>
        <pc:picChg chg="add mod">
          <ac:chgData name="Zhang, Ming" userId="b82a8543-f1f7-489a-9aa1-19dfec147758" providerId="ADAL" clId="{392C09B8-AB80-430D-96CF-D1976B27545F}" dt="2022-11-30T15:07:00.220" v="1053" actId="14100"/>
          <ac:picMkLst>
            <pc:docMk/>
            <pc:sldMk cId="1800635745" sldId="399"/>
            <ac:picMk id="6" creationId="{4CB6F8BB-9DAF-E550-B47E-06A82C36AF6C}"/>
          </ac:picMkLst>
        </pc:picChg>
      </pc:sldChg>
      <pc:sldChg chg="addSp modSp mod">
        <pc:chgData name="Zhang, Ming" userId="b82a8543-f1f7-489a-9aa1-19dfec147758" providerId="ADAL" clId="{392C09B8-AB80-430D-96CF-D1976B27545F}" dt="2022-11-30T14:30:03.253" v="185" actId="1076"/>
        <pc:sldMkLst>
          <pc:docMk/>
          <pc:sldMk cId="2118353874" sldId="422"/>
        </pc:sldMkLst>
        <pc:spChg chg="mod">
          <ac:chgData name="Zhang, Ming" userId="b82a8543-f1f7-489a-9aa1-19dfec147758" providerId="ADAL" clId="{392C09B8-AB80-430D-96CF-D1976B27545F}" dt="2022-11-30T14:27:34.215" v="152" actId="20577"/>
          <ac:spMkLst>
            <pc:docMk/>
            <pc:sldMk cId="2118353874" sldId="422"/>
            <ac:spMk id="2" creationId="{9C1D6BEC-D5FC-D21D-45B2-84B10F7E4F13}"/>
          </ac:spMkLst>
        </pc:spChg>
        <pc:spChg chg="mod">
          <ac:chgData name="Zhang, Ming" userId="b82a8543-f1f7-489a-9aa1-19dfec147758" providerId="ADAL" clId="{392C09B8-AB80-430D-96CF-D1976B27545F}" dt="2022-11-30T14:28:59.186" v="180" actId="255"/>
          <ac:spMkLst>
            <pc:docMk/>
            <pc:sldMk cId="2118353874" sldId="422"/>
            <ac:spMk id="3" creationId="{8366CB9C-1AFA-FE21-CDB0-84DD89C4F35A}"/>
          </ac:spMkLst>
        </pc:spChg>
        <pc:picChg chg="add mod">
          <ac:chgData name="Zhang, Ming" userId="b82a8543-f1f7-489a-9aa1-19dfec147758" providerId="ADAL" clId="{392C09B8-AB80-430D-96CF-D1976B27545F}" dt="2022-11-30T14:30:03.253" v="185" actId="1076"/>
          <ac:picMkLst>
            <pc:docMk/>
            <pc:sldMk cId="2118353874" sldId="422"/>
            <ac:picMk id="5" creationId="{F27FF657-3FAF-0CFF-FB8A-E56645AAECB8}"/>
          </ac:picMkLst>
        </pc:picChg>
      </pc:sldChg>
      <pc:sldChg chg="del">
        <pc:chgData name="Zhang, Ming" userId="b82a8543-f1f7-489a-9aa1-19dfec147758" providerId="ADAL" clId="{392C09B8-AB80-430D-96CF-D1976B27545F}" dt="2022-11-30T14:53:47.418" v="791" actId="47"/>
        <pc:sldMkLst>
          <pc:docMk/>
          <pc:sldMk cId="2465016089" sldId="423"/>
        </pc:sldMkLst>
      </pc:sldChg>
      <pc:sldChg chg="del">
        <pc:chgData name="Zhang, Ming" userId="b82a8543-f1f7-489a-9aa1-19dfec147758" providerId="ADAL" clId="{392C09B8-AB80-430D-96CF-D1976B27545F}" dt="2022-11-30T14:53:47.418" v="791" actId="47"/>
        <pc:sldMkLst>
          <pc:docMk/>
          <pc:sldMk cId="978758255" sldId="424"/>
        </pc:sldMkLst>
      </pc:sldChg>
      <pc:sldChg chg="del">
        <pc:chgData name="Zhang, Ming" userId="b82a8543-f1f7-489a-9aa1-19dfec147758" providerId="ADAL" clId="{392C09B8-AB80-430D-96CF-D1976B27545F}" dt="2022-11-30T14:53:47.418" v="791" actId="47"/>
        <pc:sldMkLst>
          <pc:docMk/>
          <pc:sldMk cId="1204292178" sldId="425"/>
        </pc:sldMkLst>
      </pc:sldChg>
      <pc:sldChg chg="del">
        <pc:chgData name="Zhang, Ming" userId="b82a8543-f1f7-489a-9aa1-19dfec147758" providerId="ADAL" clId="{392C09B8-AB80-430D-96CF-D1976B27545F}" dt="2022-11-30T14:53:47.418" v="791" actId="47"/>
        <pc:sldMkLst>
          <pc:docMk/>
          <pc:sldMk cId="1342768069" sldId="426"/>
        </pc:sldMkLst>
      </pc:sldChg>
      <pc:sldChg chg="del">
        <pc:chgData name="Zhang, Ming" userId="b82a8543-f1f7-489a-9aa1-19dfec147758" providerId="ADAL" clId="{392C09B8-AB80-430D-96CF-D1976B27545F}" dt="2022-11-30T14:53:47.418" v="791" actId="47"/>
        <pc:sldMkLst>
          <pc:docMk/>
          <pc:sldMk cId="3817947050" sldId="427"/>
        </pc:sldMkLst>
      </pc:sldChg>
      <pc:sldChg chg="del">
        <pc:chgData name="Zhang, Ming" userId="b82a8543-f1f7-489a-9aa1-19dfec147758" providerId="ADAL" clId="{392C09B8-AB80-430D-96CF-D1976B27545F}" dt="2022-11-30T14:53:47.418" v="791" actId="47"/>
        <pc:sldMkLst>
          <pc:docMk/>
          <pc:sldMk cId="670956909" sldId="428"/>
        </pc:sldMkLst>
      </pc:sldChg>
      <pc:sldChg chg="del">
        <pc:chgData name="Zhang, Ming" userId="b82a8543-f1f7-489a-9aa1-19dfec147758" providerId="ADAL" clId="{392C09B8-AB80-430D-96CF-D1976B27545F}" dt="2022-11-30T14:53:47.418" v="791" actId="47"/>
        <pc:sldMkLst>
          <pc:docMk/>
          <pc:sldMk cId="417844552" sldId="429"/>
        </pc:sldMkLst>
      </pc:sldChg>
      <pc:sldChg chg="del">
        <pc:chgData name="Zhang, Ming" userId="b82a8543-f1f7-489a-9aa1-19dfec147758" providerId="ADAL" clId="{392C09B8-AB80-430D-96CF-D1976B27545F}" dt="2022-11-30T14:53:47.418" v="791" actId="47"/>
        <pc:sldMkLst>
          <pc:docMk/>
          <pc:sldMk cId="3325022915" sldId="430"/>
        </pc:sldMkLst>
      </pc:sldChg>
      <pc:sldChg chg="del">
        <pc:chgData name="Zhang, Ming" userId="b82a8543-f1f7-489a-9aa1-19dfec147758" providerId="ADAL" clId="{392C09B8-AB80-430D-96CF-D1976B27545F}" dt="2022-11-30T14:53:47.418" v="791" actId="47"/>
        <pc:sldMkLst>
          <pc:docMk/>
          <pc:sldMk cId="1635532801" sldId="431"/>
        </pc:sldMkLst>
      </pc:sldChg>
      <pc:sldChg chg="del">
        <pc:chgData name="Zhang, Ming" userId="b82a8543-f1f7-489a-9aa1-19dfec147758" providerId="ADAL" clId="{392C09B8-AB80-430D-96CF-D1976B27545F}" dt="2022-11-30T14:53:47.418" v="791" actId="47"/>
        <pc:sldMkLst>
          <pc:docMk/>
          <pc:sldMk cId="2388926739" sldId="433"/>
        </pc:sldMkLst>
      </pc:sldChg>
      <pc:sldChg chg="del">
        <pc:chgData name="Zhang, Ming" userId="b82a8543-f1f7-489a-9aa1-19dfec147758" providerId="ADAL" clId="{392C09B8-AB80-430D-96CF-D1976B27545F}" dt="2022-11-30T14:53:47.418" v="791" actId="47"/>
        <pc:sldMkLst>
          <pc:docMk/>
          <pc:sldMk cId="2382846633" sldId="434"/>
        </pc:sldMkLst>
      </pc:sldChg>
      <pc:sldChg chg="del">
        <pc:chgData name="Zhang, Ming" userId="b82a8543-f1f7-489a-9aa1-19dfec147758" providerId="ADAL" clId="{392C09B8-AB80-430D-96CF-D1976B27545F}" dt="2022-11-30T14:53:47.418" v="791" actId="47"/>
        <pc:sldMkLst>
          <pc:docMk/>
          <pc:sldMk cId="3827616909" sldId="435"/>
        </pc:sldMkLst>
      </pc:sldChg>
      <pc:sldChg chg="del">
        <pc:chgData name="Zhang, Ming" userId="b82a8543-f1f7-489a-9aa1-19dfec147758" providerId="ADAL" clId="{392C09B8-AB80-430D-96CF-D1976B27545F}" dt="2022-11-30T14:53:47.418" v="791" actId="47"/>
        <pc:sldMkLst>
          <pc:docMk/>
          <pc:sldMk cId="2403173553" sldId="436"/>
        </pc:sldMkLst>
      </pc:sldChg>
      <pc:sldChg chg="del">
        <pc:chgData name="Zhang, Ming" userId="b82a8543-f1f7-489a-9aa1-19dfec147758" providerId="ADAL" clId="{392C09B8-AB80-430D-96CF-D1976B27545F}" dt="2022-11-30T14:53:47.418" v="791" actId="47"/>
        <pc:sldMkLst>
          <pc:docMk/>
          <pc:sldMk cId="3303707947" sldId="437"/>
        </pc:sldMkLst>
      </pc:sldChg>
      <pc:sldChg chg="del">
        <pc:chgData name="Zhang, Ming" userId="b82a8543-f1f7-489a-9aa1-19dfec147758" providerId="ADAL" clId="{392C09B8-AB80-430D-96CF-D1976B27545F}" dt="2022-11-30T15:51:23.306" v="1964" actId="47"/>
        <pc:sldMkLst>
          <pc:docMk/>
          <pc:sldMk cId="2054470776" sldId="438"/>
        </pc:sldMkLst>
      </pc:sldChg>
      <pc:sldChg chg="addSp delSp modSp mod">
        <pc:chgData name="Zhang, Ming" userId="b82a8543-f1f7-489a-9aa1-19dfec147758" providerId="ADAL" clId="{392C09B8-AB80-430D-96CF-D1976B27545F}" dt="2022-11-30T15:10:15.131" v="1099" actId="1076"/>
        <pc:sldMkLst>
          <pc:docMk/>
          <pc:sldMk cId="3264032804" sldId="439"/>
        </pc:sldMkLst>
        <pc:spChg chg="mod">
          <ac:chgData name="Zhang, Ming" userId="b82a8543-f1f7-489a-9aa1-19dfec147758" providerId="ADAL" clId="{392C09B8-AB80-430D-96CF-D1976B27545F}" dt="2022-11-30T15:10:11.851" v="1097" actId="313"/>
          <ac:spMkLst>
            <pc:docMk/>
            <pc:sldMk cId="3264032804" sldId="439"/>
            <ac:spMk id="2" creationId="{C613B6A7-4079-CD6A-4A2E-E475452596E5}"/>
          </ac:spMkLst>
        </pc:spChg>
        <pc:spChg chg="del">
          <ac:chgData name="Zhang, Ming" userId="b82a8543-f1f7-489a-9aa1-19dfec147758" providerId="ADAL" clId="{392C09B8-AB80-430D-96CF-D1976B27545F}" dt="2022-11-30T15:09:44.270" v="1088" actId="478"/>
          <ac:spMkLst>
            <pc:docMk/>
            <pc:sldMk cId="3264032804" sldId="439"/>
            <ac:spMk id="3" creationId="{9363F433-6EC5-9DE4-CB92-DEFBF5D23AE1}"/>
          </ac:spMkLst>
        </pc:spChg>
        <pc:spChg chg="add del mod">
          <ac:chgData name="Zhang, Ming" userId="b82a8543-f1f7-489a-9aa1-19dfec147758" providerId="ADAL" clId="{392C09B8-AB80-430D-96CF-D1976B27545F}" dt="2022-11-30T15:09:46.546" v="1089" actId="478"/>
          <ac:spMkLst>
            <pc:docMk/>
            <pc:sldMk cId="3264032804" sldId="439"/>
            <ac:spMk id="4" creationId="{D9F68D41-FB9F-5879-82DC-C9CB7C59FEE5}"/>
          </ac:spMkLst>
        </pc:spChg>
        <pc:picChg chg="add mod">
          <ac:chgData name="Zhang, Ming" userId="b82a8543-f1f7-489a-9aa1-19dfec147758" providerId="ADAL" clId="{392C09B8-AB80-430D-96CF-D1976B27545F}" dt="2022-11-30T15:10:15.131" v="1099" actId="1076"/>
          <ac:picMkLst>
            <pc:docMk/>
            <pc:sldMk cId="3264032804" sldId="439"/>
            <ac:picMk id="6" creationId="{0D80E646-B758-61A0-1373-35230930CCA4}"/>
          </ac:picMkLst>
        </pc:picChg>
        <pc:picChg chg="add mod">
          <ac:chgData name="Zhang, Ming" userId="b82a8543-f1f7-489a-9aa1-19dfec147758" providerId="ADAL" clId="{392C09B8-AB80-430D-96CF-D1976B27545F}" dt="2022-11-30T15:10:14.062" v="1098" actId="1076"/>
          <ac:picMkLst>
            <pc:docMk/>
            <pc:sldMk cId="3264032804" sldId="439"/>
            <ac:picMk id="8" creationId="{6EEB3CC9-A3CB-F7AF-B195-0402A1DD2669}"/>
          </ac:picMkLst>
        </pc:picChg>
      </pc:sldChg>
      <pc:sldChg chg="addSp modSp mod">
        <pc:chgData name="Zhang, Ming" userId="b82a8543-f1f7-489a-9aa1-19dfec147758" providerId="ADAL" clId="{392C09B8-AB80-430D-96CF-D1976B27545F}" dt="2022-11-30T15:11:38.309" v="1144" actId="14100"/>
        <pc:sldMkLst>
          <pc:docMk/>
          <pc:sldMk cId="978668288" sldId="440"/>
        </pc:sldMkLst>
        <pc:spChg chg="mod">
          <ac:chgData name="Zhang, Ming" userId="b82a8543-f1f7-489a-9aa1-19dfec147758" providerId="ADAL" clId="{392C09B8-AB80-430D-96CF-D1976B27545F}" dt="2022-11-30T15:10:34.506" v="1115" actId="20577"/>
          <ac:spMkLst>
            <pc:docMk/>
            <pc:sldMk cId="978668288" sldId="440"/>
            <ac:spMk id="2" creationId="{C613B6A7-4079-CD6A-4A2E-E475452596E5}"/>
          </ac:spMkLst>
        </pc:spChg>
        <pc:spChg chg="mod">
          <ac:chgData name="Zhang, Ming" userId="b82a8543-f1f7-489a-9aa1-19dfec147758" providerId="ADAL" clId="{392C09B8-AB80-430D-96CF-D1976B27545F}" dt="2022-11-30T15:11:06.792" v="1136" actId="20577"/>
          <ac:spMkLst>
            <pc:docMk/>
            <pc:sldMk cId="978668288" sldId="440"/>
            <ac:spMk id="3" creationId="{9363F433-6EC5-9DE4-CB92-DEFBF5D23AE1}"/>
          </ac:spMkLst>
        </pc:spChg>
        <pc:picChg chg="add mod">
          <ac:chgData name="Zhang, Ming" userId="b82a8543-f1f7-489a-9aa1-19dfec147758" providerId="ADAL" clId="{392C09B8-AB80-430D-96CF-D1976B27545F}" dt="2022-11-30T15:11:19.029" v="1138" actId="1076"/>
          <ac:picMkLst>
            <pc:docMk/>
            <pc:sldMk cId="978668288" sldId="440"/>
            <ac:picMk id="5" creationId="{49280683-2EA3-AB40-86BA-767C5E26707F}"/>
          </ac:picMkLst>
        </pc:picChg>
        <pc:picChg chg="add mod">
          <ac:chgData name="Zhang, Ming" userId="b82a8543-f1f7-489a-9aa1-19dfec147758" providerId="ADAL" clId="{392C09B8-AB80-430D-96CF-D1976B27545F}" dt="2022-11-30T15:11:38.309" v="1144" actId="14100"/>
          <ac:picMkLst>
            <pc:docMk/>
            <pc:sldMk cId="978668288" sldId="440"/>
            <ac:picMk id="7" creationId="{82F34D73-1618-E4E4-E1E8-D78C5D25113D}"/>
          </ac:picMkLst>
        </pc:picChg>
      </pc:sldChg>
      <pc:sldChg chg="modSp mod modNotesTx">
        <pc:chgData name="Zhang, Ming" userId="b82a8543-f1f7-489a-9aa1-19dfec147758" providerId="ADAL" clId="{392C09B8-AB80-430D-96CF-D1976B27545F}" dt="2022-11-30T15:16:28.603" v="1297"/>
        <pc:sldMkLst>
          <pc:docMk/>
          <pc:sldMk cId="1445469918" sldId="441"/>
        </pc:sldMkLst>
        <pc:spChg chg="mod">
          <ac:chgData name="Zhang, Ming" userId="b82a8543-f1f7-489a-9aa1-19dfec147758" providerId="ADAL" clId="{392C09B8-AB80-430D-96CF-D1976B27545F}" dt="2022-11-30T15:13:48.115" v="1219" actId="1076"/>
          <ac:spMkLst>
            <pc:docMk/>
            <pc:sldMk cId="1445469918" sldId="441"/>
            <ac:spMk id="2" creationId="{C613B6A7-4079-CD6A-4A2E-E475452596E5}"/>
          </ac:spMkLst>
        </pc:spChg>
        <pc:spChg chg="mod">
          <ac:chgData name="Zhang, Ming" userId="b82a8543-f1f7-489a-9aa1-19dfec147758" providerId="ADAL" clId="{392C09B8-AB80-430D-96CF-D1976B27545F}" dt="2022-11-30T15:16:14.539" v="1296" actId="108"/>
          <ac:spMkLst>
            <pc:docMk/>
            <pc:sldMk cId="1445469918" sldId="441"/>
            <ac:spMk id="3" creationId="{9363F433-6EC5-9DE4-CB92-DEFBF5D23AE1}"/>
          </ac:spMkLst>
        </pc:spChg>
      </pc:sldChg>
      <pc:sldChg chg="delSp modSp mod">
        <pc:chgData name="Zhang, Ming" userId="b82a8543-f1f7-489a-9aa1-19dfec147758" providerId="ADAL" clId="{392C09B8-AB80-430D-96CF-D1976B27545F}" dt="2022-11-30T15:26:34.757" v="1463" actId="207"/>
        <pc:sldMkLst>
          <pc:docMk/>
          <pc:sldMk cId="601452597" sldId="442"/>
        </pc:sldMkLst>
        <pc:spChg chg="mod">
          <ac:chgData name="Zhang, Ming" userId="b82a8543-f1f7-489a-9aa1-19dfec147758" providerId="ADAL" clId="{392C09B8-AB80-430D-96CF-D1976B27545F}" dt="2022-11-30T15:23:42.608" v="1416" actId="20577"/>
          <ac:spMkLst>
            <pc:docMk/>
            <pc:sldMk cId="601452597" sldId="442"/>
            <ac:spMk id="2" creationId="{C74D3170-2DCC-CFC7-895B-49BC05FE2366}"/>
          </ac:spMkLst>
        </pc:spChg>
        <pc:spChg chg="mod">
          <ac:chgData name="Zhang, Ming" userId="b82a8543-f1f7-489a-9aa1-19dfec147758" providerId="ADAL" clId="{392C09B8-AB80-430D-96CF-D1976B27545F}" dt="2022-11-30T15:26:34.757" v="1463" actId="207"/>
          <ac:spMkLst>
            <pc:docMk/>
            <pc:sldMk cId="601452597" sldId="442"/>
            <ac:spMk id="3" creationId="{39D6CDC9-4F60-54B9-DFE8-42223A283057}"/>
          </ac:spMkLst>
        </pc:spChg>
        <pc:picChg chg="del">
          <ac:chgData name="Zhang, Ming" userId="b82a8543-f1f7-489a-9aa1-19dfec147758" providerId="ADAL" clId="{392C09B8-AB80-430D-96CF-D1976B27545F}" dt="2022-11-30T15:24:01.231" v="1419" actId="478"/>
          <ac:picMkLst>
            <pc:docMk/>
            <pc:sldMk cId="601452597" sldId="442"/>
            <ac:picMk id="5" creationId="{3E5E546D-2396-39FE-0CD8-0A2FDBCEA53C}"/>
          </ac:picMkLst>
        </pc:picChg>
      </pc:sldChg>
      <pc:sldChg chg="addSp delSp modSp mod">
        <pc:chgData name="Zhang, Ming" userId="b82a8543-f1f7-489a-9aa1-19dfec147758" providerId="ADAL" clId="{392C09B8-AB80-430D-96CF-D1976B27545F}" dt="2022-11-30T15:41:18.226" v="1785"/>
        <pc:sldMkLst>
          <pc:docMk/>
          <pc:sldMk cId="850363168" sldId="443"/>
        </pc:sldMkLst>
        <pc:spChg chg="mod">
          <ac:chgData name="Zhang, Ming" userId="b82a8543-f1f7-489a-9aa1-19dfec147758" providerId="ADAL" clId="{392C09B8-AB80-430D-96CF-D1976B27545F}" dt="2022-11-30T15:39:08.774" v="1734" actId="20577"/>
          <ac:spMkLst>
            <pc:docMk/>
            <pc:sldMk cId="850363168" sldId="443"/>
            <ac:spMk id="2" creationId="{C40C9669-A6D8-42C4-3CD1-4CC344B06E2B}"/>
          </ac:spMkLst>
        </pc:spChg>
        <pc:spChg chg="mod">
          <ac:chgData name="Zhang, Ming" userId="b82a8543-f1f7-489a-9aa1-19dfec147758" providerId="ADAL" clId="{392C09B8-AB80-430D-96CF-D1976B27545F}" dt="2022-11-30T15:41:18.226" v="1785"/>
          <ac:spMkLst>
            <pc:docMk/>
            <pc:sldMk cId="850363168" sldId="443"/>
            <ac:spMk id="3" creationId="{5CCC92CD-FFA0-8E22-F206-6EB2CFB1741C}"/>
          </ac:spMkLst>
        </pc:spChg>
        <pc:picChg chg="del">
          <ac:chgData name="Zhang, Ming" userId="b82a8543-f1f7-489a-9aa1-19dfec147758" providerId="ADAL" clId="{392C09B8-AB80-430D-96CF-D1976B27545F}" dt="2022-11-30T15:39:14.767" v="1735" actId="478"/>
          <ac:picMkLst>
            <pc:docMk/>
            <pc:sldMk cId="850363168" sldId="443"/>
            <ac:picMk id="5" creationId="{E1D6FFFD-EB69-C06F-D9C3-C932982CAAB7}"/>
          </ac:picMkLst>
        </pc:picChg>
        <pc:picChg chg="add mod">
          <ac:chgData name="Zhang, Ming" userId="b82a8543-f1f7-489a-9aa1-19dfec147758" providerId="ADAL" clId="{392C09B8-AB80-430D-96CF-D1976B27545F}" dt="2022-11-30T15:40:59.144" v="1773" actId="1076"/>
          <ac:picMkLst>
            <pc:docMk/>
            <pc:sldMk cId="850363168" sldId="443"/>
            <ac:picMk id="6" creationId="{09B35F8B-67E9-9D54-17E1-B69EB5081253}"/>
          </ac:picMkLst>
        </pc:picChg>
      </pc:sldChg>
      <pc:sldChg chg="del">
        <pc:chgData name="Zhang, Ming" userId="b82a8543-f1f7-489a-9aa1-19dfec147758" providerId="ADAL" clId="{392C09B8-AB80-430D-96CF-D1976B27545F}" dt="2022-11-30T15:42:24.648" v="1786" actId="47"/>
        <pc:sldMkLst>
          <pc:docMk/>
          <pc:sldMk cId="3500489709" sldId="444"/>
        </pc:sldMkLst>
      </pc:sldChg>
      <pc:sldChg chg="del">
        <pc:chgData name="Zhang, Ming" userId="b82a8543-f1f7-489a-9aa1-19dfec147758" providerId="ADAL" clId="{392C09B8-AB80-430D-96CF-D1976B27545F}" dt="2022-11-30T15:42:24.648" v="1786" actId="47"/>
        <pc:sldMkLst>
          <pc:docMk/>
          <pc:sldMk cId="2520203381" sldId="445"/>
        </pc:sldMkLst>
      </pc:sldChg>
      <pc:sldChg chg="del">
        <pc:chgData name="Zhang, Ming" userId="b82a8543-f1f7-489a-9aa1-19dfec147758" providerId="ADAL" clId="{392C09B8-AB80-430D-96CF-D1976B27545F}" dt="2022-11-30T15:42:24.648" v="1786" actId="47"/>
        <pc:sldMkLst>
          <pc:docMk/>
          <pc:sldMk cId="2520583106" sldId="446"/>
        </pc:sldMkLst>
      </pc:sldChg>
      <pc:sldChg chg="del">
        <pc:chgData name="Zhang, Ming" userId="b82a8543-f1f7-489a-9aa1-19dfec147758" providerId="ADAL" clId="{392C09B8-AB80-430D-96CF-D1976B27545F}" dt="2022-11-30T15:42:24.648" v="1786" actId="47"/>
        <pc:sldMkLst>
          <pc:docMk/>
          <pc:sldMk cId="4136165254" sldId="447"/>
        </pc:sldMkLst>
      </pc:sldChg>
      <pc:sldChg chg="del">
        <pc:chgData name="Zhang, Ming" userId="b82a8543-f1f7-489a-9aa1-19dfec147758" providerId="ADAL" clId="{392C09B8-AB80-430D-96CF-D1976B27545F}" dt="2022-11-30T15:42:24.648" v="1786" actId="47"/>
        <pc:sldMkLst>
          <pc:docMk/>
          <pc:sldMk cId="2570782831" sldId="448"/>
        </pc:sldMkLst>
      </pc:sldChg>
      <pc:sldChg chg="del">
        <pc:chgData name="Zhang, Ming" userId="b82a8543-f1f7-489a-9aa1-19dfec147758" providerId="ADAL" clId="{392C09B8-AB80-430D-96CF-D1976B27545F}" dt="2022-11-30T15:42:24.648" v="1786" actId="47"/>
        <pc:sldMkLst>
          <pc:docMk/>
          <pc:sldMk cId="2037626941" sldId="449"/>
        </pc:sldMkLst>
      </pc:sldChg>
      <pc:sldChg chg="del">
        <pc:chgData name="Zhang, Ming" userId="b82a8543-f1f7-489a-9aa1-19dfec147758" providerId="ADAL" clId="{392C09B8-AB80-430D-96CF-D1976B27545F}" dt="2022-11-30T15:42:24.648" v="1786" actId="47"/>
        <pc:sldMkLst>
          <pc:docMk/>
          <pc:sldMk cId="514047545" sldId="450"/>
        </pc:sldMkLst>
      </pc:sldChg>
      <pc:sldChg chg="del">
        <pc:chgData name="Zhang, Ming" userId="b82a8543-f1f7-489a-9aa1-19dfec147758" providerId="ADAL" clId="{392C09B8-AB80-430D-96CF-D1976B27545F}" dt="2022-11-30T15:42:24.648" v="1786" actId="47"/>
        <pc:sldMkLst>
          <pc:docMk/>
          <pc:sldMk cId="1758072323" sldId="451"/>
        </pc:sldMkLst>
      </pc:sldChg>
      <pc:sldChg chg="del">
        <pc:chgData name="Zhang, Ming" userId="b82a8543-f1f7-489a-9aa1-19dfec147758" providerId="ADAL" clId="{392C09B8-AB80-430D-96CF-D1976B27545F}" dt="2022-11-30T15:42:24.648" v="1786" actId="47"/>
        <pc:sldMkLst>
          <pc:docMk/>
          <pc:sldMk cId="931062042" sldId="452"/>
        </pc:sldMkLst>
      </pc:sldChg>
      <pc:sldChg chg="del">
        <pc:chgData name="Zhang, Ming" userId="b82a8543-f1f7-489a-9aa1-19dfec147758" providerId="ADAL" clId="{392C09B8-AB80-430D-96CF-D1976B27545F}" dt="2022-11-30T15:42:24.648" v="1786" actId="47"/>
        <pc:sldMkLst>
          <pc:docMk/>
          <pc:sldMk cId="2847656101" sldId="453"/>
        </pc:sldMkLst>
      </pc:sldChg>
      <pc:sldChg chg="del">
        <pc:chgData name="Zhang, Ming" userId="b82a8543-f1f7-489a-9aa1-19dfec147758" providerId="ADAL" clId="{392C09B8-AB80-430D-96CF-D1976B27545F}" dt="2022-11-30T15:42:24.648" v="1786" actId="47"/>
        <pc:sldMkLst>
          <pc:docMk/>
          <pc:sldMk cId="2479106901" sldId="454"/>
        </pc:sldMkLst>
      </pc:sldChg>
      <pc:sldChg chg="del">
        <pc:chgData name="Zhang, Ming" userId="b82a8543-f1f7-489a-9aa1-19dfec147758" providerId="ADAL" clId="{392C09B8-AB80-430D-96CF-D1976B27545F}" dt="2022-11-30T15:42:24.648" v="1786" actId="47"/>
        <pc:sldMkLst>
          <pc:docMk/>
          <pc:sldMk cId="930535191" sldId="455"/>
        </pc:sldMkLst>
      </pc:sldChg>
      <pc:sldChg chg="del">
        <pc:chgData name="Zhang, Ming" userId="b82a8543-f1f7-489a-9aa1-19dfec147758" providerId="ADAL" clId="{392C09B8-AB80-430D-96CF-D1976B27545F}" dt="2022-11-30T15:42:24.648" v="1786" actId="47"/>
        <pc:sldMkLst>
          <pc:docMk/>
          <pc:sldMk cId="3691865076" sldId="456"/>
        </pc:sldMkLst>
      </pc:sldChg>
      <pc:sldChg chg="del">
        <pc:chgData name="Zhang, Ming" userId="b82a8543-f1f7-489a-9aa1-19dfec147758" providerId="ADAL" clId="{392C09B8-AB80-430D-96CF-D1976B27545F}" dt="2022-11-30T15:42:24.648" v="1786" actId="47"/>
        <pc:sldMkLst>
          <pc:docMk/>
          <pc:sldMk cId="3398034608" sldId="457"/>
        </pc:sldMkLst>
      </pc:sldChg>
      <pc:sldChg chg="modSp mod">
        <pc:chgData name="Zhang, Ming" userId="b82a8543-f1f7-489a-9aa1-19dfec147758" providerId="ADAL" clId="{392C09B8-AB80-430D-96CF-D1976B27545F}" dt="2022-11-30T15:42:36.599" v="1810" actId="20577"/>
        <pc:sldMkLst>
          <pc:docMk/>
          <pc:sldMk cId="514238909" sldId="458"/>
        </pc:sldMkLst>
        <pc:spChg chg="mod">
          <ac:chgData name="Zhang, Ming" userId="b82a8543-f1f7-489a-9aa1-19dfec147758" providerId="ADAL" clId="{392C09B8-AB80-430D-96CF-D1976B27545F}" dt="2022-11-30T15:42:36.599" v="1810" actId="20577"/>
          <ac:spMkLst>
            <pc:docMk/>
            <pc:sldMk cId="514238909" sldId="458"/>
            <ac:spMk id="6" creationId="{5A31ACBC-ED41-BA7B-410E-C71BE39BD59A}"/>
          </ac:spMkLst>
        </pc:spChg>
      </pc:sldChg>
      <pc:sldChg chg="del">
        <pc:chgData name="Zhang, Ming" userId="b82a8543-f1f7-489a-9aa1-19dfec147758" providerId="ADAL" clId="{392C09B8-AB80-430D-96CF-D1976B27545F}" dt="2022-11-30T15:51:23.306" v="1964" actId="47"/>
        <pc:sldMkLst>
          <pc:docMk/>
          <pc:sldMk cId="709270987" sldId="459"/>
        </pc:sldMkLst>
      </pc:sldChg>
      <pc:sldChg chg="del">
        <pc:chgData name="Zhang, Ming" userId="b82a8543-f1f7-489a-9aa1-19dfec147758" providerId="ADAL" clId="{392C09B8-AB80-430D-96CF-D1976B27545F}" dt="2022-11-30T15:51:23.306" v="1964" actId="47"/>
        <pc:sldMkLst>
          <pc:docMk/>
          <pc:sldMk cId="3119720501" sldId="460"/>
        </pc:sldMkLst>
      </pc:sldChg>
      <pc:sldChg chg="modSp new mod">
        <pc:chgData name="Zhang, Ming" userId="b82a8543-f1f7-489a-9aa1-19dfec147758" providerId="ADAL" clId="{392C09B8-AB80-430D-96CF-D1976B27545F}" dt="2022-11-30T14:38:46.325" v="371" actId="20577"/>
        <pc:sldMkLst>
          <pc:docMk/>
          <pc:sldMk cId="2738196959" sldId="461"/>
        </pc:sldMkLst>
        <pc:spChg chg="mod">
          <ac:chgData name="Zhang, Ming" userId="b82a8543-f1f7-489a-9aa1-19dfec147758" providerId="ADAL" clId="{392C09B8-AB80-430D-96CF-D1976B27545F}" dt="2022-11-30T14:34:30.411" v="296" actId="14100"/>
          <ac:spMkLst>
            <pc:docMk/>
            <pc:sldMk cId="2738196959" sldId="461"/>
            <ac:spMk id="2" creationId="{B22841B0-0ECD-A17D-E882-97E7657FF418}"/>
          </ac:spMkLst>
        </pc:spChg>
        <pc:spChg chg="mod">
          <ac:chgData name="Zhang, Ming" userId="b82a8543-f1f7-489a-9aa1-19dfec147758" providerId="ADAL" clId="{392C09B8-AB80-430D-96CF-D1976B27545F}" dt="2022-11-30T14:38:46.325" v="371" actId="20577"/>
          <ac:spMkLst>
            <pc:docMk/>
            <pc:sldMk cId="2738196959" sldId="461"/>
            <ac:spMk id="3" creationId="{BD8C3E95-72D3-CDEA-17A8-9F35F253A68C}"/>
          </ac:spMkLst>
        </pc:spChg>
      </pc:sldChg>
      <pc:sldChg chg="modSp add modAnim">
        <pc:chgData name="Zhang, Ming" userId="b82a8543-f1f7-489a-9aa1-19dfec147758" providerId="ADAL" clId="{392C09B8-AB80-430D-96CF-D1976B27545F}" dt="2022-11-30T14:44:27.029" v="594" actId="20577"/>
        <pc:sldMkLst>
          <pc:docMk/>
          <pc:sldMk cId="482241153" sldId="462"/>
        </pc:sldMkLst>
        <pc:spChg chg="mod">
          <ac:chgData name="Zhang, Ming" userId="b82a8543-f1f7-489a-9aa1-19dfec147758" providerId="ADAL" clId="{392C09B8-AB80-430D-96CF-D1976B27545F}" dt="2022-11-30T14:42:23.282" v="528" actId="255"/>
          <ac:spMkLst>
            <pc:docMk/>
            <pc:sldMk cId="482241153" sldId="462"/>
            <ac:spMk id="2" creationId="{5EB03D1D-04B3-5F6F-0A50-7FCFFFCDD95F}"/>
          </ac:spMkLst>
        </pc:spChg>
        <pc:spChg chg="mod">
          <ac:chgData name="Zhang, Ming" userId="b82a8543-f1f7-489a-9aa1-19dfec147758" providerId="ADAL" clId="{392C09B8-AB80-430D-96CF-D1976B27545F}" dt="2022-11-30T14:44:27.029" v="594" actId="20577"/>
          <ac:spMkLst>
            <pc:docMk/>
            <pc:sldMk cId="482241153" sldId="462"/>
            <ac:spMk id="3" creationId="{EDF24591-8631-F5A5-1870-61A5F0B464E9}"/>
          </ac:spMkLst>
        </pc:spChg>
      </pc:sldChg>
      <pc:sldChg chg="addSp delSp modSp add mod">
        <pc:chgData name="Zhang, Ming" userId="b82a8543-f1f7-489a-9aa1-19dfec147758" providerId="ADAL" clId="{392C09B8-AB80-430D-96CF-D1976B27545F}" dt="2022-11-30T14:48:08.873" v="702" actId="1076"/>
        <pc:sldMkLst>
          <pc:docMk/>
          <pc:sldMk cId="444503291" sldId="463"/>
        </pc:sldMkLst>
        <pc:spChg chg="mod">
          <ac:chgData name="Zhang, Ming" userId="b82a8543-f1f7-489a-9aa1-19dfec147758" providerId="ADAL" clId="{392C09B8-AB80-430D-96CF-D1976B27545F}" dt="2022-11-30T14:46:32.199" v="660" actId="20577"/>
          <ac:spMkLst>
            <pc:docMk/>
            <pc:sldMk cId="444503291" sldId="463"/>
            <ac:spMk id="2" creationId="{EAE9E800-F1C5-D121-533D-22E9B129D91C}"/>
          </ac:spMkLst>
        </pc:spChg>
        <pc:spChg chg="mod">
          <ac:chgData name="Zhang, Ming" userId="b82a8543-f1f7-489a-9aa1-19dfec147758" providerId="ADAL" clId="{392C09B8-AB80-430D-96CF-D1976B27545F}" dt="2022-11-30T14:47:10.728" v="689" actId="255"/>
          <ac:spMkLst>
            <pc:docMk/>
            <pc:sldMk cId="444503291" sldId="463"/>
            <ac:spMk id="3" creationId="{F344F22F-D1CA-C9A4-D0D1-C43286E00448}"/>
          </ac:spMkLst>
        </pc:spChg>
        <pc:picChg chg="del">
          <ac:chgData name="Zhang, Ming" userId="b82a8543-f1f7-489a-9aa1-19dfec147758" providerId="ADAL" clId="{392C09B8-AB80-430D-96CF-D1976B27545F}" dt="2022-11-30T14:47:12.949" v="690" actId="478"/>
          <ac:picMkLst>
            <pc:docMk/>
            <pc:sldMk cId="444503291" sldId="463"/>
            <ac:picMk id="5" creationId="{CD68894B-2F58-AC43-2665-3B9E003AEF18}"/>
          </ac:picMkLst>
        </pc:picChg>
        <pc:picChg chg="add mod">
          <ac:chgData name="Zhang, Ming" userId="b82a8543-f1f7-489a-9aa1-19dfec147758" providerId="ADAL" clId="{392C09B8-AB80-430D-96CF-D1976B27545F}" dt="2022-11-30T14:47:37.898" v="696" actId="1076"/>
          <ac:picMkLst>
            <pc:docMk/>
            <pc:sldMk cId="444503291" sldId="463"/>
            <ac:picMk id="6" creationId="{93C1EE7A-4C32-FEC8-13A4-39EE50766DFA}"/>
          </ac:picMkLst>
        </pc:picChg>
        <pc:picChg chg="add mod">
          <ac:chgData name="Zhang, Ming" userId="b82a8543-f1f7-489a-9aa1-19dfec147758" providerId="ADAL" clId="{392C09B8-AB80-430D-96CF-D1976B27545F}" dt="2022-11-30T14:48:08.873" v="702" actId="1076"/>
          <ac:picMkLst>
            <pc:docMk/>
            <pc:sldMk cId="444503291" sldId="463"/>
            <ac:picMk id="8" creationId="{9DE8584C-40FB-7A49-6399-ED0AE0538753}"/>
          </ac:picMkLst>
        </pc:picChg>
      </pc:sldChg>
      <pc:sldChg chg="addSp delSp modSp add mod">
        <pc:chgData name="Zhang, Ming" userId="b82a8543-f1f7-489a-9aa1-19dfec147758" providerId="ADAL" clId="{392C09B8-AB80-430D-96CF-D1976B27545F}" dt="2022-11-30T14:50:00.587" v="714" actId="14100"/>
        <pc:sldMkLst>
          <pc:docMk/>
          <pc:sldMk cId="144665124" sldId="464"/>
        </pc:sldMkLst>
        <pc:spChg chg="mod">
          <ac:chgData name="Zhang, Ming" userId="b82a8543-f1f7-489a-9aa1-19dfec147758" providerId="ADAL" clId="{392C09B8-AB80-430D-96CF-D1976B27545F}" dt="2022-11-30T14:49:20.882" v="704" actId="20577"/>
          <ac:spMkLst>
            <pc:docMk/>
            <pc:sldMk cId="144665124" sldId="464"/>
            <ac:spMk id="3" creationId="{F344F22F-D1CA-C9A4-D0D1-C43286E00448}"/>
          </ac:spMkLst>
        </pc:spChg>
        <pc:picChg chg="add mod">
          <ac:chgData name="Zhang, Ming" userId="b82a8543-f1f7-489a-9aa1-19dfec147758" providerId="ADAL" clId="{392C09B8-AB80-430D-96CF-D1976B27545F}" dt="2022-11-30T14:50:00.587" v="714" actId="14100"/>
          <ac:picMkLst>
            <pc:docMk/>
            <pc:sldMk cId="144665124" sldId="464"/>
            <ac:picMk id="5" creationId="{8C270410-5897-C51A-026B-DF822096C81A}"/>
          </ac:picMkLst>
        </pc:picChg>
        <pc:picChg chg="del">
          <ac:chgData name="Zhang, Ming" userId="b82a8543-f1f7-489a-9aa1-19dfec147758" providerId="ADAL" clId="{392C09B8-AB80-430D-96CF-D1976B27545F}" dt="2022-11-30T14:49:22.618" v="705" actId="478"/>
          <ac:picMkLst>
            <pc:docMk/>
            <pc:sldMk cId="144665124" sldId="464"/>
            <ac:picMk id="6" creationId="{93C1EE7A-4C32-FEC8-13A4-39EE50766DFA}"/>
          </ac:picMkLst>
        </pc:picChg>
        <pc:picChg chg="del">
          <ac:chgData name="Zhang, Ming" userId="b82a8543-f1f7-489a-9aa1-19dfec147758" providerId="ADAL" clId="{392C09B8-AB80-430D-96CF-D1976B27545F}" dt="2022-11-30T14:49:24.036" v="706" actId="478"/>
          <ac:picMkLst>
            <pc:docMk/>
            <pc:sldMk cId="144665124" sldId="464"/>
            <ac:picMk id="8" creationId="{9DE8584C-40FB-7A49-6399-ED0AE0538753}"/>
          </ac:picMkLst>
        </pc:picChg>
      </pc:sldChg>
      <pc:sldChg chg="addSp delSp modSp add mod">
        <pc:chgData name="Zhang, Ming" userId="b82a8543-f1f7-489a-9aa1-19dfec147758" providerId="ADAL" clId="{392C09B8-AB80-430D-96CF-D1976B27545F}" dt="2022-11-30T14:53:28.935" v="790" actId="14100"/>
        <pc:sldMkLst>
          <pc:docMk/>
          <pc:sldMk cId="4242577564" sldId="465"/>
        </pc:sldMkLst>
        <pc:spChg chg="mod">
          <ac:chgData name="Zhang, Ming" userId="b82a8543-f1f7-489a-9aa1-19dfec147758" providerId="ADAL" clId="{392C09B8-AB80-430D-96CF-D1976B27545F}" dt="2022-11-30T14:50:34.175" v="747" actId="14100"/>
          <ac:spMkLst>
            <pc:docMk/>
            <pc:sldMk cId="4242577564" sldId="465"/>
            <ac:spMk id="2" creationId="{EAE9E800-F1C5-D121-533D-22E9B129D91C}"/>
          </ac:spMkLst>
        </pc:spChg>
        <pc:spChg chg="mod">
          <ac:chgData name="Zhang, Ming" userId="b82a8543-f1f7-489a-9aa1-19dfec147758" providerId="ADAL" clId="{392C09B8-AB80-430D-96CF-D1976B27545F}" dt="2022-11-30T14:51:47.853" v="779" actId="20577"/>
          <ac:spMkLst>
            <pc:docMk/>
            <pc:sldMk cId="4242577564" sldId="465"/>
            <ac:spMk id="3" creationId="{F344F22F-D1CA-C9A4-D0D1-C43286E00448}"/>
          </ac:spMkLst>
        </pc:spChg>
        <pc:picChg chg="del">
          <ac:chgData name="Zhang, Ming" userId="b82a8543-f1f7-489a-9aa1-19dfec147758" providerId="ADAL" clId="{392C09B8-AB80-430D-96CF-D1976B27545F}" dt="2022-11-30T14:50:35.642" v="748" actId="478"/>
          <ac:picMkLst>
            <pc:docMk/>
            <pc:sldMk cId="4242577564" sldId="465"/>
            <ac:picMk id="5" creationId="{8C270410-5897-C51A-026B-DF822096C81A}"/>
          </ac:picMkLst>
        </pc:picChg>
        <pc:picChg chg="add mod">
          <ac:chgData name="Zhang, Ming" userId="b82a8543-f1f7-489a-9aa1-19dfec147758" providerId="ADAL" clId="{392C09B8-AB80-430D-96CF-D1976B27545F}" dt="2022-11-30T14:53:28.935" v="790" actId="14100"/>
          <ac:picMkLst>
            <pc:docMk/>
            <pc:sldMk cId="4242577564" sldId="465"/>
            <ac:picMk id="6" creationId="{C8B844ED-83C7-45EF-4AEA-14C4795E3F56}"/>
          </ac:picMkLst>
        </pc:picChg>
      </pc:sldChg>
      <pc:sldChg chg="addSp delSp modSp add mod">
        <pc:chgData name="Zhang, Ming" userId="b82a8543-f1f7-489a-9aa1-19dfec147758" providerId="ADAL" clId="{392C09B8-AB80-430D-96CF-D1976B27545F}" dt="2022-11-30T15:08:32.203" v="1064" actId="1076"/>
        <pc:sldMkLst>
          <pc:docMk/>
          <pc:sldMk cId="3818822649" sldId="466"/>
        </pc:sldMkLst>
        <pc:spChg chg="del mod">
          <ac:chgData name="Zhang, Ming" userId="b82a8543-f1f7-489a-9aa1-19dfec147758" providerId="ADAL" clId="{392C09B8-AB80-430D-96CF-D1976B27545F}" dt="2022-11-30T15:08:20.420" v="1059" actId="478"/>
          <ac:spMkLst>
            <pc:docMk/>
            <pc:sldMk cId="3818822649" sldId="466"/>
            <ac:spMk id="3" creationId="{AC9A4005-1195-C078-DD83-B1F53EBCA030}"/>
          </ac:spMkLst>
        </pc:spChg>
        <pc:spChg chg="add del mod">
          <ac:chgData name="Zhang, Ming" userId="b82a8543-f1f7-489a-9aa1-19dfec147758" providerId="ADAL" clId="{392C09B8-AB80-430D-96CF-D1976B27545F}" dt="2022-11-30T15:08:24.157" v="1060" actId="478"/>
          <ac:spMkLst>
            <pc:docMk/>
            <pc:sldMk cId="3818822649" sldId="466"/>
            <ac:spMk id="7" creationId="{F0588371-3769-EAC3-67E4-72B8A596836F}"/>
          </ac:spMkLst>
        </pc:spChg>
        <pc:picChg chg="add mod">
          <ac:chgData name="Zhang, Ming" userId="b82a8543-f1f7-489a-9aa1-19dfec147758" providerId="ADAL" clId="{392C09B8-AB80-430D-96CF-D1976B27545F}" dt="2022-11-30T15:07:54.429" v="1058" actId="1076"/>
          <ac:picMkLst>
            <pc:docMk/>
            <pc:sldMk cId="3818822649" sldId="466"/>
            <ac:picMk id="5" creationId="{ADE23EB1-B06A-E643-90EA-B4717BA75A8E}"/>
          </ac:picMkLst>
        </pc:picChg>
        <pc:picChg chg="del">
          <ac:chgData name="Zhang, Ming" userId="b82a8543-f1f7-489a-9aa1-19dfec147758" providerId="ADAL" clId="{392C09B8-AB80-430D-96CF-D1976B27545F}" dt="2022-11-30T15:07:45.426" v="1055" actId="478"/>
          <ac:picMkLst>
            <pc:docMk/>
            <pc:sldMk cId="3818822649" sldId="466"/>
            <ac:picMk id="6" creationId="{4CB6F8BB-9DAF-E550-B47E-06A82C36AF6C}"/>
          </ac:picMkLst>
        </pc:picChg>
        <pc:picChg chg="add mod">
          <ac:chgData name="Zhang, Ming" userId="b82a8543-f1f7-489a-9aa1-19dfec147758" providerId="ADAL" clId="{392C09B8-AB80-430D-96CF-D1976B27545F}" dt="2022-11-30T15:08:32.203" v="1064" actId="1076"/>
          <ac:picMkLst>
            <pc:docMk/>
            <pc:sldMk cId="3818822649" sldId="466"/>
            <ac:picMk id="9" creationId="{C0DDE636-5143-3993-2C8C-E13B3A3FF82A}"/>
          </ac:picMkLst>
        </pc:picChg>
      </pc:sldChg>
      <pc:sldChg chg="modSp add mod">
        <pc:chgData name="Zhang, Ming" userId="b82a8543-f1f7-489a-9aa1-19dfec147758" providerId="ADAL" clId="{392C09B8-AB80-430D-96CF-D1976B27545F}" dt="2022-11-30T15:23:18.732" v="1394" actId="255"/>
        <pc:sldMkLst>
          <pc:docMk/>
          <pc:sldMk cId="1612501630" sldId="467"/>
        </pc:sldMkLst>
        <pc:spChg chg="mod">
          <ac:chgData name="Zhang, Ming" userId="b82a8543-f1f7-489a-9aa1-19dfec147758" providerId="ADAL" clId="{392C09B8-AB80-430D-96CF-D1976B27545F}" dt="2022-11-30T15:23:18.732" v="1394" actId="255"/>
          <ac:spMkLst>
            <pc:docMk/>
            <pc:sldMk cId="1612501630" sldId="467"/>
            <ac:spMk id="3" creationId="{9363F433-6EC5-9DE4-CB92-DEFBF5D23AE1}"/>
          </ac:spMkLst>
        </pc:spChg>
      </pc:sldChg>
      <pc:sldChg chg="addSp modSp add mod">
        <pc:chgData name="Zhang, Ming" userId="b82a8543-f1f7-489a-9aa1-19dfec147758" providerId="ADAL" clId="{392C09B8-AB80-430D-96CF-D1976B27545F}" dt="2022-11-30T15:33:49.549" v="1591" actId="1076"/>
        <pc:sldMkLst>
          <pc:docMk/>
          <pc:sldMk cId="330611753" sldId="468"/>
        </pc:sldMkLst>
        <pc:spChg chg="mod">
          <ac:chgData name="Zhang, Ming" userId="b82a8543-f1f7-489a-9aa1-19dfec147758" providerId="ADAL" clId="{392C09B8-AB80-430D-96CF-D1976B27545F}" dt="2022-11-30T15:33:31.058" v="1587" actId="1076"/>
          <ac:spMkLst>
            <pc:docMk/>
            <pc:sldMk cId="330611753" sldId="468"/>
            <ac:spMk id="3" creationId="{39D6CDC9-4F60-54B9-DFE8-42223A283057}"/>
          </ac:spMkLst>
        </pc:spChg>
        <pc:picChg chg="add mod">
          <ac:chgData name="Zhang, Ming" userId="b82a8543-f1f7-489a-9aa1-19dfec147758" providerId="ADAL" clId="{392C09B8-AB80-430D-96CF-D1976B27545F}" dt="2022-11-30T15:33:49.549" v="1591" actId="1076"/>
          <ac:picMkLst>
            <pc:docMk/>
            <pc:sldMk cId="330611753" sldId="468"/>
            <ac:picMk id="5" creationId="{52F3175B-57FD-F111-9A99-BC05310423D7}"/>
          </ac:picMkLst>
        </pc:picChg>
      </pc:sldChg>
      <pc:sldChg chg="delSp modSp add mod">
        <pc:chgData name="Zhang, Ming" userId="b82a8543-f1f7-489a-9aa1-19dfec147758" providerId="ADAL" clId="{392C09B8-AB80-430D-96CF-D1976B27545F}" dt="2022-11-30T15:38:47.552" v="1711" actId="20577"/>
        <pc:sldMkLst>
          <pc:docMk/>
          <pc:sldMk cId="185143007" sldId="469"/>
        </pc:sldMkLst>
        <pc:spChg chg="mod">
          <ac:chgData name="Zhang, Ming" userId="b82a8543-f1f7-489a-9aa1-19dfec147758" providerId="ADAL" clId="{392C09B8-AB80-430D-96CF-D1976B27545F}" dt="2022-11-30T15:38:47.552" v="1711" actId="20577"/>
          <ac:spMkLst>
            <pc:docMk/>
            <pc:sldMk cId="185143007" sldId="469"/>
            <ac:spMk id="3" creationId="{39D6CDC9-4F60-54B9-DFE8-42223A283057}"/>
          </ac:spMkLst>
        </pc:spChg>
        <pc:picChg chg="del">
          <ac:chgData name="Zhang, Ming" userId="b82a8543-f1f7-489a-9aa1-19dfec147758" providerId="ADAL" clId="{392C09B8-AB80-430D-96CF-D1976B27545F}" dt="2022-11-30T15:35:21.839" v="1616" actId="478"/>
          <ac:picMkLst>
            <pc:docMk/>
            <pc:sldMk cId="185143007" sldId="469"/>
            <ac:picMk id="5" creationId="{52F3175B-57FD-F111-9A99-BC05310423D7}"/>
          </ac:picMkLst>
        </pc:picChg>
      </pc:sldChg>
      <pc:sldChg chg="modSp new mod">
        <pc:chgData name="Zhang, Ming" userId="b82a8543-f1f7-489a-9aa1-19dfec147758" providerId="ADAL" clId="{392C09B8-AB80-430D-96CF-D1976B27545F}" dt="2022-11-30T15:47:42.617" v="1910" actId="1076"/>
        <pc:sldMkLst>
          <pc:docMk/>
          <pc:sldMk cId="221043825" sldId="470"/>
        </pc:sldMkLst>
        <pc:spChg chg="mod">
          <ac:chgData name="Zhang, Ming" userId="b82a8543-f1f7-489a-9aa1-19dfec147758" providerId="ADAL" clId="{392C09B8-AB80-430D-96CF-D1976B27545F}" dt="2022-11-30T15:42:57.951" v="1841" actId="20577"/>
          <ac:spMkLst>
            <pc:docMk/>
            <pc:sldMk cId="221043825" sldId="470"/>
            <ac:spMk id="2" creationId="{F8DE08E6-43D8-31F9-169C-75115775CE06}"/>
          </ac:spMkLst>
        </pc:spChg>
        <pc:spChg chg="mod">
          <ac:chgData name="Zhang, Ming" userId="b82a8543-f1f7-489a-9aa1-19dfec147758" providerId="ADAL" clId="{392C09B8-AB80-430D-96CF-D1976B27545F}" dt="2022-11-30T15:47:42.617" v="1910" actId="1076"/>
          <ac:spMkLst>
            <pc:docMk/>
            <pc:sldMk cId="221043825" sldId="470"/>
            <ac:spMk id="3" creationId="{4DEA7C73-BBB5-BB41-3355-BA7CB23681A2}"/>
          </ac:spMkLst>
        </pc:spChg>
      </pc:sldChg>
      <pc:sldChg chg="modSp add mod">
        <pc:chgData name="Zhang, Ming" userId="b82a8543-f1f7-489a-9aa1-19dfec147758" providerId="ADAL" clId="{392C09B8-AB80-430D-96CF-D1976B27545F}" dt="2022-11-30T15:50:20.189" v="1955"/>
        <pc:sldMkLst>
          <pc:docMk/>
          <pc:sldMk cId="3688410383" sldId="471"/>
        </pc:sldMkLst>
        <pc:spChg chg="mod">
          <ac:chgData name="Zhang, Ming" userId="b82a8543-f1f7-489a-9aa1-19dfec147758" providerId="ADAL" clId="{392C09B8-AB80-430D-96CF-D1976B27545F}" dt="2022-11-30T15:50:20.189" v="1955"/>
          <ac:spMkLst>
            <pc:docMk/>
            <pc:sldMk cId="3688410383" sldId="471"/>
            <ac:spMk id="3" creationId="{4DEA7C73-BBB5-BB41-3355-BA7CB23681A2}"/>
          </ac:spMkLst>
        </pc:spChg>
      </pc:sldChg>
      <pc:sldChg chg="addSp modSp add mod">
        <pc:chgData name="Zhang, Ming" userId="b82a8543-f1f7-489a-9aa1-19dfec147758" providerId="ADAL" clId="{392C09B8-AB80-430D-96CF-D1976B27545F}" dt="2022-11-30T15:50:52.638" v="1963" actId="1076"/>
        <pc:sldMkLst>
          <pc:docMk/>
          <pc:sldMk cId="2416102602" sldId="472"/>
        </pc:sldMkLst>
        <pc:spChg chg="mod">
          <ac:chgData name="Zhang, Ming" userId="b82a8543-f1f7-489a-9aa1-19dfec147758" providerId="ADAL" clId="{392C09B8-AB80-430D-96CF-D1976B27545F}" dt="2022-11-30T15:50:44.830" v="1958" actId="14100"/>
          <ac:spMkLst>
            <pc:docMk/>
            <pc:sldMk cId="2416102602" sldId="472"/>
            <ac:spMk id="3" creationId="{4DEA7C73-BBB5-BB41-3355-BA7CB23681A2}"/>
          </ac:spMkLst>
        </pc:spChg>
        <pc:picChg chg="add mod">
          <ac:chgData name="Zhang, Ming" userId="b82a8543-f1f7-489a-9aa1-19dfec147758" providerId="ADAL" clId="{392C09B8-AB80-430D-96CF-D1976B27545F}" dt="2022-11-30T15:50:52.638" v="1963" actId="1076"/>
          <ac:picMkLst>
            <pc:docMk/>
            <pc:sldMk cId="2416102602" sldId="472"/>
            <ac:picMk id="5" creationId="{22D5F0AB-5ACA-B84A-0E05-084D88C49EBB}"/>
          </ac:picMkLst>
        </pc:picChg>
      </pc:sldChg>
      <pc:sldChg chg="addSp modSp new mod">
        <pc:chgData name="Zhang, Ming" userId="b82a8543-f1f7-489a-9aa1-19dfec147758" providerId="ADAL" clId="{392C09B8-AB80-430D-96CF-D1976B27545F}" dt="2022-11-30T15:55:29.765" v="2010" actId="1076"/>
        <pc:sldMkLst>
          <pc:docMk/>
          <pc:sldMk cId="3546762251" sldId="473"/>
        </pc:sldMkLst>
        <pc:spChg chg="mod">
          <ac:chgData name="Zhang, Ming" userId="b82a8543-f1f7-489a-9aa1-19dfec147758" providerId="ADAL" clId="{392C09B8-AB80-430D-96CF-D1976B27545F}" dt="2022-11-30T15:53:14.687" v="1972" actId="20577"/>
          <ac:spMkLst>
            <pc:docMk/>
            <pc:sldMk cId="3546762251" sldId="473"/>
            <ac:spMk id="2" creationId="{CFEDD517-C6FC-B020-9FBF-B0AB2B8FAA49}"/>
          </ac:spMkLst>
        </pc:spChg>
        <pc:spChg chg="mod">
          <ac:chgData name="Zhang, Ming" userId="b82a8543-f1f7-489a-9aa1-19dfec147758" providerId="ADAL" clId="{392C09B8-AB80-430D-96CF-D1976B27545F}" dt="2022-11-30T15:54:34.793" v="2002" actId="14100"/>
          <ac:spMkLst>
            <pc:docMk/>
            <pc:sldMk cId="3546762251" sldId="473"/>
            <ac:spMk id="3" creationId="{05985466-1A6C-046E-532A-215370E88038}"/>
          </ac:spMkLst>
        </pc:spChg>
        <pc:picChg chg="add mod">
          <ac:chgData name="Zhang, Ming" userId="b82a8543-f1f7-489a-9aa1-19dfec147758" providerId="ADAL" clId="{392C09B8-AB80-430D-96CF-D1976B27545F}" dt="2022-11-30T15:55:11.893" v="2005" actId="1076"/>
          <ac:picMkLst>
            <pc:docMk/>
            <pc:sldMk cId="3546762251" sldId="473"/>
            <ac:picMk id="5" creationId="{C48AFB24-9565-BBD8-098D-835D6FECBDC1}"/>
          </ac:picMkLst>
        </pc:picChg>
        <pc:picChg chg="add mod">
          <ac:chgData name="Zhang, Ming" userId="b82a8543-f1f7-489a-9aa1-19dfec147758" providerId="ADAL" clId="{392C09B8-AB80-430D-96CF-D1976B27545F}" dt="2022-11-30T15:55:29.765" v="2010" actId="1076"/>
          <ac:picMkLst>
            <pc:docMk/>
            <pc:sldMk cId="3546762251" sldId="473"/>
            <ac:picMk id="7" creationId="{ED061D59-D0C1-379F-63FB-13E4BD63828B}"/>
          </ac:picMkLst>
        </pc:picChg>
      </pc:sldChg>
      <pc:sldChg chg="addSp delSp modSp add mod">
        <pc:chgData name="Zhang, Ming" userId="b82a8543-f1f7-489a-9aa1-19dfec147758" providerId="ADAL" clId="{392C09B8-AB80-430D-96CF-D1976B27545F}" dt="2022-11-30T16:00:31.791" v="2108" actId="22"/>
        <pc:sldMkLst>
          <pc:docMk/>
          <pc:sldMk cId="1217936350" sldId="474"/>
        </pc:sldMkLst>
        <pc:spChg chg="mod">
          <ac:chgData name="Zhang, Ming" userId="b82a8543-f1f7-489a-9aa1-19dfec147758" providerId="ADAL" clId="{392C09B8-AB80-430D-96CF-D1976B27545F}" dt="2022-11-30T15:59:54.572" v="2101" actId="207"/>
          <ac:spMkLst>
            <pc:docMk/>
            <pc:sldMk cId="1217936350" sldId="474"/>
            <ac:spMk id="3" creationId="{05985466-1A6C-046E-532A-215370E88038}"/>
          </ac:spMkLst>
        </pc:spChg>
        <pc:spChg chg="add del">
          <ac:chgData name="Zhang, Ming" userId="b82a8543-f1f7-489a-9aa1-19dfec147758" providerId="ADAL" clId="{392C09B8-AB80-430D-96CF-D1976B27545F}" dt="2022-11-30T16:00:31.791" v="2108" actId="22"/>
          <ac:spMkLst>
            <pc:docMk/>
            <pc:sldMk cId="1217936350" sldId="474"/>
            <ac:spMk id="6" creationId="{63001465-5BEB-E5E8-E20F-A102813E04ED}"/>
          </ac:spMkLst>
        </pc:spChg>
        <pc:picChg chg="del">
          <ac:chgData name="Zhang, Ming" userId="b82a8543-f1f7-489a-9aa1-19dfec147758" providerId="ADAL" clId="{392C09B8-AB80-430D-96CF-D1976B27545F}" dt="2022-11-30T15:59:31.765" v="2075" actId="478"/>
          <ac:picMkLst>
            <pc:docMk/>
            <pc:sldMk cId="1217936350" sldId="474"/>
            <ac:picMk id="5" creationId="{C48AFB24-9565-BBD8-098D-835D6FECBDC1}"/>
          </ac:picMkLst>
        </pc:picChg>
        <pc:picChg chg="mod">
          <ac:chgData name="Zhang, Ming" userId="b82a8543-f1f7-489a-9aa1-19dfec147758" providerId="ADAL" clId="{392C09B8-AB80-430D-96CF-D1976B27545F}" dt="2022-11-30T16:00:05.708" v="2106" actId="1076"/>
          <ac:picMkLst>
            <pc:docMk/>
            <pc:sldMk cId="1217936350" sldId="474"/>
            <ac:picMk id="7" creationId="{ED061D59-D0C1-379F-63FB-13E4BD63828B}"/>
          </ac:picMkLst>
        </pc:picChg>
      </pc:sldChg>
      <pc:sldChg chg="addSp delSp modSp add mod">
        <pc:chgData name="Zhang, Ming" userId="b82a8543-f1f7-489a-9aa1-19dfec147758" providerId="ADAL" clId="{392C09B8-AB80-430D-96CF-D1976B27545F}" dt="2022-11-30T16:01:02.583" v="2117" actId="1076"/>
        <pc:sldMkLst>
          <pc:docMk/>
          <pc:sldMk cId="1356881976" sldId="475"/>
        </pc:sldMkLst>
        <pc:spChg chg="del">
          <ac:chgData name="Zhang, Ming" userId="b82a8543-f1f7-489a-9aa1-19dfec147758" providerId="ADAL" clId="{392C09B8-AB80-430D-96CF-D1976B27545F}" dt="2022-11-30T16:00:46.767" v="2111" actId="478"/>
          <ac:spMkLst>
            <pc:docMk/>
            <pc:sldMk cId="1356881976" sldId="475"/>
            <ac:spMk id="3" creationId="{05985466-1A6C-046E-532A-215370E88038}"/>
          </ac:spMkLst>
        </pc:spChg>
        <pc:spChg chg="add del mod">
          <ac:chgData name="Zhang, Ming" userId="b82a8543-f1f7-489a-9aa1-19dfec147758" providerId="ADAL" clId="{392C09B8-AB80-430D-96CF-D1976B27545F}" dt="2022-11-30T16:00:49.602" v="2112" actId="478"/>
          <ac:spMkLst>
            <pc:docMk/>
            <pc:sldMk cId="1356881976" sldId="475"/>
            <ac:spMk id="4" creationId="{A40F9CB2-97AC-C606-10D4-3F34784FF783}"/>
          </ac:spMkLst>
        </pc:spChg>
        <pc:picChg chg="add mod">
          <ac:chgData name="Zhang, Ming" userId="b82a8543-f1f7-489a-9aa1-19dfec147758" providerId="ADAL" clId="{392C09B8-AB80-430D-96CF-D1976B27545F}" dt="2022-11-30T16:01:02.583" v="2117" actId="1076"/>
          <ac:picMkLst>
            <pc:docMk/>
            <pc:sldMk cId="1356881976" sldId="475"/>
            <ac:picMk id="6" creationId="{FDBC3479-D53A-2363-B90F-3F10CBC7A260}"/>
          </ac:picMkLst>
        </pc:picChg>
        <pc:picChg chg="del">
          <ac:chgData name="Zhang, Ming" userId="b82a8543-f1f7-489a-9aa1-19dfec147758" providerId="ADAL" clId="{392C09B8-AB80-430D-96CF-D1976B27545F}" dt="2022-11-30T16:00:38.300" v="2110" actId="478"/>
          <ac:picMkLst>
            <pc:docMk/>
            <pc:sldMk cId="1356881976" sldId="475"/>
            <ac:picMk id="7" creationId="{ED061D59-D0C1-379F-63FB-13E4BD63828B}"/>
          </ac:picMkLst>
        </pc:picChg>
      </pc:sldChg>
      <pc:sldChg chg="addSp delSp modSp new mod">
        <pc:chgData name="Zhang, Ming" userId="b82a8543-f1f7-489a-9aa1-19dfec147758" providerId="ADAL" clId="{392C09B8-AB80-430D-96CF-D1976B27545F}" dt="2022-11-30T16:02:48.214" v="2126" actId="1076"/>
        <pc:sldMkLst>
          <pc:docMk/>
          <pc:sldMk cId="2527603175" sldId="476"/>
        </pc:sldMkLst>
        <pc:spChg chg="mod">
          <ac:chgData name="Zhang, Ming" userId="b82a8543-f1f7-489a-9aa1-19dfec147758" providerId="ADAL" clId="{392C09B8-AB80-430D-96CF-D1976B27545F}" dt="2022-11-30T16:01:58.662" v="2121" actId="255"/>
          <ac:spMkLst>
            <pc:docMk/>
            <pc:sldMk cId="2527603175" sldId="476"/>
            <ac:spMk id="2" creationId="{F2205507-B299-C501-723F-1C5D594ABA84}"/>
          </ac:spMkLst>
        </pc:spChg>
        <pc:spChg chg="del">
          <ac:chgData name="Zhang, Ming" userId="b82a8543-f1f7-489a-9aa1-19dfec147758" providerId="ADAL" clId="{392C09B8-AB80-430D-96CF-D1976B27545F}" dt="2022-11-30T16:02:36.962" v="2122" actId="478"/>
          <ac:spMkLst>
            <pc:docMk/>
            <pc:sldMk cId="2527603175" sldId="476"/>
            <ac:spMk id="3" creationId="{13641528-0422-22CD-DD61-2C4F9EA2FE6B}"/>
          </ac:spMkLst>
        </pc:spChg>
        <pc:picChg chg="add mod">
          <ac:chgData name="Zhang, Ming" userId="b82a8543-f1f7-489a-9aa1-19dfec147758" providerId="ADAL" clId="{392C09B8-AB80-430D-96CF-D1976B27545F}" dt="2022-11-30T16:02:48.214" v="2126" actId="1076"/>
          <ac:picMkLst>
            <pc:docMk/>
            <pc:sldMk cId="2527603175" sldId="476"/>
            <ac:picMk id="5" creationId="{34CD0AD8-CFE7-CF37-D8E7-22A139EFEF6B}"/>
          </ac:picMkLst>
        </pc:picChg>
      </pc:sldChg>
      <pc:sldChg chg="addSp modSp new mod">
        <pc:chgData name="Zhang, Ming" userId="b82a8543-f1f7-489a-9aa1-19dfec147758" providerId="ADAL" clId="{392C09B8-AB80-430D-96CF-D1976B27545F}" dt="2022-11-30T16:04:48.126" v="2184" actId="1076"/>
        <pc:sldMkLst>
          <pc:docMk/>
          <pc:sldMk cId="580952488" sldId="477"/>
        </pc:sldMkLst>
        <pc:spChg chg="mod">
          <ac:chgData name="Zhang, Ming" userId="b82a8543-f1f7-489a-9aa1-19dfec147758" providerId="ADAL" clId="{392C09B8-AB80-430D-96CF-D1976B27545F}" dt="2022-11-30T16:03:35.302" v="2167" actId="20577"/>
          <ac:spMkLst>
            <pc:docMk/>
            <pc:sldMk cId="580952488" sldId="477"/>
            <ac:spMk id="2" creationId="{A2A0F382-A287-C929-2B7C-904F09FEBC51}"/>
          </ac:spMkLst>
        </pc:spChg>
        <pc:spChg chg="mod">
          <ac:chgData name="Zhang, Ming" userId="b82a8543-f1f7-489a-9aa1-19dfec147758" providerId="ADAL" clId="{392C09B8-AB80-430D-96CF-D1976B27545F}" dt="2022-11-30T16:04:03.337" v="2176" actId="1076"/>
          <ac:spMkLst>
            <pc:docMk/>
            <pc:sldMk cId="580952488" sldId="477"/>
            <ac:spMk id="3" creationId="{7DD7FBA6-E87A-C0C0-067D-0A9C827C5EB5}"/>
          </ac:spMkLst>
        </pc:spChg>
        <pc:picChg chg="add mod">
          <ac:chgData name="Zhang, Ming" userId="b82a8543-f1f7-489a-9aa1-19dfec147758" providerId="ADAL" clId="{392C09B8-AB80-430D-96CF-D1976B27545F}" dt="2022-11-30T16:03:47.283" v="2170" actId="14100"/>
          <ac:picMkLst>
            <pc:docMk/>
            <pc:sldMk cId="580952488" sldId="477"/>
            <ac:picMk id="5" creationId="{890BECC0-E0A2-04DC-B294-194A62323532}"/>
          </ac:picMkLst>
        </pc:picChg>
        <pc:picChg chg="add mod">
          <ac:chgData name="Zhang, Ming" userId="b82a8543-f1f7-489a-9aa1-19dfec147758" providerId="ADAL" clId="{392C09B8-AB80-430D-96CF-D1976B27545F}" dt="2022-11-30T16:04:16.687" v="2179" actId="14100"/>
          <ac:picMkLst>
            <pc:docMk/>
            <pc:sldMk cId="580952488" sldId="477"/>
            <ac:picMk id="7" creationId="{DF2B29DF-2434-61D0-DB50-DB9FBDC5E9CC}"/>
          </ac:picMkLst>
        </pc:picChg>
        <pc:picChg chg="add mod">
          <ac:chgData name="Zhang, Ming" userId="b82a8543-f1f7-489a-9aa1-19dfec147758" providerId="ADAL" clId="{392C09B8-AB80-430D-96CF-D1976B27545F}" dt="2022-11-30T16:04:48.126" v="2184" actId="1076"/>
          <ac:picMkLst>
            <pc:docMk/>
            <pc:sldMk cId="580952488" sldId="477"/>
            <ac:picMk id="9" creationId="{71443A6E-5502-95CD-E4CC-DA3C3723CECC}"/>
          </ac:picMkLst>
        </pc:picChg>
      </pc:sldChg>
      <pc:sldChg chg="addSp modSp new mod">
        <pc:chgData name="Zhang, Ming" userId="b82a8543-f1f7-489a-9aa1-19dfec147758" providerId="ADAL" clId="{392C09B8-AB80-430D-96CF-D1976B27545F}" dt="2022-11-30T16:12:30.384" v="2271" actId="1076"/>
        <pc:sldMkLst>
          <pc:docMk/>
          <pc:sldMk cId="3763666760" sldId="478"/>
        </pc:sldMkLst>
        <pc:spChg chg="mod">
          <ac:chgData name="Zhang, Ming" userId="b82a8543-f1f7-489a-9aa1-19dfec147758" providerId="ADAL" clId="{392C09B8-AB80-430D-96CF-D1976B27545F}" dt="2022-11-30T16:11:50.103" v="2259" actId="20577"/>
          <ac:spMkLst>
            <pc:docMk/>
            <pc:sldMk cId="3763666760" sldId="478"/>
            <ac:spMk id="2" creationId="{E79CA4C0-47DF-397E-8BAA-B30FE51C2B72}"/>
          </ac:spMkLst>
        </pc:spChg>
        <pc:spChg chg="mod">
          <ac:chgData name="Zhang, Ming" userId="b82a8543-f1f7-489a-9aa1-19dfec147758" providerId="ADAL" clId="{392C09B8-AB80-430D-96CF-D1976B27545F}" dt="2022-11-30T16:12:15.221" v="2265" actId="14100"/>
          <ac:spMkLst>
            <pc:docMk/>
            <pc:sldMk cId="3763666760" sldId="478"/>
            <ac:spMk id="3" creationId="{C6C1DF34-3286-6887-8CFC-A8597591435C}"/>
          </ac:spMkLst>
        </pc:spChg>
        <pc:picChg chg="add mod">
          <ac:chgData name="Zhang, Ming" userId="b82a8543-f1f7-489a-9aa1-19dfec147758" providerId="ADAL" clId="{392C09B8-AB80-430D-96CF-D1976B27545F}" dt="2022-11-30T16:12:18.462" v="2267" actId="1076"/>
          <ac:picMkLst>
            <pc:docMk/>
            <pc:sldMk cId="3763666760" sldId="478"/>
            <ac:picMk id="5" creationId="{C2ED0EFE-CB98-96E9-4753-C7B56B0EAB7C}"/>
          </ac:picMkLst>
        </pc:picChg>
        <pc:picChg chg="add mod">
          <ac:chgData name="Zhang, Ming" userId="b82a8543-f1f7-489a-9aa1-19dfec147758" providerId="ADAL" clId="{392C09B8-AB80-430D-96CF-D1976B27545F}" dt="2022-11-30T16:12:30.384" v="2271" actId="1076"/>
          <ac:picMkLst>
            <pc:docMk/>
            <pc:sldMk cId="3763666760" sldId="478"/>
            <ac:picMk id="7" creationId="{171F14E6-805D-5F12-8189-2F420F3BAB9C}"/>
          </ac:picMkLst>
        </pc:picChg>
      </pc:sldChg>
    </pc:docChg>
  </pc:docChgLst>
  <pc:docChgLst>
    <pc:chgData name="Zhang, Ming" userId="b82a8543-f1f7-489a-9aa1-19dfec147758" providerId="ADAL" clId="{21BC9374-F848-4AC5-BF71-D63F178961B0}"/>
    <pc:docChg chg="undo custSel addSld delSld modSld">
      <pc:chgData name="Zhang, Ming" userId="b82a8543-f1f7-489a-9aa1-19dfec147758" providerId="ADAL" clId="{21BC9374-F848-4AC5-BF71-D63F178961B0}" dt="2022-12-06T20:35:17.748" v="1744" actId="1076"/>
      <pc:docMkLst>
        <pc:docMk/>
      </pc:docMkLst>
      <pc:sldChg chg="modSp mod">
        <pc:chgData name="Zhang, Ming" userId="b82a8543-f1f7-489a-9aa1-19dfec147758" providerId="ADAL" clId="{21BC9374-F848-4AC5-BF71-D63F178961B0}" dt="2022-12-06T18:45:15.781" v="22" actId="20577"/>
        <pc:sldMkLst>
          <pc:docMk/>
          <pc:sldMk cId="2671960317" sldId="260"/>
        </pc:sldMkLst>
        <pc:spChg chg="mod">
          <ac:chgData name="Zhang, Ming" userId="b82a8543-f1f7-489a-9aa1-19dfec147758" providerId="ADAL" clId="{21BC9374-F848-4AC5-BF71-D63F178961B0}" dt="2022-12-06T18:45:15.781" v="22" actId="20577"/>
          <ac:spMkLst>
            <pc:docMk/>
            <pc:sldMk cId="2671960317" sldId="260"/>
            <ac:spMk id="4" creationId="{00000000-0000-0000-0000-000000000000}"/>
          </ac:spMkLst>
        </pc:spChg>
      </pc:sldChg>
      <pc:sldChg chg="modSp mod">
        <pc:chgData name="Zhang, Ming" userId="b82a8543-f1f7-489a-9aa1-19dfec147758" providerId="ADAL" clId="{21BC9374-F848-4AC5-BF71-D63F178961B0}" dt="2022-12-06T18:45:37.258" v="44" actId="20577"/>
        <pc:sldMkLst>
          <pc:docMk/>
          <pc:sldMk cId="5946082" sldId="268"/>
        </pc:sldMkLst>
        <pc:spChg chg="mod">
          <ac:chgData name="Zhang, Ming" userId="b82a8543-f1f7-489a-9aa1-19dfec147758" providerId="ADAL" clId="{21BC9374-F848-4AC5-BF71-D63F178961B0}" dt="2022-12-06T18:45:37.258" v="44" actId="20577"/>
          <ac:spMkLst>
            <pc:docMk/>
            <pc:sldMk cId="5946082" sldId="268"/>
            <ac:spMk id="3" creationId="{00000000-0000-0000-0000-000000000000}"/>
          </ac:spMkLst>
        </pc:spChg>
      </pc:sldChg>
      <pc:sldChg chg="modSp mod">
        <pc:chgData name="Zhang, Ming" userId="b82a8543-f1f7-489a-9aa1-19dfec147758" providerId="ADAL" clId="{21BC9374-F848-4AC5-BF71-D63F178961B0}" dt="2022-12-06T18:45:51.610" v="57" actId="20577"/>
        <pc:sldMkLst>
          <pc:docMk/>
          <pc:sldMk cId="2934890774" sldId="352"/>
        </pc:sldMkLst>
        <pc:spChg chg="mod">
          <ac:chgData name="Zhang, Ming" userId="b82a8543-f1f7-489a-9aa1-19dfec147758" providerId="ADAL" clId="{21BC9374-F848-4AC5-BF71-D63F178961B0}" dt="2022-12-06T18:45:51.610" v="57" actId="20577"/>
          <ac:spMkLst>
            <pc:docMk/>
            <pc:sldMk cId="2934890774" sldId="352"/>
            <ac:spMk id="6" creationId="{5A31ACBC-ED41-BA7B-410E-C71BE39BD59A}"/>
          </ac:spMkLst>
        </pc:spChg>
      </pc:sldChg>
      <pc:sldChg chg="del">
        <pc:chgData name="Zhang, Ming" userId="b82a8543-f1f7-489a-9aa1-19dfec147758" providerId="ADAL" clId="{21BC9374-F848-4AC5-BF71-D63F178961B0}" dt="2022-12-06T20:19:51.543" v="1436" actId="47"/>
        <pc:sldMkLst>
          <pc:docMk/>
          <pc:sldMk cId="4147758436" sldId="394"/>
        </pc:sldMkLst>
      </pc:sldChg>
      <pc:sldChg chg="modSp mod">
        <pc:chgData name="Zhang, Ming" userId="b82a8543-f1f7-489a-9aa1-19dfec147758" providerId="ADAL" clId="{21BC9374-F848-4AC5-BF71-D63F178961B0}" dt="2022-12-06T18:48:08.322" v="122" actId="20577"/>
        <pc:sldMkLst>
          <pc:docMk/>
          <pc:sldMk cId="1266097979" sldId="479"/>
        </pc:sldMkLst>
        <pc:spChg chg="mod">
          <ac:chgData name="Zhang, Ming" userId="b82a8543-f1f7-489a-9aa1-19dfec147758" providerId="ADAL" clId="{21BC9374-F848-4AC5-BF71-D63F178961B0}" dt="2022-12-06T18:46:06.573" v="79" actId="20577"/>
          <ac:spMkLst>
            <pc:docMk/>
            <pc:sldMk cId="1266097979" sldId="479"/>
            <ac:spMk id="2" creationId="{F8DE08E6-43D8-31F9-169C-75115775CE06}"/>
          </ac:spMkLst>
        </pc:spChg>
        <pc:spChg chg="mod">
          <ac:chgData name="Zhang, Ming" userId="b82a8543-f1f7-489a-9aa1-19dfec147758" providerId="ADAL" clId="{21BC9374-F848-4AC5-BF71-D63F178961B0}" dt="2022-12-06T18:48:08.322" v="122" actId="20577"/>
          <ac:spMkLst>
            <pc:docMk/>
            <pc:sldMk cId="1266097979" sldId="479"/>
            <ac:spMk id="3" creationId="{4DEA7C73-BBB5-BB41-3355-BA7CB23681A2}"/>
          </ac:spMkLst>
        </pc:spChg>
      </pc:sldChg>
      <pc:sldChg chg="del">
        <pc:chgData name="Zhang, Ming" userId="b82a8543-f1f7-489a-9aa1-19dfec147758" providerId="ADAL" clId="{21BC9374-F848-4AC5-BF71-D63F178961B0}" dt="2022-12-06T20:19:51.543" v="1436" actId="47"/>
        <pc:sldMkLst>
          <pc:docMk/>
          <pc:sldMk cId="2435622246" sldId="482"/>
        </pc:sldMkLst>
      </pc:sldChg>
      <pc:sldChg chg="del">
        <pc:chgData name="Zhang, Ming" userId="b82a8543-f1f7-489a-9aa1-19dfec147758" providerId="ADAL" clId="{21BC9374-F848-4AC5-BF71-D63F178961B0}" dt="2022-12-06T20:19:51.543" v="1436" actId="47"/>
        <pc:sldMkLst>
          <pc:docMk/>
          <pc:sldMk cId="2046294135" sldId="486"/>
        </pc:sldMkLst>
      </pc:sldChg>
      <pc:sldChg chg="del">
        <pc:chgData name="Zhang, Ming" userId="b82a8543-f1f7-489a-9aa1-19dfec147758" providerId="ADAL" clId="{21BC9374-F848-4AC5-BF71-D63F178961B0}" dt="2022-12-06T20:19:51.543" v="1436" actId="47"/>
        <pc:sldMkLst>
          <pc:docMk/>
          <pc:sldMk cId="1350985651" sldId="487"/>
        </pc:sldMkLst>
      </pc:sldChg>
      <pc:sldChg chg="del">
        <pc:chgData name="Zhang, Ming" userId="b82a8543-f1f7-489a-9aa1-19dfec147758" providerId="ADAL" clId="{21BC9374-F848-4AC5-BF71-D63F178961B0}" dt="2022-12-06T20:19:51.543" v="1436" actId="47"/>
        <pc:sldMkLst>
          <pc:docMk/>
          <pc:sldMk cId="207186070" sldId="488"/>
        </pc:sldMkLst>
      </pc:sldChg>
      <pc:sldChg chg="del">
        <pc:chgData name="Zhang, Ming" userId="b82a8543-f1f7-489a-9aa1-19dfec147758" providerId="ADAL" clId="{21BC9374-F848-4AC5-BF71-D63F178961B0}" dt="2022-12-06T20:19:51.543" v="1436" actId="47"/>
        <pc:sldMkLst>
          <pc:docMk/>
          <pc:sldMk cId="1787050896" sldId="489"/>
        </pc:sldMkLst>
      </pc:sldChg>
      <pc:sldChg chg="del">
        <pc:chgData name="Zhang, Ming" userId="b82a8543-f1f7-489a-9aa1-19dfec147758" providerId="ADAL" clId="{21BC9374-F848-4AC5-BF71-D63F178961B0}" dt="2022-12-06T20:19:51.543" v="1436" actId="47"/>
        <pc:sldMkLst>
          <pc:docMk/>
          <pc:sldMk cId="1822050452" sldId="491"/>
        </pc:sldMkLst>
      </pc:sldChg>
      <pc:sldChg chg="del">
        <pc:chgData name="Zhang, Ming" userId="b82a8543-f1f7-489a-9aa1-19dfec147758" providerId="ADAL" clId="{21BC9374-F848-4AC5-BF71-D63F178961B0}" dt="2022-12-06T20:19:51.543" v="1436" actId="47"/>
        <pc:sldMkLst>
          <pc:docMk/>
          <pc:sldMk cId="3100439959" sldId="494"/>
        </pc:sldMkLst>
      </pc:sldChg>
      <pc:sldChg chg="addSp modSp mod">
        <pc:chgData name="Zhang, Ming" userId="b82a8543-f1f7-489a-9aa1-19dfec147758" providerId="ADAL" clId="{21BC9374-F848-4AC5-BF71-D63F178961B0}" dt="2022-12-06T18:50:08.702" v="168" actId="1076"/>
        <pc:sldMkLst>
          <pc:docMk/>
          <pc:sldMk cId="2341069920" sldId="514"/>
        </pc:sldMkLst>
        <pc:spChg chg="mod">
          <ac:chgData name="Zhang, Ming" userId="b82a8543-f1f7-489a-9aa1-19dfec147758" providerId="ADAL" clId="{21BC9374-F848-4AC5-BF71-D63F178961B0}" dt="2022-12-06T18:48:21.608" v="136" actId="20577"/>
          <ac:spMkLst>
            <pc:docMk/>
            <pc:sldMk cId="2341069920" sldId="514"/>
            <ac:spMk id="2" creationId="{F8DE08E6-43D8-31F9-169C-75115775CE06}"/>
          </ac:spMkLst>
        </pc:spChg>
        <pc:spChg chg="mod">
          <ac:chgData name="Zhang, Ming" userId="b82a8543-f1f7-489a-9aa1-19dfec147758" providerId="ADAL" clId="{21BC9374-F848-4AC5-BF71-D63F178961B0}" dt="2022-12-06T18:50:07.292" v="167" actId="14100"/>
          <ac:spMkLst>
            <pc:docMk/>
            <pc:sldMk cId="2341069920" sldId="514"/>
            <ac:spMk id="3" creationId="{4DEA7C73-BBB5-BB41-3355-BA7CB23681A2}"/>
          </ac:spMkLst>
        </pc:spChg>
        <pc:picChg chg="add mod">
          <ac:chgData name="Zhang, Ming" userId="b82a8543-f1f7-489a-9aa1-19dfec147758" providerId="ADAL" clId="{21BC9374-F848-4AC5-BF71-D63F178961B0}" dt="2022-12-06T18:50:08.702" v="168" actId="1076"/>
          <ac:picMkLst>
            <pc:docMk/>
            <pc:sldMk cId="2341069920" sldId="514"/>
            <ac:picMk id="5" creationId="{D0C83B4A-004F-99E2-5564-90B57C73E82F}"/>
          </ac:picMkLst>
        </pc:picChg>
      </pc:sldChg>
      <pc:sldChg chg="del">
        <pc:chgData name="Zhang, Ming" userId="b82a8543-f1f7-489a-9aa1-19dfec147758" providerId="ADAL" clId="{21BC9374-F848-4AC5-BF71-D63F178961B0}" dt="2022-12-06T20:19:51.543" v="1436" actId="47"/>
        <pc:sldMkLst>
          <pc:docMk/>
          <pc:sldMk cId="2884263144" sldId="515"/>
        </pc:sldMkLst>
      </pc:sldChg>
      <pc:sldChg chg="del">
        <pc:chgData name="Zhang, Ming" userId="b82a8543-f1f7-489a-9aa1-19dfec147758" providerId="ADAL" clId="{21BC9374-F848-4AC5-BF71-D63F178961B0}" dt="2022-12-06T20:19:51.543" v="1436" actId="47"/>
        <pc:sldMkLst>
          <pc:docMk/>
          <pc:sldMk cId="3866828361" sldId="516"/>
        </pc:sldMkLst>
      </pc:sldChg>
      <pc:sldChg chg="del">
        <pc:chgData name="Zhang, Ming" userId="b82a8543-f1f7-489a-9aa1-19dfec147758" providerId="ADAL" clId="{21BC9374-F848-4AC5-BF71-D63F178961B0}" dt="2022-12-06T20:19:51.543" v="1436" actId="47"/>
        <pc:sldMkLst>
          <pc:docMk/>
          <pc:sldMk cId="3106311061" sldId="517"/>
        </pc:sldMkLst>
      </pc:sldChg>
      <pc:sldChg chg="del">
        <pc:chgData name="Zhang, Ming" userId="b82a8543-f1f7-489a-9aa1-19dfec147758" providerId="ADAL" clId="{21BC9374-F848-4AC5-BF71-D63F178961B0}" dt="2022-12-06T20:19:51.543" v="1436" actId="47"/>
        <pc:sldMkLst>
          <pc:docMk/>
          <pc:sldMk cId="2575201807" sldId="518"/>
        </pc:sldMkLst>
      </pc:sldChg>
      <pc:sldChg chg="del">
        <pc:chgData name="Zhang, Ming" userId="b82a8543-f1f7-489a-9aa1-19dfec147758" providerId="ADAL" clId="{21BC9374-F848-4AC5-BF71-D63F178961B0}" dt="2022-12-06T20:19:51.543" v="1436" actId="47"/>
        <pc:sldMkLst>
          <pc:docMk/>
          <pc:sldMk cId="1808626927" sldId="519"/>
        </pc:sldMkLst>
      </pc:sldChg>
      <pc:sldChg chg="del">
        <pc:chgData name="Zhang, Ming" userId="b82a8543-f1f7-489a-9aa1-19dfec147758" providerId="ADAL" clId="{21BC9374-F848-4AC5-BF71-D63F178961B0}" dt="2022-12-06T20:19:51.543" v="1436" actId="47"/>
        <pc:sldMkLst>
          <pc:docMk/>
          <pc:sldMk cId="1567823009" sldId="520"/>
        </pc:sldMkLst>
      </pc:sldChg>
      <pc:sldChg chg="del">
        <pc:chgData name="Zhang, Ming" userId="b82a8543-f1f7-489a-9aa1-19dfec147758" providerId="ADAL" clId="{21BC9374-F848-4AC5-BF71-D63F178961B0}" dt="2022-12-06T20:19:51.543" v="1436" actId="47"/>
        <pc:sldMkLst>
          <pc:docMk/>
          <pc:sldMk cId="1809131281" sldId="521"/>
        </pc:sldMkLst>
      </pc:sldChg>
      <pc:sldChg chg="del">
        <pc:chgData name="Zhang, Ming" userId="b82a8543-f1f7-489a-9aa1-19dfec147758" providerId="ADAL" clId="{21BC9374-F848-4AC5-BF71-D63F178961B0}" dt="2022-12-06T20:19:51.543" v="1436" actId="47"/>
        <pc:sldMkLst>
          <pc:docMk/>
          <pc:sldMk cId="1124086786" sldId="522"/>
        </pc:sldMkLst>
      </pc:sldChg>
      <pc:sldChg chg="del">
        <pc:chgData name="Zhang, Ming" userId="b82a8543-f1f7-489a-9aa1-19dfec147758" providerId="ADAL" clId="{21BC9374-F848-4AC5-BF71-D63F178961B0}" dt="2022-12-06T20:19:51.543" v="1436" actId="47"/>
        <pc:sldMkLst>
          <pc:docMk/>
          <pc:sldMk cId="3394928338" sldId="523"/>
        </pc:sldMkLst>
      </pc:sldChg>
      <pc:sldChg chg="del">
        <pc:chgData name="Zhang, Ming" userId="b82a8543-f1f7-489a-9aa1-19dfec147758" providerId="ADAL" clId="{21BC9374-F848-4AC5-BF71-D63F178961B0}" dt="2022-12-06T20:19:51.543" v="1436" actId="47"/>
        <pc:sldMkLst>
          <pc:docMk/>
          <pc:sldMk cId="1844483142" sldId="524"/>
        </pc:sldMkLst>
      </pc:sldChg>
      <pc:sldChg chg="del">
        <pc:chgData name="Zhang, Ming" userId="b82a8543-f1f7-489a-9aa1-19dfec147758" providerId="ADAL" clId="{21BC9374-F848-4AC5-BF71-D63F178961B0}" dt="2022-12-06T20:19:51.543" v="1436" actId="47"/>
        <pc:sldMkLst>
          <pc:docMk/>
          <pc:sldMk cId="263412726" sldId="525"/>
        </pc:sldMkLst>
      </pc:sldChg>
      <pc:sldChg chg="del">
        <pc:chgData name="Zhang, Ming" userId="b82a8543-f1f7-489a-9aa1-19dfec147758" providerId="ADAL" clId="{21BC9374-F848-4AC5-BF71-D63F178961B0}" dt="2022-12-06T20:19:51.543" v="1436" actId="47"/>
        <pc:sldMkLst>
          <pc:docMk/>
          <pc:sldMk cId="1544315304" sldId="526"/>
        </pc:sldMkLst>
      </pc:sldChg>
      <pc:sldChg chg="del">
        <pc:chgData name="Zhang, Ming" userId="b82a8543-f1f7-489a-9aa1-19dfec147758" providerId="ADAL" clId="{21BC9374-F848-4AC5-BF71-D63F178961B0}" dt="2022-12-06T20:19:51.543" v="1436" actId="47"/>
        <pc:sldMkLst>
          <pc:docMk/>
          <pc:sldMk cId="1210599719" sldId="527"/>
        </pc:sldMkLst>
      </pc:sldChg>
      <pc:sldChg chg="del">
        <pc:chgData name="Zhang, Ming" userId="b82a8543-f1f7-489a-9aa1-19dfec147758" providerId="ADAL" clId="{21BC9374-F848-4AC5-BF71-D63F178961B0}" dt="2022-12-06T20:19:51.543" v="1436" actId="47"/>
        <pc:sldMkLst>
          <pc:docMk/>
          <pc:sldMk cId="4060604554" sldId="528"/>
        </pc:sldMkLst>
      </pc:sldChg>
      <pc:sldChg chg="modSp new mod">
        <pc:chgData name="Zhang, Ming" userId="b82a8543-f1f7-489a-9aa1-19dfec147758" providerId="ADAL" clId="{21BC9374-F848-4AC5-BF71-D63F178961B0}" dt="2022-12-06T20:22:30.957" v="1578" actId="1076"/>
        <pc:sldMkLst>
          <pc:docMk/>
          <pc:sldMk cId="2724869163" sldId="529"/>
        </pc:sldMkLst>
        <pc:spChg chg="mod">
          <ac:chgData name="Zhang, Ming" userId="b82a8543-f1f7-489a-9aa1-19dfec147758" providerId="ADAL" clId="{21BC9374-F848-4AC5-BF71-D63F178961B0}" dt="2022-12-06T20:20:06.854" v="1470" actId="20577"/>
          <ac:spMkLst>
            <pc:docMk/>
            <pc:sldMk cId="2724869163" sldId="529"/>
            <ac:spMk id="2" creationId="{1E788F55-5257-01CC-853F-794D0CDBEAA1}"/>
          </ac:spMkLst>
        </pc:spChg>
        <pc:spChg chg="mod">
          <ac:chgData name="Zhang, Ming" userId="b82a8543-f1f7-489a-9aa1-19dfec147758" providerId="ADAL" clId="{21BC9374-F848-4AC5-BF71-D63F178961B0}" dt="2022-12-06T20:22:30.957" v="1578" actId="1076"/>
          <ac:spMkLst>
            <pc:docMk/>
            <pc:sldMk cId="2724869163" sldId="529"/>
            <ac:spMk id="3" creationId="{2747DA5D-A382-A636-FF3D-DB49C2B065C4}"/>
          </ac:spMkLst>
        </pc:spChg>
      </pc:sldChg>
      <pc:sldChg chg="addSp delSp modSp add mod">
        <pc:chgData name="Zhang, Ming" userId="b82a8543-f1f7-489a-9aa1-19dfec147758" providerId="ADAL" clId="{21BC9374-F848-4AC5-BF71-D63F178961B0}" dt="2022-12-06T18:53:47.400" v="198" actId="20577"/>
        <pc:sldMkLst>
          <pc:docMk/>
          <pc:sldMk cId="1569092709" sldId="530"/>
        </pc:sldMkLst>
        <pc:spChg chg="mod">
          <ac:chgData name="Zhang, Ming" userId="b82a8543-f1f7-489a-9aa1-19dfec147758" providerId="ADAL" clId="{21BC9374-F848-4AC5-BF71-D63F178961B0}" dt="2022-12-06T18:53:47.400" v="198" actId="20577"/>
          <ac:spMkLst>
            <pc:docMk/>
            <pc:sldMk cId="1569092709" sldId="530"/>
            <ac:spMk id="3" creationId="{4DEA7C73-BBB5-BB41-3355-BA7CB23681A2}"/>
          </ac:spMkLst>
        </pc:spChg>
        <pc:picChg chg="del">
          <ac:chgData name="Zhang, Ming" userId="b82a8543-f1f7-489a-9aa1-19dfec147758" providerId="ADAL" clId="{21BC9374-F848-4AC5-BF71-D63F178961B0}" dt="2022-12-06T18:52:17.019" v="190" actId="478"/>
          <ac:picMkLst>
            <pc:docMk/>
            <pc:sldMk cId="1569092709" sldId="530"/>
            <ac:picMk id="5" creationId="{D0C83B4A-004F-99E2-5564-90B57C73E82F}"/>
          </ac:picMkLst>
        </pc:picChg>
        <pc:picChg chg="add mod">
          <ac:chgData name="Zhang, Ming" userId="b82a8543-f1f7-489a-9aa1-19dfec147758" providerId="ADAL" clId="{21BC9374-F848-4AC5-BF71-D63F178961B0}" dt="2022-12-06T18:53:43.275" v="196" actId="1076"/>
          <ac:picMkLst>
            <pc:docMk/>
            <pc:sldMk cId="1569092709" sldId="530"/>
            <ac:picMk id="6" creationId="{5E8D1140-72DE-96A1-5660-F44482441336}"/>
          </ac:picMkLst>
        </pc:picChg>
      </pc:sldChg>
      <pc:sldChg chg="modSp new mod">
        <pc:chgData name="Zhang, Ming" userId="b82a8543-f1f7-489a-9aa1-19dfec147758" providerId="ADAL" clId="{21BC9374-F848-4AC5-BF71-D63F178961B0}" dt="2022-12-06T18:57:00.387" v="277" actId="20577"/>
        <pc:sldMkLst>
          <pc:docMk/>
          <pc:sldMk cId="3713835923" sldId="531"/>
        </pc:sldMkLst>
        <pc:spChg chg="mod">
          <ac:chgData name="Zhang, Ming" userId="b82a8543-f1f7-489a-9aa1-19dfec147758" providerId="ADAL" clId="{21BC9374-F848-4AC5-BF71-D63F178961B0}" dt="2022-12-06T18:55:22.979" v="228" actId="20577"/>
          <ac:spMkLst>
            <pc:docMk/>
            <pc:sldMk cId="3713835923" sldId="531"/>
            <ac:spMk id="2" creationId="{E455056E-D398-A2D8-0DC3-ED748FD5DBD4}"/>
          </ac:spMkLst>
        </pc:spChg>
        <pc:spChg chg="mod">
          <ac:chgData name="Zhang, Ming" userId="b82a8543-f1f7-489a-9aa1-19dfec147758" providerId="ADAL" clId="{21BC9374-F848-4AC5-BF71-D63F178961B0}" dt="2022-12-06T18:57:00.387" v="277" actId="20577"/>
          <ac:spMkLst>
            <pc:docMk/>
            <pc:sldMk cId="3713835923" sldId="531"/>
            <ac:spMk id="3" creationId="{6095C32B-A219-5BBE-0B0A-F372A127C015}"/>
          </ac:spMkLst>
        </pc:spChg>
      </pc:sldChg>
      <pc:sldChg chg="addSp modSp add mod modNotesTx">
        <pc:chgData name="Zhang, Ming" userId="b82a8543-f1f7-489a-9aa1-19dfec147758" providerId="ADAL" clId="{21BC9374-F848-4AC5-BF71-D63F178961B0}" dt="2022-12-06T19:17:21.407" v="361" actId="1036"/>
        <pc:sldMkLst>
          <pc:docMk/>
          <pc:sldMk cId="646924497" sldId="532"/>
        </pc:sldMkLst>
        <pc:spChg chg="mod">
          <ac:chgData name="Zhang, Ming" userId="b82a8543-f1f7-489a-9aa1-19dfec147758" providerId="ADAL" clId="{21BC9374-F848-4AC5-BF71-D63F178961B0}" dt="2022-12-06T19:01:11.768" v="355" actId="1076"/>
          <ac:spMkLst>
            <pc:docMk/>
            <pc:sldMk cId="646924497" sldId="532"/>
            <ac:spMk id="3" creationId="{6095C32B-A219-5BBE-0B0A-F372A127C015}"/>
          </ac:spMkLst>
        </pc:spChg>
        <pc:picChg chg="add mod">
          <ac:chgData name="Zhang, Ming" userId="b82a8543-f1f7-489a-9aa1-19dfec147758" providerId="ADAL" clId="{21BC9374-F848-4AC5-BF71-D63F178961B0}" dt="2022-12-06T19:17:21.407" v="361" actId="1036"/>
          <ac:picMkLst>
            <pc:docMk/>
            <pc:sldMk cId="646924497" sldId="532"/>
            <ac:picMk id="5" creationId="{5EE3B824-C669-BCEE-EA0B-3F776E22C908}"/>
          </ac:picMkLst>
        </pc:picChg>
      </pc:sldChg>
      <pc:sldChg chg="new del">
        <pc:chgData name="Zhang, Ming" userId="b82a8543-f1f7-489a-9aa1-19dfec147758" providerId="ADAL" clId="{21BC9374-F848-4AC5-BF71-D63F178961B0}" dt="2022-12-06T18:57:28.468" v="279" actId="47"/>
        <pc:sldMkLst>
          <pc:docMk/>
          <pc:sldMk cId="1532405380" sldId="532"/>
        </pc:sldMkLst>
      </pc:sldChg>
      <pc:sldChg chg="delSp modSp add mod">
        <pc:chgData name="Zhang, Ming" userId="b82a8543-f1f7-489a-9aa1-19dfec147758" providerId="ADAL" clId="{21BC9374-F848-4AC5-BF71-D63F178961B0}" dt="2022-12-06T19:18:23.292" v="384" actId="255"/>
        <pc:sldMkLst>
          <pc:docMk/>
          <pc:sldMk cId="1511871596" sldId="533"/>
        </pc:sldMkLst>
        <pc:spChg chg="mod">
          <ac:chgData name="Zhang, Ming" userId="b82a8543-f1f7-489a-9aa1-19dfec147758" providerId="ADAL" clId="{21BC9374-F848-4AC5-BF71-D63F178961B0}" dt="2022-12-06T19:18:23.292" v="384" actId="255"/>
          <ac:spMkLst>
            <pc:docMk/>
            <pc:sldMk cId="1511871596" sldId="533"/>
            <ac:spMk id="3" creationId="{6095C32B-A219-5BBE-0B0A-F372A127C015}"/>
          </ac:spMkLst>
        </pc:spChg>
        <pc:picChg chg="del">
          <ac:chgData name="Zhang, Ming" userId="b82a8543-f1f7-489a-9aa1-19dfec147758" providerId="ADAL" clId="{21BC9374-F848-4AC5-BF71-D63F178961B0}" dt="2022-12-06T19:17:37.400" v="363" actId="478"/>
          <ac:picMkLst>
            <pc:docMk/>
            <pc:sldMk cId="1511871596" sldId="533"/>
            <ac:picMk id="5" creationId="{5EE3B824-C669-BCEE-EA0B-3F776E22C908}"/>
          </ac:picMkLst>
        </pc:picChg>
      </pc:sldChg>
      <pc:sldChg chg="modSp new mod">
        <pc:chgData name="Zhang, Ming" userId="b82a8543-f1f7-489a-9aa1-19dfec147758" providerId="ADAL" clId="{21BC9374-F848-4AC5-BF71-D63F178961B0}" dt="2022-12-06T19:21:34.615" v="505" actId="5793"/>
        <pc:sldMkLst>
          <pc:docMk/>
          <pc:sldMk cId="3190869340" sldId="534"/>
        </pc:sldMkLst>
        <pc:spChg chg="mod">
          <ac:chgData name="Zhang, Ming" userId="b82a8543-f1f7-489a-9aa1-19dfec147758" providerId="ADAL" clId="{21BC9374-F848-4AC5-BF71-D63F178961B0}" dt="2022-12-06T19:19:58.135" v="462" actId="255"/>
          <ac:spMkLst>
            <pc:docMk/>
            <pc:sldMk cId="3190869340" sldId="534"/>
            <ac:spMk id="2" creationId="{0E3CF1F1-ACEC-67FA-550B-8B4F2508DA37}"/>
          </ac:spMkLst>
        </pc:spChg>
        <pc:spChg chg="mod">
          <ac:chgData name="Zhang, Ming" userId="b82a8543-f1f7-489a-9aa1-19dfec147758" providerId="ADAL" clId="{21BC9374-F848-4AC5-BF71-D63F178961B0}" dt="2022-12-06T19:21:34.615" v="505" actId="5793"/>
          <ac:spMkLst>
            <pc:docMk/>
            <pc:sldMk cId="3190869340" sldId="534"/>
            <ac:spMk id="3" creationId="{D7025135-1405-E11C-A972-807AC5BE6D32}"/>
          </ac:spMkLst>
        </pc:spChg>
      </pc:sldChg>
      <pc:sldChg chg="modSp new mod">
        <pc:chgData name="Zhang, Ming" userId="b82a8543-f1f7-489a-9aa1-19dfec147758" providerId="ADAL" clId="{21BC9374-F848-4AC5-BF71-D63F178961B0}" dt="2022-12-06T19:31:57.616" v="587" actId="1076"/>
        <pc:sldMkLst>
          <pc:docMk/>
          <pc:sldMk cId="775992318" sldId="535"/>
        </pc:sldMkLst>
        <pc:spChg chg="mod">
          <ac:chgData name="Zhang, Ming" userId="b82a8543-f1f7-489a-9aa1-19dfec147758" providerId="ADAL" clId="{21BC9374-F848-4AC5-BF71-D63F178961B0}" dt="2022-12-06T19:30:55.144" v="552" actId="1076"/>
          <ac:spMkLst>
            <pc:docMk/>
            <pc:sldMk cId="775992318" sldId="535"/>
            <ac:spMk id="2" creationId="{401557CD-09E9-03F4-8CAC-2D0391EE2FE4}"/>
          </ac:spMkLst>
        </pc:spChg>
        <pc:spChg chg="mod">
          <ac:chgData name="Zhang, Ming" userId="b82a8543-f1f7-489a-9aa1-19dfec147758" providerId="ADAL" clId="{21BC9374-F848-4AC5-BF71-D63F178961B0}" dt="2022-12-06T19:31:57.616" v="587" actId="1076"/>
          <ac:spMkLst>
            <pc:docMk/>
            <pc:sldMk cId="775992318" sldId="535"/>
            <ac:spMk id="3" creationId="{395A0E55-AD2B-D39F-367A-A22B9FBA1F0B}"/>
          </ac:spMkLst>
        </pc:spChg>
      </pc:sldChg>
      <pc:sldChg chg="addSp modSp new mod">
        <pc:chgData name="Zhang, Ming" userId="b82a8543-f1f7-489a-9aa1-19dfec147758" providerId="ADAL" clId="{21BC9374-F848-4AC5-BF71-D63F178961B0}" dt="2022-12-06T19:33:55.451" v="625" actId="1076"/>
        <pc:sldMkLst>
          <pc:docMk/>
          <pc:sldMk cId="2921345332" sldId="536"/>
        </pc:sldMkLst>
        <pc:spChg chg="mod">
          <ac:chgData name="Zhang, Ming" userId="b82a8543-f1f7-489a-9aa1-19dfec147758" providerId="ADAL" clId="{21BC9374-F848-4AC5-BF71-D63F178961B0}" dt="2022-12-06T19:33:14.959" v="610" actId="20577"/>
          <ac:spMkLst>
            <pc:docMk/>
            <pc:sldMk cId="2921345332" sldId="536"/>
            <ac:spMk id="2" creationId="{B7995CEB-A14A-02E5-DCFC-637B0FA64B59}"/>
          </ac:spMkLst>
        </pc:spChg>
        <pc:spChg chg="mod">
          <ac:chgData name="Zhang, Ming" userId="b82a8543-f1f7-489a-9aa1-19dfec147758" providerId="ADAL" clId="{21BC9374-F848-4AC5-BF71-D63F178961B0}" dt="2022-12-06T19:33:43.754" v="623" actId="1076"/>
          <ac:spMkLst>
            <pc:docMk/>
            <pc:sldMk cId="2921345332" sldId="536"/>
            <ac:spMk id="3" creationId="{A51F62A7-8FA6-C83C-9E9D-3A8378E5C4CD}"/>
          </ac:spMkLst>
        </pc:spChg>
        <pc:picChg chg="add mod">
          <ac:chgData name="Zhang, Ming" userId="b82a8543-f1f7-489a-9aa1-19dfec147758" providerId="ADAL" clId="{21BC9374-F848-4AC5-BF71-D63F178961B0}" dt="2022-12-06T19:33:55.451" v="625" actId="1076"/>
          <ac:picMkLst>
            <pc:docMk/>
            <pc:sldMk cId="2921345332" sldId="536"/>
            <ac:picMk id="5" creationId="{BEA508E4-7477-39CF-141E-247215B74388}"/>
          </ac:picMkLst>
        </pc:picChg>
      </pc:sldChg>
      <pc:sldChg chg="addSp modSp new mod">
        <pc:chgData name="Zhang, Ming" userId="b82a8543-f1f7-489a-9aa1-19dfec147758" providerId="ADAL" clId="{21BC9374-F848-4AC5-BF71-D63F178961B0}" dt="2022-12-06T19:37:09.634" v="668" actId="1076"/>
        <pc:sldMkLst>
          <pc:docMk/>
          <pc:sldMk cId="4104945364" sldId="537"/>
        </pc:sldMkLst>
        <pc:spChg chg="mod">
          <ac:chgData name="Zhang, Ming" userId="b82a8543-f1f7-489a-9aa1-19dfec147758" providerId="ADAL" clId="{21BC9374-F848-4AC5-BF71-D63F178961B0}" dt="2022-12-06T19:35:43.937" v="637" actId="20577"/>
          <ac:spMkLst>
            <pc:docMk/>
            <pc:sldMk cId="4104945364" sldId="537"/>
            <ac:spMk id="2" creationId="{B9C376FC-EDCC-96F5-1308-771792FC4DF4}"/>
          </ac:spMkLst>
        </pc:spChg>
        <pc:spChg chg="mod">
          <ac:chgData name="Zhang, Ming" userId="b82a8543-f1f7-489a-9aa1-19dfec147758" providerId="ADAL" clId="{21BC9374-F848-4AC5-BF71-D63F178961B0}" dt="2022-12-06T19:37:05.632" v="667" actId="20577"/>
          <ac:spMkLst>
            <pc:docMk/>
            <pc:sldMk cId="4104945364" sldId="537"/>
            <ac:spMk id="3" creationId="{A21068E1-1B31-69BE-ADB6-748704A9AE7D}"/>
          </ac:spMkLst>
        </pc:spChg>
        <pc:picChg chg="add mod">
          <ac:chgData name="Zhang, Ming" userId="b82a8543-f1f7-489a-9aa1-19dfec147758" providerId="ADAL" clId="{21BC9374-F848-4AC5-BF71-D63F178961B0}" dt="2022-12-06T19:37:09.634" v="668" actId="1076"/>
          <ac:picMkLst>
            <pc:docMk/>
            <pc:sldMk cId="4104945364" sldId="537"/>
            <ac:picMk id="5" creationId="{64719E7E-DB83-BC5D-6443-81E4EFE81478}"/>
          </ac:picMkLst>
        </pc:picChg>
      </pc:sldChg>
      <pc:sldChg chg="modSp new mod">
        <pc:chgData name="Zhang, Ming" userId="b82a8543-f1f7-489a-9aa1-19dfec147758" providerId="ADAL" clId="{21BC9374-F848-4AC5-BF71-D63F178961B0}" dt="2022-12-06T19:39:06.072" v="706" actId="255"/>
        <pc:sldMkLst>
          <pc:docMk/>
          <pc:sldMk cId="3531503230" sldId="538"/>
        </pc:sldMkLst>
        <pc:spChg chg="mod">
          <ac:chgData name="Zhang, Ming" userId="b82a8543-f1f7-489a-9aa1-19dfec147758" providerId="ADAL" clId="{21BC9374-F848-4AC5-BF71-D63F178961B0}" dt="2022-12-06T19:38:10.638" v="681" actId="20577"/>
          <ac:spMkLst>
            <pc:docMk/>
            <pc:sldMk cId="3531503230" sldId="538"/>
            <ac:spMk id="2" creationId="{82B30933-E733-14A5-B8D6-37DD405AD4F3}"/>
          </ac:spMkLst>
        </pc:spChg>
        <pc:spChg chg="mod">
          <ac:chgData name="Zhang, Ming" userId="b82a8543-f1f7-489a-9aa1-19dfec147758" providerId="ADAL" clId="{21BC9374-F848-4AC5-BF71-D63F178961B0}" dt="2022-12-06T19:39:06.072" v="706" actId="255"/>
          <ac:spMkLst>
            <pc:docMk/>
            <pc:sldMk cId="3531503230" sldId="538"/>
            <ac:spMk id="3" creationId="{780F7DA4-0F65-B838-2045-58FA24E1848C}"/>
          </ac:spMkLst>
        </pc:spChg>
      </pc:sldChg>
      <pc:sldChg chg="addSp modSp new mod">
        <pc:chgData name="Zhang, Ming" userId="b82a8543-f1f7-489a-9aa1-19dfec147758" providerId="ADAL" clId="{21BC9374-F848-4AC5-BF71-D63F178961B0}" dt="2022-12-06T19:41:20.490" v="753" actId="14100"/>
        <pc:sldMkLst>
          <pc:docMk/>
          <pc:sldMk cId="2812603535" sldId="539"/>
        </pc:sldMkLst>
        <pc:spChg chg="mod">
          <ac:chgData name="Zhang, Ming" userId="b82a8543-f1f7-489a-9aa1-19dfec147758" providerId="ADAL" clId="{21BC9374-F848-4AC5-BF71-D63F178961B0}" dt="2022-12-06T19:39:56.288" v="724" actId="20577"/>
          <ac:spMkLst>
            <pc:docMk/>
            <pc:sldMk cId="2812603535" sldId="539"/>
            <ac:spMk id="2" creationId="{8EAFC8EC-FB41-48D6-7BFF-4065BB735C9D}"/>
          </ac:spMkLst>
        </pc:spChg>
        <pc:spChg chg="mod">
          <ac:chgData name="Zhang, Ming" userId="b82a8543-f1f7-489a-9aa1-19dfec147758" providerId="ADAL" clId="{21BC9374-F848-4AC5-BF71-D63F178961B0}" dt="2022-12-06T19:40:43.835" v="748" actId="1076"/>
          <ac:spMkLst>
            <pc:docMk/>
            <pc:sldMk cId="2812603535" sldId="539"/>
            <ac:spMk id="3" creationId="{8807ED73-5C17-C157-9A30-E8758C759A14}"/>
          </ac:spMkLst>
        </pc:spChg>
        <pc:picChg chg="add mod">
          <ac:chgData name="Zhang, Ming" userId="b82a8543-f1f7-489a-9aa1-19dfec147758" providerId="ADAL" clId="{21BC9374-F848-4AC5-BF71-D63F178961B0}" dt="2022-12-06T19:41:20.490" v="753" actId="14100"/>
          <ac:picMkLst>
            <pc:docMk/>
            <pc:sldMk cId="2812603535" sldId="539"/>
            <ac:picMk id="5" creationId="{C9D0FE0E-610E-3C35-EB49-0FC900337943}"/>
          </ac:picMkLst>
        </pc:picChg>
      </pc:sldChg>
      <pc:sldChg chg="addSp delSp modSp add mod">
        <pc:chgData name="Zhang, Ming" userId="b82a8543-f1f7-489a-9aa1-19dfec147758" providerId="ADAL" clId="{21BC9374-F848-4AC5-BF71-D63F178961B0}" dt="2022-12-06T19:43:15.104" v="798" actId="1076"/>
        <pc:sldMkLst>
          <pc:docMk/>
          <pc:sldMk cId="3552283870" sldId="540"/>
        </pc:sldMkLst>
        <pc:spChg chg="mod">
          <ac:chgData name="Zhang, Ming" userId="b82a8543-f1f7-489a-9aa1-19dfec147758" providerId="ADAL" clId="{21BC9374-F848-4AC5-BF71-D63F178961B0}" dt="2022-12-06T19:42:00.968" v="763" actId="20577"/>
          <ac:spMkLst>
            <pc:docMk/>
            <pc:sldMk cId="3552283870" sldId="540"/>
            <ac:spMk id="2" creationId="{8EAFC8EC-FB41-48D6-7BFF-4065BB735C9D}"/>
          </ac:spMkLst>
        </pc:spChg>
        <pc:spChg chg="mod">
          <ac:chgData name="Zhang, Ming" userId="b82a8543-f1f7-489a-9aa1-19dfec147758" providerId="ADAL" clId="{21BC9374-F848-4AC5-BF71-D63F178961B0}" dt="2022-12-06T19:42:58.645" v="792" actId="14100"/>
          <ac:spMkLst>
            <pc:docMk/>
            <pc:sldMk cId="3552283870" sldId="540"/>
            <ac:spMk id="3" creationId="{8807ED73-5C17-C157-9A30-E8758C759A14}"/>
          </ac:spMkLst>
        </pc:spChg>
        <pc:picChg chg="del">
          <ac:chgData name="Zhang, Ming" userId="b82a8543-f1f7-489a-9aa1-19dfec147758" providerId="ADAL" clId="{21BC9374-F848-4AC5-BF71-D63F178961B0}" dt="2022-12-06T19:42:34.685" v="786" actId="478"/>
          <ac:picMkLst>
            <pc:docMk/>
            <pc:sldMk cId="3552283870" sldId="540"/>
            <ac:picMk id="5" creationId="{C9D0FE0E-610E-3C35-EB49-0FC900337943}"/>
          </ac:picMkLst>
        </pc:picChg>
        <pc:picChg chg="add mod">
          <ac:chgData name="Zhang, Ming" userId="b82a8543-f1f7-489a-9aa1-19dfec147758" providerId="ADAL" clId="{21BC9374-F848-4AC5-BF71-D63F178961B0}" dt="2022-12-06T19:43:15.104" v="798" actId="1076"/>
          <ac:picMkLst>
            <pc:docMk/>
            <pc:sldMk cId="3552283870" sldId="540"/>
            <ac:picMk id="6" creationId="{BF272DAF-D883-5B41-F385-9C0D5F4FA10B}"/>
          </ac:picMkLst>
        </pc:picChg>
      </pc:sldChg>
      <pc:sldChg chg="modSp new mod">
        <pc:chgData name="Zhang, Ming" userId="b82a8543-f1f7-489a-9aa1-19dfec147758" providerId="ADAL" clId="{21BC9374-F848-4AC5-BF71-D63F178961B0}" dt="2022-12-06T19:50:30.708" v="906" actId="207"/>
        <pc:sldMkLst>
          <pc:docMk/>
          <pc:sldMk cId="350001860" sldId="541"/>
        </pc:sldMkLst>
        <pc:spChg chg="mod">
          <ac:chgData name="Zhang, Ming" userId="b82a8543-f1f7-489a-9aa1-19dfec147758" providerId="ADAL" clId="{21BC9374-F848-4AC5-BF71-D63F178961B0}" dt="2022-12-06T19:46:43.917" v="838" actId="14100"/>
          <ac:spMkLst>
            <pc:docMk/>
            <pc:sldMk cId="350001860" sldId="541"/>
            <ac:spMk id="2" creationId="{DD51A9A5-84D6-1E39-2695-452FD0F7F785}"/>
          </ac:spMkLst>
        </pc:spChg>
        <pc:spChg chg="mod">
          <ac:chgData name="Zhang, Ming" userId="b82a8543-f1f7-489a-9aa1-19dfec147758" providerId="ADAL" clId="{21BC9374-F848-4AC5-BF71-D63F178961B0}" dt="2022-12-06T19:50:30.708" v="906" actId="207"/>
          <ac:spMkLst>
            <pc:docMk/>
            <pc:sldMk cId="350001860" sldId="541"/>
            <ac:spMk id="3" creationId="{8AB1DE46-6B58-2FBD-AA5E-205CB762C0AB}"/>
          </ac:spMkLst>
        </pc:spChg>
      </pc:sldChg>
      <pc:sldChg chg="addSp delSp modSp new mod">
        <pc:chgData name="Zhang, Ming" userId="b82a8543-f1f7-489a-9aa1-19dfec147758" providerId="ADAL" clId="{21BC9374-F848-4AC5-BF71-D63F178961B0}" dt="2022-12-06T19:51:19.305" v="926" actId="1076"/>
        <pc:sldMkLst>
          <pc:docMk/>
          <pc:sldMk cId="2125850800" sldId="542"/>
        </pc:sldMkLst>
        <pc:spChg chg="mod">
          <ac:chgData name="Zhang, Ming" userId="b82a8543-f1f7-489a-9aa1-19dfec147758" providerId="ADAL" clId="{21BC9374-F848-4AC5-BF71-D63F178961B0}" dt="2022-12-06T19:51:07.017" v="923" actId="20577"/>
          <ac:spMkLst>
            <pc:docMk/>
            <pc:sldMk cId="2125850800" sldId="542"/>
            <ac:spMk id="2" creationId="{FC4041D5-866C-C36E-D19C-FFB4D1F02471}"/>
          </ac:spMkLst>
        </pc:spChg>
        <pc:spChg chg="del">
          <ac:chgData name="Zhang, Ming" userId="b82a8543-f1f7-489a-9aa1-19dfec147758" providerId="ADAL" clId="{21BC9374-F848-4AC5-BF71-D63F178961B0}" dt="2022-12-06T19:51:15.885" v="924" actId="478"/>
          <ac:spMkLst>
            <pc:docMk/>
            <pc:sldMk cId="2125850800" sldId="542"/>
            <ac:spMk id="3" creationId="{84C9E69A-B25E-03A6-E68C-B00A8A4BD17C}"/>
          </ac:spMkLst>
        </pc:spChg>
        <pc:picChg chg="add mod">
          <ac:chgData name="Zhang, Ming" userId="b82a8543-f1f7-489a-9aa1-19dfec147758" providerId="ADAL" clId="{21BC9374-F848-4AC5-BF71-D63F178961B0}" dt="2022-12-06T19:51:19.305" v="926" actId="1076"/>
          <ac:picMkLst>
            <pc:docMk/>
            <pc:sldMk cId="2125850800" sldId="542"/>
            <ac:picMk id="5" creationId="{EAF6B3F7-3232-2AE4-808A-E38A661F2B35}"/>
          </ac:picMkLst>
        </pc:picChg>
      </pc:sldChg>
      <pc:sldChg chg="modSp new mod">
        <pc:chgData name="Zhang, Ming" userId="b82a8543-f1f7-489a-9aa1-19dfec147758" providerId="ADAL" clId="{21BC9374-F848-4AC5-BF71-D63F178961B0}" dt="2022-12-06T19:55:19.769" v="1007" actId="14100"/>
        <pc:sldMkLst>
          <pc:docMk/>
          <pc:sldMk cId="3844485982" sldId="543"/>
        </pc:sldMkLst>
        <pc:spChg chg="mod">
          <ac:chgData name="Zhang, Ming" userId="b82a8543-f1f7-489a-9aa1-19dfec147758" providerId="ADAL" clId="{21BC9374-F848-4AC5-BF71-D63F178961B0}" dt="2022-12-06T19:52:31.768" v="942" actId="20577"/>
          <ac:spMkLst>
            <pc:docMk/>
            <pc:sldMk cId="3844485982" sldId="543"/>
            <ac:spMk id="2" creationId="{F3401055-390F-1E41-07B6-70E4E1DA7F1D}"/>
          </ac:spMkLst>
        </pc:spChg>
        <pc:spChg chg="mod">
          <ac:chgData name="Zhang, Ming" userId="b82a8543-f1f7-489a-9aa1-19dfec147758" providerId="ADAL" clId="{21BC9374-F848-4AC5-BF71-D63F178961B0}" dt="2022-12-06T19:55:19.769" v="1007" actId="14100"/>
          <ac:spMkLst>
            <pc:docMk/>
            <pc:sldMk cId="3844485982" sldId="543"/>
            <ac:spMk id="3" creationId="{4A46EEFE-C7AF-3B65-F955-EBDAB6DAD4AF}"/>
          </ac:spMkLst>
        </pc:spChg>
      </pc:sldChg>
      <pc:sldChg chg="addSp modSp new mod">
        <pc:chgData name="Zhang, Ming" userId="b82a8543-f1f7-489a-9aa1-19dfec147758" providerId="ADAL" clId="{21BC9374-F848-4AC5-BF71-D63F178961B0}" dt="2022-12-06T19:59:25.010" v="1048" actId="1076"/>
        <pc:sldMkLst>
          <pc:docMk/>
          <pc:sldMk cId="1502845977" sldId="544"/>
        </pc:sldMkLst>
        <pc:spChg chg="mod">
          <ac:chgData name="Zhang, Ming" userId="b82a8543-f1f7-489a-9aa1-19dfec147758" providerId="ADAL" clId="{21BC9374-F848-4AC5-BF71-D63F178961B0}" dt="2022-12-06T19:56:23.579" v="1021" actId="20577"/>
          <ac:spMkLst>
            <pc:docMk/>
            <pc:sldMk cId="1502845977" sldId="544"/>
            <ac:spMk id="2" creationId="{7BF860F6-315F-F0CF-49E1-23C5FBA986FB}"/>
          </ac:spMkLst>
        </pc:spChg>
        <pc:spChg chg="mod">
          <ac:chgData name="Zhang, Ming" userId="b82a8543-f1f7-489a-9aa1-19dfec147758" providerId="ADAL" clId="{21BC9374-F848-4AC5-BF71-D63F178961B0}" dt="2022-12-06T19:59:20.444" v="1047" actId="255"/>
          <ac:spMkLst>
            <pc:docMk/>
            <pc:sldMk cId="1502845977" sldId="544"/>
            <ac:spMk id="3" creationId="{82B7B13C-E270-7DEA-ED49-993E0069D276}"/>
          </ac:spMkLst>
        </pc:spChg>
        <pc:picChg chg="add mod">
          <ac:chgData name="Zhang, Ming" userId="b82a8543-f1f7-489a-9aa1-19dfec147758" providerId="ADAL" clId="{21BC9374-F848-4AC5-BF71-D63F178961B0}" dt="2022-12-06T19:59:25.010" v="1048" actId="1076"/>
          <ac:picMkLst>
            <pc:docMk/>
            <pc:sldMk cId="1502845977" sldId="544"/>
            <ac:picMk id="5" creationId="{4085BCF6-A9F6-5746-B21A-96AE166F8476}"/>
          </ac:picMkLst>
        </pc:picChg>
      </pc:sldChg>
      <pc:sldChg chg="modSp new mod">
        <pc:chgData name="Zhang, Ming" userId="b82a8543-f1f7-489a-9aa1-19dfec147758" providerId="ADAL" clId="{21BC9374-F848-4AC5-BF71-D63F178961B0}" dt="2022-12-06T20:10:31.472" v="1114" actId="114"/>
        <pc:sldMkLst>
          <pc:docMk/>
          <pc:sldMk cId="267094564" sldId="545"/>
        </pc:sldMkLst>
        <pc:spChg chg="mod">
          <ac:chgData name="Zhang, Ming" userId="b82a8543-f1f7-489a-9aa1-19dfec147758" providerId="ADAL" clId="{21BC9374-F848-4AC5-BF71-D63F178961B0}" dt="2022-12-06T20:07:30.922" v="1066" actId="20577"/>
          <ac:spMkLst>
            <pc:docMk/>
            <pc:sldMk cId="267094564" sldId="545"/>
            <ac:spMk id="2" creationId="{3FE027FD-D62F-F0FD-B10A-27515116975D}"/>
          </ac:spMkLst>
        </pc:spChg>
        <pc:spChg chg="mod">
          <ac:chgData name="Zhang, Ming" userId="b82a8543-f1f7-489a-9aa1-19dfec147758" providerId="ADAL" clId="{21BC9374-F848-4AC5-BF71-D63F178961B0}" dt="2022-12-06T20:10:31.472" v="1114" actId="114"/>
          <ac:spMkLst>
            <pc:docMk/>
            <pc:sldMk cId="267094564" sldId="545"/>
            <ac:spMk id="3" creationId="{6D39EE0B-FBAD-D209-8DBD-3B9F7669B82B}"/>
          </ac:spMkLst>
        </pc:spChg>
      </pc:sldChg>
      <pc:sldChg chg="modSp new mod">
        <pc:chgData name="Zhang, Ming" userId="b82a8543-f1f7-489a-9aa1-19dfec147758" providerId="ADAL" clId="{21BC9374-F848-4AC5-BF71-D63F178961B0}" dt="2022-12-06T20:14:16.951" v="1248" actId="20577"/>
        <pc:sldMkLst>
          <pc:docMk/>
          <pc:sldMk cId="611087434" sldId="546"/>
        </pc:sldMkLst>
        <pc:spChg chg="mod">
          <ac:chgData name="Zhang, Ming" userId="b82a8543-f1f7-489a-9aa1-19dfec147758" providerId="ADAL" clId="{21BC9374-F848-4AC5-BF71-D63F178961B0}" dt="2022-12-06T20:11:29.596" v="1140" actId="20577"/>
          <ac:spMkLst>
            <pc:docMk/>
            <pc:sldMk cId="611087434" sldId="546"/>
            <ac:spMk id="2" creationId="{DCE29D7C-3097-6E84-073C-720069EAEE40}"/>
          </ac:spMkLst>
        </pc:spChg>
        <pc:spChg chg="mod">
          <ac:chgData name="Zhang, Ming" userId="b82a8543-f1f7-489a-9aa1-19dfec147758" providerId="ADAL" clId="{21BC9374-F848-4AC5-BF71-D63F178961B0}" dt="2022-12-06T20:14:16.951" v="1248" actId="20577"/>
          <ac:spMkLst>
            <pc:docMk/>
            <pc:sldMk cId="611087434" sldId="546"/>
            <ac:spMk id="3" creationId="{EBA7C9A3-BD8A-D600-E420-824DAE978773}"/>
          </ac:spMkLst>
        </pc:spChg>
      </pc:sldChg>
      <pc:sldChg chg="modSp add mod">
        <pc:chgData name="Zhang, Ming" userId="b82a8543-f1f7-489a-9aa1-19dfec147758" providerId="ADAL" clId="{21BC9374-F848-4AC5-BF71-D63F178961B0}" dt="2022-12-06T20:17:12.434" v="1313" actId="20577"/>
        <pc:sldMkLst>
          <pc:docMk/>
          <pc:sldMk cId="2813979420" sldId="547"/>
        </pc:sldMkLst>
        <pc:spChg chg="mod">
          <ac:chgData name="Zhang, Ming" userId="b82a8543-f1f7-489a-9aa1-19dfec147758" providerId="ADAL" clId="{21BC9374-F848-4AC5-BF71-D63F178961B0}" dt="2022-12-06T20:17:12.434" v="1313" actId="20577"/>
          <ac:spMkLst>
            <pc:docMk/>
            <pc:sldMk cId="2813979420" sldId="547"/>
            <ac:spMk id="3" creationId="{EBA7C9A3-BD8A-D600-E420-824DAE978773}"/>
          </ac:spMkLst>
        </pc:spChg>
      </pc:sldChg>
      <pc:sldChg chg="modSp new mod">
        <pc:chgData name="Zhang, Ming" userId="b82a8543-f1f7-489a-9aa1-19dfec147758" providerId="ADAL" clId="{21BC9374-F848-4AC5-BF71-D63F178961B0}" dt="2022-12-06T20:18:39.776" v="1411" actId="20577"/>
        <pc:sldMkLst>
          <pc:docMk/>
          <pc:sldMk cId="2734449525" sldId="548"/>
        </pc:sldMkLst>
        <pc:spChg chg="mod">
          <ac:chgData name="Zhang, Ming" userId="b82a8543-f1f7-489a-9aa1-19dfec147758" providerId="ADAL" clId="{21BC9374-F848-4AC5-BF71-D63F178961B0}" dt="2022-12-06T20:17:25.702" v="1331" actId="20577"/>
          <ac:spMkLst>
            <pc:docMk/>
            <pc:sldMk cId="2734449525" sldId="548"/>
            <ac:spMk id="2" creationId="{50AA1E5B-6F6A-A473-412D-F71EF197A75E}"/>
          </ac:spMkLst>
        </pc:spChg>
        <pc:spChg chg="mod">
          <ac:chgData name="Zhang, Ming" userId="b82a8543-f1f7-489a-9aa1-19dfec147758" providerId="ADAL" clId="{21BC9374-F848-4AC5-BF71-D63F178961B0}" dt="2022-12-06T20:18:39.776" v="1411" actId="20577"/>
          <ac:spMkLst>
            <pc:docMk/>
            <pc:sldMk cId="2734449525" sldId="548"/>
            <ac:spMk id="3" creationId="{438F4D7E-BBA2-DEB9-548A-763534919170}"/>
          </ac:spMkLst>
        </pc:spChg>
      </pc:sldChg>
      <pc:sldChg chg="modSp add mod">
        <pc:chgData name="Zhang, Ming" userId="b82a8543-f1f7-489a-9aa1-19dfec147758" providerId="ADAL" clId="{21BC9374-F848-4AC5-BF71-D63F178961B0}" dt="2022-12-06T20:19:35.617" v="1435" actId="5793"/>
        <pc:sldMkLst>
          <pc:docMk/>
          <pc:sldMk cId="1685361534" sldId="549"/>
        </pc:sldMkLst>
        <pc:spChg chg="mod">
          <ac:chgData name="Zhang, Ming" userId="b82a8543-f1f7-489a-9aa1-19dfec147758" providerId="ADAL" clId="{21BC9374-F848-4AC5-BF71-D63F178961B0}" dt="2022-12-06T20:19:35.617" v="1435" actId="5793"/>
          <ac:spMkLst>
            <pc:docMk/>
            <pc:sldMk cId="1685361534" sldId="549"/>
            <ac:spMk id="3" creationId="{438F4D7E-BBA2-DEB9-548A-763534919170}"/>
          </ac:spMkLst>
        </pc:spChg>
      </pc:sldChg>
      <pc:sldChg chg="modSp new mod">
        <pc:chgData name="Zhang, Ming" userId="b82a8543-f1f7-489a-9aa1-19dfec147758" providerId="ADAL" clId="{21BC9374-F848-4AC5-BF71-D63F178961B0}" dt="2022-12-06T20:35:17.748" v="1744" actId="1076"/>
        <pc:sldMkLst>
          <pc:docMk/>
          <pc:sldMk cId="2091264360" sldId="550"/>
        </pc:sldMkLst>
        <pc:spChg chg="mod">
          <ac:chgData name="Zhang, Ming" userId="b82a8543-f1f7-489a-9aa1-19dfec147758" providerId="ADAL" clId="{21BC9374-F848-4AC5-BF71-D63F178961B0}" dt="2022-12-06T20:22:49.997" v="1621" actId="20577"/>
          <ac:spMkLst>
            <pc:docMk/>
            <pc:sldMk cId="2091264360" sldId="550"/>
            <ac:spMk id="2" creationId="{5615D61E-D9B8-7A19-69F5-EDDAEBF09C37}"/>
          </ac:spMkLst>
        </pc:spChg>
        <pc:spChg chg="mod">
          <ac:chgData name="Zhang, Ming" userId="b82a8543-f1f7-489a-9aa1-19dfec147758" providerId="ADAL" clId="{21BC9374-F848-4AC5-BF71-D63F178961B0}" dt="2022-12-06T20:35:17.748" v="1744" actId="1076"/>
          <ac:spMkLst>
            <pc:docMk/>
            <pc:sldMk cId="2091264360" sldId="550"/>
            <ac:spMk id="3" creationId="{F0613405-12A6-3900-348E-B3666E3D5CAF}"/>
          </ac:spMkLst>
        </pc:spChg>
      </pc:sldChg>
      <pc:sldChg chg="addSp delSp modSp new mod">
        <pc:chgData name="Zhang, Ming" userId="b82a8543-f1f7-489a-9aa1-19dfec147758" providerId="ADAL" clId="{21BC9374-F848-4AC5-BF71-D63F178961B0}" dt="2022-12-06T20:25:11.960" v="1737" actId="1076"/>
        <pc:sldMkLst>
          <pc:docMk/>
          <pc:sldMk cId="140641648" sldId="551"/>
        </pc:sldMkLst>
        <pc:spChg chg="mod">
          <ac:chgData name="Zhang, Ming" userId="b82a8543-f1f7-489a-9aa1-19dfec147758" providerId="ADAL" clId="{21BC9374-F848-4AC5-BF71-D63F178961B0}" dt="2022-12-06T20:25:01.003" v="1734" actId="20577"/>
          <ac:spMkLst>
            <pc:docMk/>
            <pc:sldMk cId="140641648" sldId="551"/>
            <ac:spMk id="2" creationId="{F4E31DA0-81D7-C3DE-1159-30B3293A25C0}"/>
          </ac:spMkLst>
        </pc:spChg>
        <pc:spChg chg="del">
          <ac:chgData name="Zhang, Ming" userId="b82a8543-f1f7-489a-9aa1-19dfec147758" providerId="ADAL" clId="{21BC9374-F848-4AC5-BF71-D63F178961B0}" dt="2022-12-06T20:25:08.901" v="1735" actId="478"/>
          <ac:spMkLst>
            <pc:docMk/>
            <pc:sldMk cId="140641648" sldId="551"/>
            <ac:spMk id="3" creationId="{2BD14DC2-E932-CCCA-D1C9-E6ABFDAE52BE}"/>
          </ac:spMkLst>
        </pc:spChg>
        <pc:picChg chg="add mod">
          <ac:chgData name="Zhang, Ming" userId="b82a8543-f1f7-489a-9aa1-19dfec147758" providerId="ADAL" clId="{21BC9374-F848-4AC5-BF71-D63F178961B0}" dt="2022-12-06T20:25:11.960" v="1737" actId="1076"/>
          <ac:picMkLst>
            <pc:docMk/>
            <pc:sldMk cId="140641648" sldId="551"/>
            <ac:picMk id="5" creationId="{9D620119-479D-52E7-D859-0276630A7289}"/>
          </ac:picMkLst>
        </pc:picChg>
      </pc:sldChg>
    </pc:docChg>
  </pc:docChgLst>
  <pc:docChgLst>
    <pc:chgData name="Zhang, Ming" userId="b82a8543-f1f7-489a-9aa1-19dfec147758" providerId="ADAL" clId="{80DC3E20-064C-4EE3-B36F-10365B9DA66A}"/>
    <pc:docChg chg="modSld sldOrd">
      <pc:chgData name="Zhang, Ming" userId="b82a8543-f1f7-489a-9aa1-19dfec147758" providerId="ADAL" clId="{80DC3E20-064C-4EE3-B36F-10365B9DA66A}" dt="2022-09-15T22:15:24.633" v="2"/>
      <pc:docMkLst>
        <pc:docMk/>
      </pc:docMkLst>
      <pc:sldChg chg="ord">
        <pc:chgData name="Zhang, Ming" userId="b82a8543-f1f7-489a-9aa1-19dfec147758" providerId="ADAL" clId="{80DC3E20-064C-4EE3-B36F-10365B9DA66A}" dt="2022-09-15T22:15:24.633" v="2"/>
        <pc:sldMkLst>
          <pc:docMk/>
          <pc:sldMk cId="2218715110" sldId="329"/>
        </pc:sldMkLst>
      </pc:sldChg>
      <pc:sldChg chg="modSp mod">
        <pc:chgData name="Zhang, Ming" userId="b82a8543-f1f7-489a-9aa1-19dfec147758" providerId="ADAL" clId="{80DC3E20-064C-4EE3-B36F-10365B9DA66A}" dt="2022-09-07T18:41:37.659" v="0" actId="13926"/>
        <pc:sldMkLst>
          <pc:docMk/>
          <pc:sldMk cId="505303193" sldId="330"/>
        </pc:sldMkLst>
        <pc:spChg chg="mod">
          <ac:chgData name="Zhang, Ming" userId="b82a8543-f1f7-489a-9aa1-19dfec147758" providerId="ADAL" clId="{80DC3E20-064C-4EE3-B36F-10365B9DA66A}" dt="2022-09-07T18:41:37.659" v="0" actId="13926"/>
          <ac:spMkLst>
            <pc:docMk/>
            <pc:sldMk cId="505303193" sldId="330"/>
            <ac:spMk id="2" creationId="{E29D9D19-BEAA-934E-9BFF-BE7A8D7833C3}"/>
          </ac:spMkLst>
        </pc:spChg>
      </pc:sldChg>
    </pc:docChg>
  </pc:docChgLst>
  <pc:docChgLst>
    <pc:chgData name="Zhang, Ming" userId="b82a8543-f1f7-489a-9aa1-19dfec147758" providerId="ADAL" clId="{B8802C65-6B1C-40D8-962F-3D2173DB2A5E}"/>
    <pc:docChg chg="custSel modSld">
      <pc:chgData name="Zhang, Ming" userId="b82a8543-f1f7-489a-9aa1-19dfec147758" providerId="ADAL" clId="{B8802C65-6B1C-40D8-962F-3D2173DB2A5E}" dt="2022-09-10T10:50:36.227" v="86" actId="20577"/>
      <pc:docMkLst>
        <pc:docMk/>
      </pc:docMkLst>
      <pc:sldChg chg="modSp mod">
        <pc:chgData name="Zhang, Ming" userId="b82a8543-f1f7-489a-9aa1-19dfec147758" providerId="ADAL" clId="{B8802C65-6B1C-40D8-962F-3D2173DB2A5E}" dt="2022-09-06T12:58:38.300" v="10" actId="20577"/>
        <pc:sldMkLst>
          <pc:docMk/>
          <pc:sldMk cId="1170228739" sldId="269"/>
        </pc:sldMkLst>
        <pc:spChg chg="mod">
          <ac:chgData name="Zhang, Ming" userId="b82a8543-f1f7-489a-9aa1-19dfec147758" providerId="ADAL" clId="{B8802C65-6B1C-40D8-962F-3D2173DB2A5E}" dt="2022-09-06T12:58:38.300" v="10" actId="20577"/>
          <ac:spMkLst>
            <pc:docMk/>
            <pc:sldMk cId="1170228739" sldId="269"/>
            <ac:spMk id="3" creationId="{00000000-0000-0000-0000-000000000000}"/>
          </ac:spMkLst>
        </pc:spChg>
      </pc:sldChg>
      <pc:sldChg chg="modSp mod">
        <pc:chgData name="Zhang, Ming" userId="b82a8543-f1f7-489a-9aa1-19dfec147758" providerId="ADAL" clId="{B8802C65-6B1C-40D8-962F-3D2173DB2A5E}" dt="2022-09-06T13:00:44.629" v="25" actId="20577"/>
        <pc:sldMkLst>
          <pc:docMk/>
          <pc:sldMk cId="512230477" sldId="295"/>
        </pc:sldMkLst>
        <pc:spChg chg="mod">
          <ac:chgData name="Zhang, Ming" userId="b82a8543-f1f7-489a-9aa1-19dfec147758" providerId="ADAL" clId="{B8802C65-6B1C-40D8-962F-3D2173DB2A5E}" dt="2022-09-06T13:00:44.629" v="25" actId="20577"/>
          <ac:spMkLst>
            <pc:docMk/>
            <pc:sldMk cId="512230477" sldId="295"/>
            <ac:spMk id="3" creationId="{00000000-0000-0000-0000-000000000000}"/>
          </ac:spMkLst>
        </pc:spChg>
      </pc:sldChg>
      <pc:sldChg chg="modSp mod">
        <pc:chgData name="Zhang, Ming" userId="b82a8543-f1f7-489a-9aa1-19dfec147758" providerId="ADAL" clId="{B8802C65-6B1C-40D8-962F-3D2173DB2A5E}" dt="2022-09-06T13:05:09.284" v="61" actId="20577"/>
        <pc:sldMkLst>
          <pc:docMk/>
          <pc:sldMk cId="2763838374" sldId="302"/>
        </pc:sldMkLst>
        <pc:spChg chg="mod">
          <ac:chgData name="Zhang, Ming" userId="b82a8543-f1f7-489a-9aa1-19dfec147758" providerId="ADAL" clId="{B8802C65-6B1C-40D8-962F-3D2173DB2A5E}" dt="2022-09-06T13:05:09.284" v="61" actId="20577"/>
          <ac:spMkLst>
            <pc:docMk/>
            <pc:sldMk cId="2763838374" sldId="302"/>
            <ac:spMk id="3" creationId="{A2819F7A-77DF-35D8-991B-272F129ECDB7}"/>
          </ac:spMkLst>
        </pc:spChg>
      </pc:sldChg>
      <pc:sldChg chg="addSp modSp mod">
        <pc:chgData name="Zhang, Ming" userId="b82a8543-f1f7-489a-9aa1-19dfec147758" providerId="ADAL" clId="{B8802C65-6B1C-40D8-962F-3D2173DB2A5E}" dt="2022-09-10T10:50:36.227" v="86" actId="20577"/>
        <pc:sldMkLst>
          <pc:docMk/>
          <pc:sldMk cId="2787738548" sldId="325"/>
        </pc:sldMkLst>
        <pc:spChg chg="add mod">
          <ac:chgData name="Zhang, Ming" userId="b82a8543-f1f7-489a-9aa1-19dfec147758" providerId="ADAL" clId="{B8802C65-6B1C-40D8-962F-3D2173DB2A5E}" dt="2022-09-10T10:50:36.227" v="86" actId="20577"/>
          <ac:spMkLst>
            <pc:docMk/>
            <pc:sldMk cId="2787738548" sldId="325"/>
            <ac:spMk id="8" creationId="{0D0DAF57-304F-CCD2-28E2-D73EF7440217}"/>
          </ac:spMkLst>
        </pc:spChg>
        <pc:cxnChg chg="add mod">
          <ac:chgData name="Zhang, Ming" userId="b82a8543-f1f7-489a-9aa1-19dfec147758" providerId="ADAL" clId="{B8802C65-6B1C-40D8-962F-3D2173DB2A5E}" dt="2022-09-10T10:49:51.507" v="63" actId="692"/>
          <ac:cxnSpMkLst>
            <pc:docMk/>
            <pc:sldMk cId="2787738548" sldId="325"/>
            <ac:cxnSpMk id="7" creationId="{83D09BA0-320E-5BEE-A9B3-B92B791ED54A}"/>
          </ac:cxnSpMkLst>
        </pc:cxnChg>
      </pc:sldChg>
      <pc:sldChg chg="modSp mod">
        <pc:chgData name="Zhang, Ming" userId="b82a8543-f1f7-489a-9aa1-19dfec147758" providerId="ADAL" clId="{B8802C65-6B1C-40D8-962F-3D2173DB2A5E}" dt="2022-09-06T13:04:28.743" v="54" actId="20577"/>
        <pc:sldMkLst>
          <pc:docMk/>
          <pc:sldMk cId="505303193" sldId="330"/>
        </pc:sldMkLst>
        <pc:spChg chg="mod">
          <ac:chgData name="Zhang, Ming" userId="b82a8543-f1f7-489a-9aa1-19dfec147758" providerId="ADAL" clId="{B8802C65-6B1C-40D8-962F-3D2173DB2A5E}" dt="2022-09-06T13:04:28.743" v="54" actId="20577"/>
          <ac:spMkLst>
            <pc:docMk/>
            <pc:sldMk cId="505303193" sldId="330"/>
            <ac:spMk id="3" creationId="{359D36F7-ED67-EAE1-2551-23B2C0DCD93C}"/>
          </ac:spMkLst>
        </pc:spChg>
      </pc:sldChg>
    </pc:docChg>
  </pc:docChgLst>
  <pc:docChgLst>
    <pc:chgData name="Zhang, Ming" userId="c42c0673-24fb-471d-a251-3b1ad47dea15" providerId="ADAL" clId="{B9230F23-1098-4020-B34F-CB469C1C76D6}"/>
    <pc:docChg chg="addSld delSld modSld">
      <pc:chgData name="Zhang, Ming" userId="c42c0673-24fb-471d-a251-3b1ad47dea15" providerId="ADAL" clId="{B9230F23-1098-4020-B34F-CB469C1C76D6}" dt="2019-04-10T21:23:59.872" v="2" actId="2696"/>
      <pc:docMkLst>
        <pc:docMk/>
      </pc:docMkLst>
      <pc:sldChg chg="add del">
        <pc:chgData name="Zhang, Ming" userId="c42c0673-24fb-471d-a251-3b1ad47dea15" providerId="ADAL" clId="{B9230F23-1098-4020-B34F-CB469C1C76D6}" dt="2019-04-10T21:23:59.872" v="2" actId="2696"/>
        <pc:sldMkLst>
          <pc:docMk/>
          <pc:sldMk cId="3268513502" sldId="304"/>
        </pc:sldMkLst>
      </pc:sldChg>
      <pc:sldChg chg="add">
        <pc:chgData name="Zhang, Ming" userId="c42c0673-24fb-471d-a251-3b1ad47dea15" providerId="ADAL" clId="{B9230F23-1098-4020-B34F-CB469C1C76D6}" dt="2019-04-10T21:23:58.031" v="1"/>
        <pc:sldMkLst>
          <pc:docMk/>
          <pc:sldMk cId="3760200" sldId="305"/>
        </pc:sldMkLst>
      </pc:sldChg>
    </pc:docChg>
  </pc:docChgLst>
  <pc:docChgLst>
    <pc:chgData name="Zhang, Ming" userId="b82a8543-f1f7-489a-9aa1-19dfec147758" providerId="ADAL" clId="{7723BB28-1E22-41BF-8740-EB4DD9CC7F35}"/>
    <pc:docChg chg="undo custSel addSld delSld modSld sldOrd">
      <pc:chgData name="Zhang, Ming" userId="b82a8543-f1f7-489a-9aa1-19dfec147758" providerId="ADAL" clId="{7723BB28-1E22-41BF-8740-EB4DD9CC7F35}" dt="2022-11-30T21:26:28.535" v="3214" actId="20577"/>
      <pc:docMkLst>
        <pc:docMk/>
      </pc:docMkLst>
      <pc:sldChg chg="modSp mod">
        <pc:chgData name="Zhang, Ming" userId="b82a8543-f1f7-489a-9aa1-19dfec147758" providerId="ADAL" clId="{7723BB28-1E22-41BF-8740-EB4DD9CC7F35}" dt="2022-11-30T18:30:19.569" v="51" actId="20577"/>
        <pc:sldMkLst>
          <pc:docMk/>
          <pc:sldMk cId="2671960317" sldId="260"/>
        </pc:sldMkLst>
        <pc:spChg chg="mod">
          <ac:chgData name="Zhang, Ming" userId="b82a8543-f1f7-489a-9aa1-19dfec147758" providerId="ADAL" clId="{7723BB28-1E22-41BF-8740-EB4DD9CC7F35}" dt="2022-11-30T18:30:19.569" v="51" actId="20577"/>
          <ac:spMkLst>
            <pc:docMk/>
            <pc:sldMk cId="2671960317" sldId="260"/>
            <ac:spMk id="4" creationId="{00000000-0000-0000-0000-000000000000}"/>
          </ac:spMkLst>
        </pc:spChg>
      </pc:sldChg>
      <pc:sldChg chg="modSp mod">
        <pc:chgData name="Zhang, Ming" userId="b82a8543-f1f7-489a-9aa1-19dfec147758" providerId="ADAL" clId="{7723BB28-1E22-41BF-8740-EB4DD9CC7F35}" dt="2022-11-30T18:31:36.732" v="200" actId="20577"/>
        <pc:sldMkLst>
          <pc:docMk/>
          <pc:sldMk cId="5946082" sldId="268"/>
        </pc:sldMkLst>
        <pc:spChg chg="mod">
          <ac:chgData name="Zhang, Ming" userId="b82a8543-f1f7-489a-9aa1-19dfec147758" providerId="ADAL" clId="{7723BB28-1E22-41BF-8740-EB4DD9CC7F35}" dt="2022-11-30T18:31:36.732" v="200" actId="20577"/>
          <ac:spMkLst>
            <pc:docMk/>
            <pc:sldMk cId="5946082" sldId="268"/>
            <ac:spMk id="3" creationId="{00000000-0000-0000-0000-000000000000}"/>
          </ac:spMkLst>
        </pc:spChg>
      </pc:sldChg>
      <pc:sldChg chg="modSp del mod">
        <pc:chgData name="Zhang, Ming" userId="b82a8543-f1f7-489a-9aa1-19dfec147758" providerId="ADAL" clId="{7723BB28-1E22-41BF-8740-EB4DD9CC7F35}" dt="2022-11-30T18:52:03.998" v="315" actId="47"/>
        <pc:sldMkLst>
          <pc:docMk/>
          <pc:sldMk cId="1049200191" sldId="345"/>
        </pc:sldMkLst>
        <pc:spChg chg="mod">
          <ac:chgData name="Zhang, Ming" userId="b82a8543-f1f7-489a-9aa1-19dfec147758" providerId="ADAL" clId="{7723BB28-1E22-41BF-8740-EB4DD9CC7F35}" dt="2022-11-30T18:32:01.497" v="233" actId="20577"/>
          <ac:spMkLst>
            <pc:docMk/>
            <pc:sldMk cId="1049200191" sldId="345"/>
            <ac:spMk id="2" creationId="{00000000-0000-0000-0000-000000000000}"/>
          </ac:spMkLst>
        </pc:spChg>
      </pc:sldChg>
      <pc:sldChg chg="modSp mod">
        <pc:chgData name="Zhang, Ming" userId="b82a8543-f1f7-489a-9aa1-19dfec147758" providerId="ADAL" clId="{7723BB28-1E22-41BF-8740-EB4DD9CC7F35}" dt="2022-11-30T18:31:52.121" v="224" actId="20577"/>
        <pc:sldMkLst>
          <pc:docMk/>
          <pc:sldMk cId="2934890774" sldId="352"/>
        </pc:sldMkLst>
        <pc:spChg chg="mod">
          <ac:chgData name="Zhang, Ming" userId="b82a8543-f1f7-489a-9aa1-19dfec147758" providerId="ADAL" clId="{7723BB28-1E22-41BF-8740-EB4DD9CC7F35}" dt="2022-11-30T18:31:52.121" v="224" actId="20577"/>
          <ac:spMkLst>
            <pc:docMk/>
            <pc:sldMk cId="2934890774" sldId="352"/>
            <ac:spMk id="6" creationId="{5A31ACBC-ED41-BA7B-410E-C71BE39BD59A}"/>
          </ac:spMkLst>
        </pc:spChg>
      </pc:sldChg>
      <pc:sldChg chg="del">
        <pc:chgData name="Zhang, Ming" userId="b82a8543-f1f7-489a-9aa1-19dfec147758" providerId="ADAL" clId="{7723BB28-1E22-41BF-8740-EB4DD9CC7F35}" dt="2022-11-30T18:52:03.998" v="315" actId="47"/>
        <pc:sldMkLst>
          <pc:docMk/>
          <pc:sldMk cId="1966820819" sldId="386"/>
        </pc:sldMkLst>
      </pc:sldChg>
      <pc:sldChg chg="del">
        <pc:chgData name="Zhang, Ming" userId="b82a8543-f1f7-489a-9aa1-19dfec147758" providerId="ADAL" clId="{7723BB28-1E22-41BF-8740-EB4DD9CC7F35}" dt="2022-11-30T18:52:03.998" v="315" actId="47"/>
        <pc:sldMkLst>
          <pc:docMk/>
          <pc:sldMk cId="1366856013" sldId="387"/>
        </pc:sldMkLst>
      </pc:sldChg>
      <pc:sldChg chg="del">
        <pc:chgData name="Zhang, Ming" userId="b82a8543-f1f7-489a-9aa1-19dfec147758" providerId="ADAL" clId="{7723BB28-1E22-41BF-8740-EB4DD9CC7F35}" dt="2022-11-30T18:52:03.998" v="315" actId="47"/>
        <pc:sldMkLst>
          <pc:docMk/>
          <pc:sldMk cId="3111730146" sldId="389"/>
        </pc:sldMkLst>
      </pc:sldChg>
      <pc:sldChg chg="del">
        <pc:chgData name="Zhang, Ming" userId="b82a8543-f1f7-489a-9aa1-19dfec147758" providerId="ADAL" clId="{7723BB28-1E22-41BF-8740-EB4DD9CC7F35}" dt="2022-11-30T18:52:03.998" v="315" actId="47"/>
        <pc:sldMkLst>
          <pc:docMk/>
          <pc:sldMk cId="4168905697" sldId="390"/>
        </pc:sldMkLst>
      </pc:sldChg>
      <pc:sldChg chg="addSp modSp mod">
        <pc:chgData name="Zhang, Ming" userId="b82a8543-f1f7-489a-9aa1-19dfec147758" providerId="ADAL" clId="{7723BB28-1E22-41BF-8740-EB4DD9CC7F35}" dt="2022-11-30T18:55:22.721" v="427" actId="1076"/>
        <pc:sldMkLst>
          <pc:docMk/>
          <pc:sldMk cId="4147758436" sldId="394"/>
        </pc:sldMkLst>
        <pc:spChg chg="mod">
          <ac:chgData name="Zhang, Ming" userId="b82a8543-f1f7-489a-9aa1-19dfec147758" providerId="ADAL" clId="{7723BB28-1E22-41BF-8740-EB4DD9CC7F35}" dt="2022-11-30T18:52:25.311" v="365" actId="20577"/>
          <ac:spMkLst>
            <pc:docMk/>
            <pc:sldMk cId="4147758436" sldId="394"/>
            <ac:spMk id="2" creationId="{CF661BA2-463B-5CCD-E0F5-5EB70638106E}"/>
          </ac:spMkLst>
        </pc:spChg>
        <pc:spChg chg="mod">
          <ac:chgData name="Zhang, Ming" userId="b82a8543-f1f7-489a-9aa1-19dfec147758" providerId="ADAL" clId="{7723BB28-1E22-41BF-8740-EB4DD9CC7F35}" dt="2022-11-30T18:55:17.032" v="425" actId="20577"/>
          <ac:spMkLst>
            <pc:docMk/>
            <pc:sldMk cId="4147758436" sldId="394"/>
            <ac:spMk id="3" creationId="{AC9A4005-1195-C078-DD83-B1F53EBCA030}"/>
          </ac:spMkLst>
        </pc:spChg>
        <pc:picChg chg="add mod">
          <ac:chgData name="Zhang, Ming" userId="b82a8543-f1f7-489a-9aa1-19dfec147758" providerId="ADAL" clId="{7723BB28-1E22-41BF-8740-EB4DD9CC7F35}" dt="2022-11-30T18:55:22.721" v="427" actId="1076"/>
          <ac:picMkLst>
            <pc:docMk/>
            <pc:sldMk cId="4147758436" sldId="394"/>
            <ac:picMk id="5" creationId="{CDD4244C-4A73-2F12-899E-545F9477CD5E}"/>
          </ac:picMkLst>
        </pc:picChg>
      </pc:sldChg>
      <pc:sldChg chg="modSp mod">
        <pc:chgData name="Zhang, Ming" userId="b82a8543-f1f7-489a-9aa1-19dfec147758" providerId="ADAL" clId="{7723BB28-1E22-41BF-8740-EB4DD9CC7F35}" dt="2022-11-30T18:52:14.708" v="340" actId="20577"/>
        <pc:sldMkLst>
          <pc:docMk/>
          <pc:sldMk cId="102315203" sldId="397"/>
        </pc:sldMkLst>
        <pc:spChg chg="mod">
          <ac:chgData name="Zhang, Ming" userId="b82a8543-f1f7-489a-9aa1-19dfec147758" providerId="ADAL" clId="{7723BB28-1E22-41BF-8740-EB4DD9CC7F35}" dt="2022-11-30T18:52:14.708" v="340" actId="20577"/>
          <ac:spMkLst>
            <pc:docMk/>
            <pc:sldMk cId="102315203" sldId="397"/>
            <ac:spMk id="6" creationId="{5A31ACBC-ED41-BA7B-410E-C71BE39BD59A}"/>
          </ac:spMkLst>
        </pc:spChg>
      </pc:sldChg>
      <pc:sldChg chg="addSp modSp mod modNotesTx">
        <pc:chgData name="Zhang, Ming" userId="b82a8543-f1f7-489a-9aa1-19dfec147758" providerId="ADAL" clId="{7723BB28-1E22-41BF-8740-EB4DD9CC7F35}" dt="2022-11-30T19:06:29.311" v="638" actId="20577"/>
        <pc:sldMkLst>
          <pc:docMk/>
          <pc:sldMk cId="1412402608" sldId="398"/>
        </pc:sldMkLst>
        <pc:spChg chg="mod">
          <ac:chgData name="Zhang, Ming" userId="b82a8543-f1f7-489a-9aa1-19dfec147758" providerId="ADAL" clId="{7723BB28-1E22-41BF-8740-EB4DD9CC7F35}" dt="2022-11-30T19:03:31.046" v="581" actId="16959"/>
          <ac:spMkLst>
            <pc:docMk/>
            <pc:sldMk cId="1412402608" sldId="398"/>
            <ac:spMk id="2" creationId="{CF661BA2-463B-5CCD-E0F5-5EB70638106E}"/>
          </ac:spMkLst>
        </pc:spChg>
        <pc:spChg chg="mod">
          <ac:chgData name="Zhang, Ming" userId="b82a8543-f1f7-489a-9aa1-19dfec147758" providerId="ADAL" clId="{7723BB28-1E22-41BF-8740-EB4DD9CC7F35}" dt="2022-11-30T19:06:29.311" v="638" actId="20577"/>
          <ac:spMkLst>
            <pc:docMk/>
            <pc:sldMk cId="1412402608" sldId="398"/>
            <ac:spMk id="3" creationId="{AC9A4005-1195-C078-DD83-B1F53EBCA030}"/>
          </ac:spMkLst>
        </pc:spChg>
        <pc:picChg chg="add mod">
          <ac:chgData name="Zhang, Ming" userId="b82a8543-f1f7-489a-9aa1-19dfec147758" providerId="ADAL" clId="{7723BB28-1E22-41BF-8740-EB4DD9CC7F35}" dt="2022-11-30T19:05:59.519" v="636" actId="14100"/>
          <ac:picMkLst>
            <pc:docMk/>
            <pc:sldMk cId="1412402608" sldId="398"/>
            <ac:picMk id="5" creationId="{E860C4D7-B2DD-5323-3090-DE4DC475DD2F}"/>
          </ac:picMkLst>
        </pc:picChg>
      </pc:sldChg>
      <pc:sldChg chg="addSp delSp modSp mod">
        <pc:chgData name="Zhang, Ming" userId="b82a8543-f1f7-489a-9aa1-19dfec147758" providerId="ADAL" clId="{7723BB28-1E22-41BF-8740-EB4DD9CC7F35}" dt="2022-11-30T19:10:28.012" v="766" actId="20577"/>
        <pc:sldMkLst>
          <pc:docMk/>
          <pc:sldMk cId="1800635745" sldId="399"/>
        </pc:sldMkLst>
        <pc:spChg chg="mod">
          <ac:chgData name="Zhang, Ming" userId="b82a8543-f1f7-489a-9aa1-19dfec147758" providerId="ADAL" clId="{7723BB28-1E22-41BF-8740-EB4DD9CC7F35}" dt="2022-11-30T19:10:28.012" v="766" actId="20577"/>
          <ac:spMkLst>
            <pc:docMk/>
            <pc:sldMk cId="1800635745" sldId="399"/>
            <ac:spMk id="2" creationId="{CF661BA2-463B-5CCD-E0F5-5EB70638106E}"/>
          </ac:spMkLst>
        </pc:spChg>
        <pc:spChg chg="mod">
          <ac:chgData name="Zhang, Ming" userId="b82a8543-f1f7-489a-9aa1-19dfec147758" providerId="ADAL" clId="{7723BB28-1E22-41BF-8740-EB4DD9CC7F35}" dt="2022-11-30T19:09:49.416" v="761" actId="20577"/>
          <ac:spMkLst>
            <pc:docMk/>
            <pc:sldMk cId="1800635745" sldId="399"/>
            <ac:spMk id="3" creationId="{AC9A4005-1195-C078-DD83-B1F53EBCA030}"/>
          </ac:spMkLst>
        </pc:spChg>
        <pc:picChg chg="add mod">
          <ac:chgData name="Zhang, Ming" userId="b82a8543-f1f7-489a-9aa1-19dfec147758" providerId="ADAL" clId="{7723BB28-1E22-41BF-8740-EB4DD9CC7F35}" dt="2022-11-30T19:10:07.182" v="765" actId="14100"/>
          <ac:picMkLst>
            <pc:docMk/>
            <pc:sldMk cId="1800635745" sldId="399"/>
            <ac:picMk id="5" creationId="{37296678-6B99-4B5A-BD7B-C5644E2CB8D0}"/>
          </ac:picMkLst>
        </pc:picChg>
        <pc:picChg chg="del">
          <ac:chgData name="Zhang, Ming" userId="b82a8543-f1f7-489a-9aa1-19dfec147758" providerId="ADAL" clId="{7723BB28-1E22-41BF-8740-EB4DD9CC7F35}" dt="2022-11-30T19:07:46.137" v="725" actId="478"/>
          <ac:picMkLst>
            <pc:docMk/>
            <pc:sldMk cId="1800635745" sldId="399"/>
            <ac:picMk id="6" creationId="{4CB6F8BB-9DAF-E550-B47E-06A82C36AF6C}"/>
          </ac:picMkLst>
        </pc:picChg>
      </pc:sldChg>
      <pc:sldChg chg="del">
        <pc:chgData name="Zhang, Ming" userId="b82a8543-f1f7-489a-9aa1-19dfec147758" providerId="ADAL" clId="{7723BB28-1E22-41BF-8740-EB4DD9CC7F35}" dt="2022-11-30T18:52:03.998" v="315" actId="47"/>
        <pc:sldMkLst>
          <pc:docMk/>
          <pc:sldMk cId="2118353874" sldId="422"/>
        </pc:sldMkLst>
      </pc:sldChg>
      <pc:sldChg chg="del">
        <pc:chgData name="Zhang, Ming" userId="b82a8543-f1f7-489a-9aa1-19dfec147758" providerId="ADAL" clId="{7723BB28-1E22-41BF-8740-EB4DD9CC7F35}" dt="2022-11-30T21:19:20.489" v="3010" actId="47"/>
        <pc:sldMkLst>
          <pc:docMk/>
          <pc:sldMk cId="3264032804" sldId="439"/>
        </pc:sldMkLst>
      </pc:sldChg>
      <pc:sldChg chg="del">
        <pc:chgData name="Zhang, Ming" userId="b82a8543-f1f7-489a-9aa1-19dfec147758" providerId="ADAL" clId="{7723BB28-1E22-41BF-8740-EB4DD9CC7F35}" dt="2022-11-30T21:24:19.947" v="3117" actId="47"/>
        <pc:sldMkLst>
          <pc:docMk/>
          <pc:sldMk cId="978668288" sldId="440"/>
        </pc:sldMkLst>
      </pc:sldChg>
      <pc:sldChg chg="del">
        <pc:chgData name="Zhang, Ming" userId="b82a8543-f1f7-489a-9aa1-19dfec147758" providerId="ADAL" clId="{7723BB28-1E22-41BF-8740-EB4DD9CC7F35}" dt="2022-11-30T21:24:19.947" v="3117" actId="47"/>
        <pc:sldMkLst>
          <pc:docMk/>
          <pc:sldMk cId="1445469918" sldId="441"/>
        </pc:sldMkLst>
      </pc:sldChg>
      <pc:sldChg chg="del">
        <pc:chgData name="Zhang, Ming" userId="b82a8543-f1f7-489a-9aa1-19dfec147758" providerId="ADAL" clId="{7723BB28-1E22-41BF-8740-EB4DD9CC7F35}" dt="2022-11-30T21:24:19.947" v="3117" actId="47"/>
        <pc:sldMkLst>
          <pc:docMk/>
          <pc:sldMk cId="601452597" sldId="442"/>
        </pc:sldMkLst>
      </pc:sldChg>
      <pc:sldChg chg="del">
        <pc:chgData name="Zhang, Ming" userId="b82a8543-f1f7-489a-9aa1-19dfec147758" providerId="ADAL" clId="{7723BB28-1E22-41BF-8740-EB4DD9CC7F35}" dt="2022-11-30T21:24:19.947" v="3117" actId="47"/>
        <pc:sldMkLst>
          <pc:docMk/>
          <pc:sldMk cId="850363168" sldId="443"/>
        </pc:sldMkLst>
      </pc:sldChg>
      <pc:sldChg chg="del">
        <pc:chgData name="Zhang, Ming" userId="b82a8543-f1f7-489a-9aa1-19dfec147758" providerId="ADAL" clId="{7723BB28-1E22-41BF-8740-EB4DD9CC7F35}" dt="2022-11-30T21:24:19.947" v="3117" actId="47"/>
        <pc:sldMkLst>
          <pc:docMk/>
          <pc:sldMk cId="514238909" sldId="458"/>
        </pc:sldMkLst>
      </pc:sldChg>
      <pc:sldChg chg="del">
        <pc:chgData name="Zhang, Ming" userId="b82a8543-f1f7-489a-9aa1-19dfec147758" providerId="ADAL" clId="{7723BB28-1E22-41BF-8740-EB4DD9CC7F35}" dt="2022-11-30T18:52:03.998" v="315" actId="47"/>
        <pc:sldMkLst>
          <pc:docMk/>
          <pc:sldMk cId="2738196959" sldId="461"/>
        </pc:sldMkLst>
      </pc:sldChg>
      <pc:sldChg chg="del">
        <pc:chgData name="Zhang, Ming" userId="b82a8543-f1f7-489a-9aa1-19dfec147758" providerId="ADAL" clId="{7723BB28-1E22-41BF-8740-EB4DD9CC7F35}" dt="2022-11-30T18:52:03.998" v="315" actId="47"/>
        <pc:sldMkLst>
          <pc:docMk/>
          <pc:sldMk cId="482241153" sldId="462"/>
        </pc:sldMkLst>
      </pc:sldChg>
      <pc:sldChg chg="del">
        <pc:chgData name="Zhang, Ming" userId="b82a8543-f1f7-489a-9aa1-19dfec147758" providerId="ADAL" clId="{7723BB28-1E22-41BF-8740-EB4DD9CC7F35}" dt="2022-11-30T18:52:03.998" v="315" actId="47"/>
        <pc:sldMkLst>
          <pc:docMk/>
          <pc:sldMk cId="444503291" sldId="463"/>
        </pc:sldMkLst>
      </pc:sldChg>
      <pc:sldChg chg="del">
        <pc:chgData name="Zhang, Ming" userId="b82a8543-f1f7-489a-9aa1-19dfec147758" providerId="ADAL" clId="{7723BB28-1E22-41BF-8740-EB4DD9CC7F35}" dt="2022-11-30T18:52:03.998" v="315" actId="47"/>
        <pc:sldMkLst>
          <pc:docMk/>
          <pc:sldMk cId="144665124" sldId="464"/>
        </pc:sldMkLst>
      </pc:sldChg>
      <pc:sldChg chg="del">
        <pc:chgData name="Zhang, Ming" userId="b82a8543-f1f7-489a-9aa1-19dfec147758" providerId="ADAL" clId="{7723BB28-1E22-41BF-8740-EB4DD9CC7F35}" dt="2022-11-30T18:52:03.998" v="315" actId="47"/>
        <pc:sldMkLst>
          <pc:docMk/>
          <pc:sldMk cId="4242577564" sldId="465"/>
        </pc:sldMkLst>
      </pc:sldChg>
      <pc:sldChg chg="addSp delSp modSp del mod ord">
        <pc:chgData name="Zhang, Ming" userId="b82a8543-f1f7-489a-9aa1-19dfec147758" providerId="ADAL" clId="{7723BB28-1E22-41BF-8740-EB4DD9CC7F35}" dt="2022-11-30T21:03:01.982" v="2646" actId="47"/>
        <pc:sldMkLst>
          <pc:docMk/>
          <pc:sldMk cId="3818822649" sldId="466"/>
        </pc:sldMkLst>
        <pc:spChg chg="mod">
          <ac:chgData name="Zhang, Ming" userId="b82a8543-f1f7-489a-9aa1-19dfec147758" providerId="ADAL" clId="{7723BB28-1E22-41BF-8740-EB4DD9CC7F35}" dt="2022-11-30T21:02:18.520" v="2637" actId="20577"/>
          <ac:spMkLst>
            <pc:docMk/>
            <pc:sldMk cId="3818822649" sldId="466"/>
            <ac:spMk id="2" creationId="{CF661BA2-463B-5CCD-E0F5-5EB70638106E}"/>
          </ac:spMkLst>
        </pc:spChg>
        <pc:spChg chg="add">
          <ac:chgData name="Zhang, Ming" userId="b82a8543-f1f7-489a-9aa1-19dfec147758" providerId="ADAL" clId="{7723BB28-1E22-41BF-8740-EB4DD9CC7F35}" dt="2022-11-30T21:02:40.976" v="2640" actId="22"/>
          <ac:spMkLst>
            <pc:docMk/>
            <pc:sldMk cId="3818822649" sldId="466"/>
            <ac:spMk id="4" creationId="{6A2163AD-3ADE-8CA9-2CA0-C22088D0CAC3}"/>
          </ac:spMkLst>
        </pc:spChg>
        <pc:picChg chg="del">
          <ac:chgData name="Zhang, Ming" userId="b82a8543-f1f7-489a-9aa1-19dfec147758" providerId="ADAL" clId="{7723BB28-1E22-41BF-8740-EB4DD9CC7F35}" dt="2022-11-30T21:02:37.447" v="2638" actId="478"/>
          <ac:picMkLst>
            <pc:docMk/>
            <pc:sldMk cId="3818822649" sldId="466"/>
            <ac:picMk id="5" creationId="{ADE23EB1-B06A-E643-90EA-B4717BA75A8E}"/>
          </ac:picMkLst>
        </pc:picChg>
        <pc:picChg chg="del">
          <ac:chgData name="Zhang, Ming" userId="b82a8543-f1f7-489a-9aa1-19dfec147758" providerId="ADAL" clId="{7723BB28-1E22-41BF-8740-EB4DD9CC7F35}" dt="2022-11-30T21:02:39.644" v="2639" actId="478"/>
          <ac:picMkLst>
            <pc:docMk/>
            <pc:sldMk cId="3818822649" sldId="466"/>
            <ac:picMk id="9" creationId="{C0DDE636-5143-3993-2C8C-E13B3A3FF82A}"/>
          </ac:picMkLst>
        </pc:picChg>
      </pc:sldChg>
      <pc:sldChg chg="del">
        <pc:chgData name="Zhang, Ming" userId="b82a8543-f1f7-489a-9aa1-19dfec147758" providerId="ADAL" clId="{7723BB28-1E22-41BF-8740-EB4DD9CC7F35}" dt="2022-11-30T21:24:19.947" v="3117" actId="47"/>
        <pc:sldMkLst>
          <pc:docMk/>
          <pc:sldMk cId="1612501630" sldId="467"/>
        </pc:sldMkLst>
      </pc:sldChg>
      <pc:sldChg chg="del">
        <pc:chgData name="Zhang, Ming" userId="b82a8543-f1f7-489a-9aa1-19dfec147758" providerId="ADAL" clId="{7723BB28-1E22-41BF-8740-EB4DD9CC7F35}" dt="2022-11-30T21:24:19.947" v="3117" actId="47"/>
        <pc:sldMkLst>
          <pc:docMk/>
          <pc:sldMk cId="330611753" sldId="468"/>
        </pc:sldMkLst>
      </pc:sldChg>
      <pc:sldChg chg="del">
        <pc:chgData name="Zhang, Ming" userId="b82a8543-f1f7-489a-9aa1-19dfec147758" providerId="ADAL" clId="{7723BB28-1E22-41BF-8740-EB4DD9CC7F35}" dt="2022-11-30T21:24:19.947" v="3117" actId="47"/>
        <pc:sldMkLst>
          <pc:docMk/>
          <pc:sldMk cId="185143007" sldId="469"/>
        </pc:sldMkLst>
      </pc:sldChg>
      <pc:sldChg chg="del">
        <pc:chgData name="Zhang, Ming" userId="b82a8543-f1f7-489a-9aa1-19dfec147758" providerId="ADAL" clId="{7723BB28-1E22-41BF-8740-EB4DD9CC7F35}" dt="2022-11-30T21:24:19.947" v="3117" actId="47"/>
        <pc:sldMkLst>
          <pc:docMk/>
          <pc:sldMk cId="221043825" sldId="470"/>
        </pc:sldMkLst>
      </pc:sldChg>
      <pc:sldChg chg="del">
        <pc:chgData name="Zhang, Ming" userId="b82a8543-f1f7-489a-9aa1-19dfec147758" providerId="ADAL" clId="{7723BB28-1E22-41BF-8740-EB4DD9CC7F35}" dt="2022-11-30T21:24:19.947" v="3117" actId="47"/>
        <pc:sldMkLst>
          <pc:docMk/>
          <pc:sldMk cId="3688410383" sldId="471"/>
        </pc:sldMkLst>
      </pc:sldChg>
      <pc:sldChg chg="del">
        <pc:chgData name="Zhang, Ming" userId="b82a8543-f1f7-489a-9aa1-19dfec147758" providerId="ADAL" clId="{7723BB28-1E22-41BF-8740-EB4DD9CC7F35}" dt="2022-11-30T21:24:19.947" v="3117" actId="47"/>
        <pc:sldMkLst>
          <pc:docMk/>
          <pc:sldMk cId="2416102602" sldId="472"/>
        </pc:sldMkLst>
      </pc:sldChg>
      <pc:sldChg chg="del">
        <pc:chgData name="Zhang, Ming" userId="b82a8543-f1f7-489a-9aa1-19dfec147758" providerId="ADAL" clId="{7723BB28-1E22-41BF-8740-EB4DD9CC7F35}" dt="2022-11-30T21:24:19.947" v="3117" actId="47"/>
        <pc:sldMkLst>
          <pc:docMk/>
          <pc:sldMk cId="3546762251" sldId="473"/>
        </pc:sldMkLst>
      </pc:sldChg>
      <pc:sldChg chg="del">
        <pc:chgData name="Zhang, Ming" userId="b82a8543-f1f7-489a-9aa1-19dfec147758" providerId="ADAL" clId="{7723BB28-1E22-41BF-8740-EB4DD9CC7F35}" dt="2022-11-30T21:24:19.947" v="3117" actId="47"/>
        <pc:sldMkLst>
          <pc:docMk/>
          <pc:sldMk cId="1217936350" sldId="474"/>
        </pc:sldMkLst>
      </pc:sldChg>
      <pc:sldChg chg="del">
        <pc:chgData name="Zhang, Ming" userId="b82a8543-f1f7-489a-9aa1-19dfec147758" providerId="ADAL" clId="{7723BB28-1E22-41BF-8740-EB4DD9CC7F35}" dt="2022-11-30T21:24:19.947" v="3117" actId="47"/>
        <pc:sldMkLst>
          <pc:docMk/>
          <pc:sldMk cId="1356881976" sldId="475"/>
        </pc:sldMkLst>
      </pc:sldChg>
      <pc:sldChg chg="del">
        <pc:chgData name="Zhang, Ming" userId="b82a8543-f1f7-489a-9aa1-19dfec147758" providerId="ADAL" clId="{7723BB28-1E22-41BF-8740-EB4DD9CC7F35}" dt="2022-11-30T21:24:19.947" v="3117" actId="47"/>
        <pc:sldMkLst>
          <pc:docMk/>
          <pc:sldMk cId="2527603175" sldId="476"/>
        </pc:sldMkLst>
      </pc:sldChg>
      <pc:sldChg chg="del">
        <pc:chgData name="Zhang, Ming" userId="b82a8543-f1f7-489a-9aa1-19dfec147758" providerId="ADAL" clId="{7723BB28-1E22-41BF-8740-EB4DD9CC7F35}" dt="2022-11-30T21:24:19.947" v="3117" actId="47"/>
        <pc:sldMkLst>
          <pc:docMk/>
          <pc:sldMk cId="580952488" sldId="477"/>
        </pc:sldMkLst>
      </pc:sldChg>
      <pc:sldChg chg="del">
        <pc:chgData name="Zhang, Ming" userId="b82a8543-f1f7-489a-9aa1-19dfec147758" providerId="ADAL" clId="{7723BB28-1E22-41BF-8740-EB4DD9CC7F35}" dt="2022-11-30T21:24:19.947" v="3117" actId="47"/>
        <pc:sldMkLst>
          <pc:docMk/>
          <pc:sldMk cId="3763666760" sldId="478"/>
        </pc:sldMkLst>
      </pc:sldChg>
      <pc:sldChg chg="add">
        <pc:chgData name="Zhang, Ming" userId="b82a8543-f1f7-489a-9aa1-19dfec147758" providerId="ADAL" clId="{7723BB28-1E22-41BF-8740-EB4DD9CC7F35}" dt="2022-11-30T18:32:30.503" v="234"/>
        <pc:sldMkLst>
          <pc:docMk/>
          <pc:sldMk cId="1266097979" sldId="479"/>
        </pc:sldMkLst>
      </pc:sldChg>
      <pc:sldChg chg="addSp delSp modSp add del mod">
        <pc:chgData name="Zhang, Ming" userId="b82a8543-f1f7-489a-9aa1-19dfec147758" providerId="ADAL" clId="{7723BB28-1E22-41BF-8740-EB4DD9CC7F35}" dt="2022-11-30T18:52:03.998" v="315" actId="47"/>
        <pc:sldMkLst>
          <pc:docMk/>
          <pc:sldMk cId="1282016584" sldId="480"/>
        </pc:sldMkLst>
        <pc:spChg chg="mod">
          <ac:chgData name="Zhang, Ming" userId="b82a8543-f1f7-489a-9aa1-19dfec147758" providerId="ADAL" clId="{7723BB28-1E22-41BF-8740-EB4DD9CC7F35}" dt="2022-11-30T18:33:23.990" v="238" actId="20577"/>
          <ac:spMkLst>
            <pc:docMk/>
            <pc:sldMk cId="1282016584" sldId="480"/>
            <ac:spMk id="3" creationId="{05985466-1A6C-046E-532A-215370E88038}"/>
          </ac:spMkLst>
        </pc:spChg>
        <pc:picChg chg="del">
          <ac:chgData name="Zhang, Ming" userId="b82a8543-f1f7-489a-9aa1-19dfec147758" providerId="ADAL" clId="{7723BB28-1E22-41BF-8740-EB4DD9CC7F35}" dt="2022-11-30T18:33:14.451" v="236" actId="478"/>
          <ac:picMkLst>
            <pc:docMk/>
            <pc:sldMk cId="1282016584" sldId="480"/>
            <ac:picMk id="5" creationId="{C48AFB24-9565-BBD8-098D-835D6FECBDC1}"/>
          </ac:picMkLst>
        </pc:picChg>
        <pc:picChg chg="add mod">
          <ac:chgData name="Zhang, Ming" userId="b82a8543-f1f7-489a-9aa1-19dfec147758" providerId="ADAL" clId="{7723BB28-1E22-41BF-8740-EB4DD9CC7F35}" dt="2022-11-30T18:33:34.295" v="243" actId="14100"/>
          <ac:picMkLst>
            <pc:docMk/>
            <pc:sldMk cId="1282016584" sldId="480"/>
            <ac:picMk id="6" creationId="{DBBAFBA0-E5EA-9D1C-BC9C-02EE704BB63F}"/>
          </ac:picMkLst>
        </pc:picChg>
        <pc:picChg chg="del">
          <ac:chgData name="Zhang, Ming" userId="b82a8543-f1f7-489a-9aa1-19dfec147758" providerId="ADAL" clId="{7723BB28-1E22-41BF-8740-EB4DD9CC7F35}" dt="2022-11-30T18:33:19.746" v="237" actId="478"/>
          <ac:picMkLst>
            <pc:docMk/>
            <pc:sldMk cId="1282016584" sldId="480"/>
            <ac:picMk id="7" creationId="{ED061D59-D0C1-379F-63FB-13E4BD63828B}"/>
          </ac:picMkLst>
        </pc:picChg>
      </pc:sldChg>
      <pc:sldChg chg="modSp add">
        <pc:chgData name="Zhang, Ming" userId="b82a8543-f1f7-489a-9aa1-19dfec147758" providerId="ADAL" clId="{7723BB28-1E22-41BF-8740-EB4DD9CC7F35}" dt="2022-11-30T18:42:23.262" v="246" actId="207"/>
        <pc:sldMkLst>
          <pc:docMk/>
          <pc:sldMk cId="4064992488" sldId="481"/>
        </pc:sldMkLst>
        <pc:spChg chg="mod">
          <ac:chgData name="Zhang, Ming" userId="b82a8543-f1f7-489a-9aa1-19dfec147758" providerId="ADAL" clId="{7723BB28-1E22-41BF-8740-EB4DD9CC7F35}" dt="2022-11-30T18:42:23.262" v="246" actId="207"/>
          <ac:spMkLst>
            <pc:docMk/>
            <pc:sldMk cId="4064992488" sldId="481"/>
            <ac:spMk id="3" creationId="{A7441E26-0035-1321-BA5C-7B4BCE6440A7}"/>
          </ac:spMkLst>
        </pc:spChg>
      </pc:sldChg>
      <pc:sldChg chg="addSp modSp new mod">
        <pc:chgData name="Zhang, Ming" userId="b82a8543-f1f7-489a-9aa1-19dfec147758" providerId="ADAL" clId="{7723BB28-1E22-41BF-8740-EB4DD9CC7F35}" dt="2022-11-30T18:50:37.930" v="314" actId="207"/>
        <pc:sldMkLst>
          <pc:docMk/>
          <pc:sldMk cId="2435622246" sldId="482"/>
        </pc:sldMkLst>
        <pc:spChg chg="mod">
          <ac:chgData name="Zhang, Ming" userId="b82a8543-f1f7-489a-9aa1-19dfec147758" providerId="ADAL" clId="{7723BB28-1E22-41BF-8740-EB4DD9CC7F35}" dt="2022-11-30T18:49:28.581" v="291" actId="14100"/>
          <ac:spMkLst>
            <pc:docMk/>
            <pc:sldMk cId="2435622246" sldId="482"/>
            <ac:spMk id="2" creationId="{030763F3-61B2-7ACD-A2CF-87AD47BFD861}"/>
          </ac:spMkLst>
        </pc:spChg>
        <pc:spChg chg="mod">
          <ac:chgData name="Zhang, Ming" userId="b82a8543-f1f7-489a-9aa1-19dfec147758" providerId="ADAL" clId="{7723BB28-1E22-41BF-8740-EB4DD9CC7F35}" dt="2022-11-30T18:50:37.930" v="314" actId="207"/>
          <ac:spMkLst>
            <pc:docMk/>
            <pc:sldMk cId="2435622246" sldId="482"/>
            <ac:spMk id="3" creationId="{BF562AC0-2631-369F-1B60-117F5E8A0E94}"/>
          </ac:spMkLst>
        </pc:spChg>
        <pc:picChg chg="add mod">
          <ac:chgData name="Zhang, Ming" userId="b82a8543-f1f7-489a-9aa1-19dfec147758" providerId="ADAL" clId="{7723BB28-1E22-41BF-8740-EB4DD9CC7F35}" dt="2022-11-30T18:49:51.791" v="295" actId="1076"/>
          <ac:picMkLst>
            <pc:docMk/>
            <pc:sldMk cId="2435622246" sldId="482"/>
            <ac:picMk id="5" creationId="{A869CDA6-0E1A-C1A9-FA4D-7B80D0E810A1}"/>
          </ac:picMkLst>
        </pc:picChg>
      </pc:sldChg>
      <pc:sldChg chg="addSp delSp modSp add mod">
        <pc:chgData name="Zhang, Ming" userId="b82a8543-f1f7-489a-9aa1-19dfec147758" providerId="ADAL" clId="{7723BB28-1E22-41BF-8740-EB4DD9CC7F35}" dt="2022-11-30T18:59:34.702" v="491" actId="20577"/>
        <pc:sldMkLst>
          <pc:docMk/>
          <pc:sldMk cId="2455277027" sldId="483"/>
        </pc:sldMkLst>
        <pc:spChg chg="mod">
          <ac:chgData name="Zhang, Ming" userId="b82a8543-f1f7-489a-9aa1-19dfec147758" providerId="ADAL" clId="{7723BB28-1E22-41BF-8740-EB4DD9CC7F35}" dt="2022-11-30T18:59:34.702" v="491" actId="20577"/>
          <ac:spMkLst>
            <pc:docMk/>
            <pc:sldMk cId="2455277027" sldId="483"/>
            <ac:spMk id="3" creationId="{AC9A4005-1195-C078-DD83-B1F53EBCA030}"/>
          </ac:spMkLst>
        </pc:spChg>
        <pc:picChg chg="del">
          <ac:chgData name="Zhang, Ming" userId="b82a8543-f1f7-489a-9aa1-19dfec147758" providerId="ADAL" clId="{7723BB28-1E22-41BF-8740-EB4DD9CC7F35}" dt="2022-11-30T18:56:32.045" v="429" actId="478"/>
          <ac:picMkLst>
            <pc:docMk/>
            <pc:sldMk cId="2455277027" sldId="483"/>
            <ac:picMk id="5" creationId="{CDD4244C-4A73-2F12-899E-545F9477CD5E}"/>
          </ac:picMkLst>
        </pc:picChg>
        <pc:picChg chg="add mod">
          <ac:chgData name="Zhang, Ming" userId="b82a8543-f1f7-489a-9aa1-19dfec147758" providerId="ADAL" clId="{7723BB28-1E22-41BF-8740-EB4DD9CC7F35}" dt="2022-11-30T18:59:30.155" v="489" actId="1076"/>
          <ac:picMkLst>
            <pc:docMk/>
            <pc:sldMk cId="2455277027" sldId="483"/>
            <ac:picMk id="6" creationId="{4916DCFB-7296-3093-C587-D697B75896E0}"/>
          </ac:picMkLst>
        </pc:picChg>
      </pc:sldChg>
      <pc:sldChg chg="addSp delSp modSp add mod">
        <pc:chgData name="Zhang, Ming" userId="b82a8543-f1f7-489a-9aa1-19dfec147758" providerId="ADAL" clId="{7723BB28-1E22-41BF-8740-EB4DD9CC7F35}" dt="2022-11-30T19:02:52.517" v="566" actId="255"/>
        <pc:sldMkLst>
          <pc:docMk/>
          <pc:sldMk cId="953947922" sldId="484"/>
        </pc:sldMkLst>
        <pc:spChg chg="mod">
          <ac:chgData name="Zhang, Ming" userId="b82a8543-f1f7-489a-9aa1-19dfec147758" providerId="ADAL" clId="{7723BB28-1E22-41BF-8740-EB4DD9CC7F35}" dt="2022-11-30T19:00:00.712" v="502" actId="20577"/>
          <ac:spMkLst>
            <pc:docMk/>
            <pc:sldMk cId="953947922" sldId="484"/>
            <ac:spMk id="2" creationId="{CF661BA2-463B-5CCD-E0F5-5EB70638106E}"/>
          </ac:spMkLst>
        </pc:spChg>
        <pc:spChg chg="mod">
          <ac:chgData name="Zhang, Ming" userId="b82a8543-f1f7-489a-9aa1-19dfec147758" providerId="ADAL" clId="{7723BB28-1E22-41BF-8740-EB4DD9CC7F35}" dt="2022-11-30T19:02:52.517" v="566" actId="255"/>
          <ac:spMkLst>
            <pc:docMk/>
            <pc:sldMk cId="953947922" sldId="484"/>
            <ac:spMk id="3" creationId="{AC9A4005-1195-C078-DD83-B1F53EBCA030}"/>
          </ac:spMkLst>
        </pc:spChg>
        <pc:picChg chg="add mod">
          <ac:chgData name="Zhang, Ming" userId="b82a8543-f1f7-489a-9aa1-19dfec147758" providerId="ADAL" clId="{7723BB28-1E22-41BF-8740-EB4DD9CC7F35}" dt="2022-11-30T19:01:13.046" v="536" actId="14100"/>
          <ac:picMkLst>
            <pc:docMk/>
            <pc:sldMk cId="953947922" sldId="484"/>
            <ac:picMk id="5" creationId="{F03D4852-38F4-3558-9775-A6F28A0A12AF}"/>
          </ac:picMkLst>
        </pc:picChg>
        <pc:picChg chg="del">
          <ac:chgData name="Zhang, Ming" userId="b82a8543-f1f7-489a-9aa1-19dfec147758" providerId="ADAL" clId="{7723BB28-1E22-41BF-8740-EB4DD9CC7F35}" dt="2022-11-30T19:00:31.288" v="516" actId="478"/>
          <ac:picMkLst>
            <pc:docMk/>
            <pc:sldMk cId="953947922" sldId="484"/>
            <ac:picMk id="6" creationId="{4916DCFB-7296-3093-C587-D697B75896E0}"/>
          </ac:picMkLst>
        </pc:picChg>
      </pc:sldChg>
      <pc:sldChg chg="modSp add mod">
        <pc:chgData name="Zhang, Ming" userId="b82a8543-f1f7-489a-9aa1-19dfec147758" providerId="ADAL" clId="{7723BB28-1E22-41BF-8740-EB4DD9CC7F35}" dt="2022-11-30T19:07:02.926" v="677" actId="20577"/>
        <pc:sldMkLst>
          <pc:docMk/>
          <pc:sldMk cId="1558857493" sldId="485"/>
        </pc:sldMkLst>
        <pc:spChg chg="mod">
          <ac:chgData name="Zhang, Ming" userId="b82a8543-f1f7-489a-9aa1-19dfec147758" providerId="ADAL" clId="{7723BB28-1E22-41BF-8740-EB4DD9CC7F35}" dt="2022-11-30T19:07:02.926" v="677" actId="20577"/>
          <ac:spMkLst>
            <pc:docMk/>
            <pc:sldMk cId="1558857493" sldId="485"/>
            <ac:spMk id="6" creationId="{5A31ACBC-ED41-BA7B-410E-C71BE39BD59A}"/>
          </ac:spMkLst>
        </pc:spChg>
      </pc:sldChg>
      <pc:sldChg chg="addSp delSp modSp add mod">
        <pc:chgData name="Zhang, Ming" userId="b82a8543-f1f7-489a-9aa1-19dfec147758" providerId="ADAL" clId="{7723BB28-1E22-41BF-8740-EB4DD9CC7F35}" dt="2022-11-30T19:21:20.891" v="934" actId="20577"/>
        <pc:sldMkLst>
          <pc:docMk/>
          <pc:sldMk cId="2046294135" sldId="486"/>
        </pc:sldMkLst>
        <pc:spChg chg="mod">
          <ac:chgData name="Zhang, Ming" userId="b82a8543-f1f7-489a-9aa1-19dfec147758" providerId="ADAL" clId="{7723BB28-1E22-41BF-8740-EB4DD9CC7F35}" dt="2022-11-30T19:10:53.872" v="807" actId="20577"/>
          <ac:spMkLst>
            <pc:docMk/>
            <pc:sldMk cId="2046294135" sldId="486"/>
            <ac:spMk id="2" creationId="{CF661BA2-463B-5CCD-E0F5-5EB70638106E}"/>
          </ac:spMkLst>
        </pc:spChg>
        <pc:spChg chg="mod">
          <ac:chgData name="Zhang, Ming" userId="b82a8543-f1f7-489a-9aa1-19dfec147758" providerId="ADAL" clId="{7723BB28-1E22-41BF-8740-EB4DD9CC7F35}" dt="2022-11-30T19:21:20.891" v="934" actId="20577"/>
          <ac:spMkLst>
            <pc:docMk/>
            <pc:sldMk cId="2046294135" sldId="486"/>
            <ac:spMk id="3" creationId="{AC9A4005-1195-C078-DD83-B1F53EBCA030}"/>
          </ac:spMkLst>
        </pc:spChg>
        <pc:picChg chg="del mod">
          <ac:chgData name="Zhang, Ming" userId="b82a8543-f1f7-489a-9aa1-19dfec147758" providerId="ADAL" clId="{7723BB28-1E22-41BF-8740-EB4DD9CC7F35}" dt="2022-11-30T19:11:31.974" v="826" actId="478"/>
          <ac:picMkLst>
            <pc:docMk/>
            <pc:sldMk cId="2046294135" sldId="486"/>
            <ac:picMk id="5" creationId="{37296678-6B99-4B5A-BD7B-C5644E2CB8D0}"/>
          </ac:picMkLst>
        </pc:picChg>
        <pc:picChg chg="add mod">
          <ac:chgData name="Zhang, Ming" userId="b82a8543-f1f7-489a-9aa1-19dfec147758" providerId="ADAL" clId="{7723BB28-1E22-41BF-8740-EB4DD9CC7F35}" dt="2022-11-30T19:17:55.602" v="918" actId="1076"/>
          <ac:picMkLst>
            <pc:docMk/>
            <pc:sldMk cId="2046294135" sldId="486"/>
            <ac:picMk id="6" creationId="{F497A05A-E241-9196-0E48-676342207D8F}"/>
          </ac:picMkLst>
        </pc:picChg>
      </pc:sldChg>
      <pc:sldChg chg="modSp add mod">
        <pc:chgData name="Zhang, Ming" userId="b82a8543-f1f7-489a-9aa1-19dfec147758" providerId="ADAL" clId="{7723BB28-1E22-41BF-8740-EB4DD9CC7F35}" dt="2022-11-30T19:25:34.504" v="993" actId="207"/>
        <pc:sldMkLst>
          <pc:docMk/>
          <pc:sldMk cId="1350985651" sldId="487"/>
        </pc:sldMkLst>
        <pc:spChg chg="mod">
          <ac:chgData name="Zhang, Ming" userId="b82a8543-f1f7-489a-9aa1-19dfec147758" providerId="ADAL" clId="{7723BB28-1E22-41BF-8740-EB4DD9CC7F35}" dt="2022-11-30T19:25:34.504" v="993" actId="207"/>
          <ac:spMkLst>
            <pc:docMk/>
            <pc:sldMk cId="1350985651" sldId="487"/>
            <ac:spMk id="3" creationId="{AC9A4005-1195-C078-DD83-B1F53EBCA030}"/>
          </ac:spMkLst>
        </pc:spChg>
      </pc:sldChg>
      <pc:sldChg chg="modSp add mod">
        <pc:chgData name="Zhang, Ming" userId="b82a8543-f1f7-489a-9aa1-19dfec147758" providerId="ADAL" clId="{7723BB28-1E22-41BF-8740-EB4DD9CC7F35}" dt="2022-11-30T19:37:07.131" v="1135" actId="255"/>
        <pc:sldMkLst>
          <pc:docMk/>
          <pc:sldMk cId="207186070" sldId="488"/>
        </pc:sldMkLst>
        <pc:spChg chg="mod">
          <ac:chgData name="Zhang, Ming" userId="b82a8543-f1f7-489a-9aa1-19dfec147758" providerId="ADAL" clId="{7723BB28-1E22-41BF-8740-EB4DD9CC7F35}" dt="2022-11-30T19:37:07.131" v="1135" actId="255"/>
          <ac:spMkLst>
            <pc:docMk/>
            <pc:sldMk cId="207186070" sldId="488"/>
            <ac:spMk id="3" creationId="{AC9A4005-1195-C078-DD83-B1F53EBCA030}"/>
          </ac:spMkLst>
        </pc:spChg>
        <pc:picChg chg="mod">
          <ac:chgData name="Zhang, Ming" userId="b82a8543-f1f7-489a-9aa1-19dfec147758" providerId="ADAL" clId="{7723BB28-1E22-41BF-8740-EB4DD9CC7F35}" dt="2022-11-30T19:36:56.907" v="1133" actId="14100"/>
          <ac:picMkLst>
            <pc:docMk/>
            <pc:sldMk cId="207186070" sldId="488"/>
            <ac:picMk id="6" creationId="{F497A05A-E241-9196-0E48-676342207D8F}"/>
          </ac:picMkLst>
        </pc:picChg>
      </pc:sldChg>
      <pc:sldChg chg="modSp new mod">
        <pc:chgData name="Zhang, Ming" userId="b82a8543-f1f7-489a-9aa1-19dfec147758" providerId="ADAL" clId="{7723BB28-1E22-41BF-8740-EB4DD9CC7F35}" dt="2022-11-30T19:44:40.313" v="1278" actId="2711"/>
        <pc:sldMkLst>
          <pc:docMk/>
          <pc:sldMk cId="1787050896" sldId="489"/>
        </pc:sldMkLst>
        <pc:spChg chg="mod">
          <ac:chgData name="Zhang, Ming" userId="b82a8543-f1f7-489a-9aa1-19dfec147758" providerId="ADAL" clId="{7723BB28-1E22-41BF-8740-EB4DD9CC7F35}" dt="2022-11-30T19:40:20.483" v="1184" actId="14100"/>
          <ac:spMkLst>
            <pc:docMk/>
            <pc:sldMk cId="1787050896" sldId="489"/>
            <ac:spMk id="2" creationId="{26863FF0-7C62-0A2A-4BDF-6788219CEDE6}"/>
          </ac:spMkLst>
        </pc:spChg>
        <pc:spChg chg="mod">
          <ac:chgData name="Zhang, Ming" userId="b82a8543-f1f7-489a-9aa1-19dfec147758" providerId="ADAL" clId="{7723BB28-1E22-41BF-8740-EB4DD9CC7F35}" dt="2022-11-30T19:44:40.313" v="1278" actId="2711"/>
          <ac:spMkLst>
            <pc:docMk/>
            <pc:sldMk cId="1787050896" sldId="489"/>
            <ac:spMk id="3" creationId="{0FD9A245-B264-3C1C-6F75-5605F6B93DA8}"/>
          </ac:spMkLst>
        </pc:spChg>
      </pc:sldChg>
      <pc:sldChg chg="addSp delSp modSp new mod">
        <pc:chgData name="Zhang, Ming" userId="b82a8543-f1f7-489a-9aa1-19dfec147758" providerId="ADAL" clId="{7723BB28-1E22-41BF-8740-EB4DD9CC7F35}" dt="2022-11-30T21:19:06.857" v="3008" actId="1076"/>
        <pc:sldMkLst>
          <pc:docMk/>
          <pc:sldMk cId="3966524505" sldId="490"/>
        </pc:sldMkLst>
        <pc:spChg chg="mod">
          <ac:chgData name="Zhang, Ming" userId="b82a8543-f1f7-489a-9aa1-19dfec147758" providerId="ADAL" clId="{7723BB28-1E22-41BF-8740-EB4DD9CC7F35}" dt="2022-11-30T21:18:52.686" v="3005" actId="14100"/>
          <ac:spMkLst>
            <pc:docMk/>
            <pc:sldMk cId="3966524505" sldId="490"/>
            <ac:spMk id="2" creationId="{4243FC7B-967F-24E6-7A9F-097B9C33AA4A}"/>
          </ac:spMkLst>
        </pc:spChg>
        <pc:spChg chg="del">
          <ac:chgData name="Zhang, Ming" userId="b82a8543-f1f7-489a-9aa1-19dfec147758" providerId="ADAL" clId="{7723BB28-1E22-41BF-8740-EB4DD9CC7F35}" dt="2022-11-30T21:19:04.249" v="3006" actId="478"/>
          <ac:spMkLst>
            <pc:docMk/>
            <pc:sldMk cId="3966524505" sldId="490"/>
            <ac:spMk id="3" creationId="{BB9745AC-D6C0-0839-2326-85B102D93213}"/>
          </ac:spMkLst>
        </pc:spChg>
        <pc:picChg chg="add mod">
          <ac:chgData name="Zhang, Ming" userId="b82a8543-f1f7-489a-9aa1-19dfec147758" providerId="ADAL" clId="{7723BB28-1E22-41BF-8740-EB4DD9CC7F35}" dt="2022-11-30T21:19:06.857" v="3008" actId="1076"/>
          <ac:picMkLst>
            <pc:docMk/>
            <pc:sldMk cId="3966524505" sldId="490"/>
            <ac:picMk id="5" creationId="{9E4B1483-D248-CDC5-C59B-4F0AB642BC2E}"/>
          </ac:picMkLst>
        </pc:picChg>
      </pc:sldChg>
      <pc:sldChg chg="modSp add mod">
        <pc:chgData name="Zhang, Ming" userId="b82a8543-f1f7-489a-9aa1-19dfec147758" providerId="ADAL" clId="{7723BB28-1E22-41BF-8740-EB4DD9CC7F35}" dt="2022-11-30T19:49:11.040" v="1364" actId="20577"/>
        <pc:sldMkLst>
          <pc:docMk/>
          <pc:sldMk cId="1822050452" sldId="491"/>
        </pc:sldMkLst>
        <pc:spChg chg="mod">
          <ac:chgData name="Zhang, Ming" userId="b82a8543-f1f7-489a-9aa1-19dfec147758" providerId="ADAL" clId="{7723BB28-1E22-41BF-8740-EB4DD9CC7F35}" dt="2022-11-30T19:49:11.040" v="1364" actId="20577"/>
          <ac:spMkLst>
            <pc:docMk/>
            <pc:sldMk cId="1822050452" sldId="491"/>
            <ac:spMk id="3" creationId="{0FD9A245-B264-3C1C-6F75-5605F6B93DA8}"/>
          </ac:spMkLst>
        </pc:spChg>
      </pc:sldChg>
      <pc:sldChg chg="modSp add mod">
        <pc:chgData name="Zhang, Ming" userId="b82a8543-f1f7-489a-9aa1-19dfec147758" providerId="ADAL" clId="{7723BB28-1E22-41BF-8740-EB4DD9CC7F35}" dt="2022-11-30T19:50:07.264" v="1407" actId="14100"/>
        <pc:sldMkLst>
          <pc:docMk/>
          <pc:sldMk cId="1726273455" sldId="492"/>
        </pc:sldMkLst>
        <pc:spChg chg="mod">
          <ac:chgData name="Zhang, Ming" userId="b82a8543-f1f7-489a-9aa1-19dfec147758" providerId="ADAL" clId="{7723BB28-1E22-41BF-8740-EB4DD9CC7F35}" dt="2022-11-30T19:50:07.264" v="1407" actId="14100"/>
          <ac:spMkLst>
            <pc:docMk/>
            <pc:sldMk cId="1726273455" sldId="492"/>
            <ac:spMk id="6" creationId="{5A31ACBC-ED41-BA7B-410E-C71BE39BD59A}"/>
          </ac:spMkLst>
        </pc:spChg>
      </pc:sldChg>
      <pc:sldChg chg="addSp modSp add mod">
        <pc:chgData name="Zhang, Ming" userId="b82a8543-f1f7-489a-9aa1-19dfec147758" providerId="ADAL" clId="{7723BB28-1E22-41BF-8740-EB4DD9CC7F35}" dt="2022-11-30T19:58:46.896" v="1567" actId="255"/>
        <pc:sldMkLst>
          <pc:docMk/>
          <pc:sldMk cId="1042485335" sldId="493"/>
        </pc:sldMkLst>
        <pc:spChg chg="mod">
          <ac:chgData name="Zhang, Ming" userId="b82a8543-f1f7-489a-9aa1-19dfec147758" providerId="ADAL" clId="{7723BB28-1E22-41BF-8740-EB4DD9CC7F35}" dt="2022-11-30T19:50:54.436" v="1448" actId="255"/>
          <ac:spMkLst>
            <pc:docMk/>
            <pc:sldMk cId="1042485335" sldId="493"/>
            <ac:spMk id="2" creationId="{F2205507-B299-C501-723F-1C5D594ABA84}"/>
          </ac:spMkLst>
        </pc:spChg>
        <pc:spChg chg="mod">
          <ac:chgData name="Zhang, Ming" userId="b82a8543-f1f7-489a-9aa1-19dfec147758" providerId="ADAL" clId="{7723BB28-1E22-41BF-8740-EB4DD9CC7F35}" dt="2022-11-30T19:58:46.896" v="1567" actId="255"/>
          <ac:spMkLst>
            <pc:docMk/>
            <pc:sldMk cId="1042485335" sldId="493"/>
            <ac:spMk id="3" creationId="{A7441E26-0035-1321-BA5C-7B4BCE6440A7}"/>
          </ac:spMkLst>
        </pc:spChg>
        <pc:picChg chg="add mod">
          <ac:chgData name="Zhang, Ming" userId="b82a8543-f1f7-489a-9aa1-19dfec147758" providerId="ADAL" clId="{7723BB28-1E22-41BF-8740-EB4DD9CC7F35}" dt="2022-11-30T19:57:00.557" v="1536" actId="1076"/>
          <ac:picMkLst>
            <pc:docMk/>
            <pc:sldMk cId="1042485335" sldId="493"/>
            <ac:picMk id="5" creationId="{F470EB94-74FE-A81A-1AB1-0BB0C6774F6D}"/>
          </ac:picMkLst>
        </pc:picChg>
      </pc:sldChg>
      <pc:sldChg chg="delSp modSp add mod ord">
        <pc:chgData name="Zhang, Ming" userId="b82a8543-f1f7-489a-9aa1-19dfec147758" providerId="ADAL" clId="{7723BB28-1E22-41BF-8740-EB4DD9CC7F35}" dt="2022-11-30T19:56:51.481" v="1534"/>
        <pc:sldMkLst>
          <pc:docMk/>
          <pc:sldMk cId="3100439959" sldId="494"/>
        </pc:sldMkLst>
        <pc:spChg chg="mod">
          <ac:chgData name="Zhang, Ming" userId="b82a8543-f1f7-489a-9aa1-19dfec147758" providerId="ADAL" clId="{7723BB28-1E22-41BF-8740-EB4DD9CC7F35}" dt="2022-11-30T19:56:44.291" v="1531" actId="20577"/>
          <ac:spMkLst>
            <pc:docMk/>
            <pc:sldMk cId="3100439959" sldId="494"/>
            <ac:spMk id="3" creationId="{A7441E26-0035-1321-BA5C-7B4BCE6440A7}"/>
          </ac:spMkLst>
        </pc:spChg>
        <pc:picChg chg="del">
          <ac:chgData name="Zhang, Ming" userId="b82a8543-f1f7-489a-9aa1-19dfec147758" providerId="ADAL" clId="{7723BB28-1E22-41BF-8740-EB4DD9CC7F35}" dt="2022-11-30T19:56:45.867" v="1532" actId="478"/>
          <ac:picMkLst>
            <pc:docMk/>
            <pc:sldMk cId="3100439959" sldId="494"/>
            <ac:picMk id="5" creationId="{F470EB94-74FE-A81A-1AB1-0BB0C6774F6D}"/>
          </ac:picMkLst>
        </pc:picChg>
      </pc:sldChg>
      <pc:sldChg chg="addSp modSp new mod modAnim">
        <pc:chgData name="Zhang, Ming" userId="b82a8543-f1f7-489a-9aa1-19dfec147758" providerId="ADAL" clId="{7723BB28-1E22-41BF-8740-EB4DD9CC7F35}" dt="2022-11-30T20:06:40.999" v="1696"/>
        <pc:sldMkLst>
          <pc:docMk/>
          <pc:sldMk cId="1949146937" sldId="495"/>
        </pc:sldMkLst>
        <pc:spChg chg="mod">
          <ac:chgData name="Zhang, Ming" userId="b82a8543-f1f7-489a-9aa1-19dfec147758" providerId="ADAL" clId="{7723BB28-1E22-41BF-8740-EB4DD9CC7F35}" dt="2022-11-30T20:00:45.143" v="1593" actId="57"/>
          <ac:spMkLst>
            <pc:docMk/>
            <pc:sldMk cId="1949146937" sldId="495"/>
            <ac:spMk id="2" creationId="{33321F4E-19E0-7DE7-2672-70FBF53A0FEC}"/>
          </ac:spMkLst>
        </pc:spChg>
        <pc:spChg chg="mod">
          <ac:chgData name="Zhang, Ming" userId="b82a8543-f1f7-489a-9aa1-19dfec147758" providerId="ADAL" clId="{7723BB28-1E22-41BF-8740-EB4DD9CC7F35}" dt="2022-11-30T20:03:59.981" v="1646" actId="948"/>
          <ac:spMkLst>
            <pc:docMk/>
            <pc:sldMk cId="1949146937" sldId="495"/>
            <ac:spMk id="3" creationId="{A32E763A-AC53-3316-FF25-F7DF7D982A01}"/>
          </ac:spMkLst>
        </pc:spChg>
        <pc:picChg chg="add mod">
          <ac:chgData name="Zhang, Ming" userId="b82a8543-f1f7-489a-9aa1-19dfec147758" providerId="ADAL" clId="{7723BB28-1E22-41BF-8740-EB4DD9CC7F35}" dt="2022-11-30T20:04:09.070" v="1650" actId="1076"/>
          <ac:picMkLst>
            <pc:docMk/>
            <pc:sldMk cId="1949146937" sldId="495"/>
            <ac:picMk id="5" creationId="{520F31FF-F411-1A5C-7FAF-D3689036771A}"/>
          </ac:picMkLst>
        </pc:picChg>
        <pc:picChg chg="add mod">
          <ac:chgData name="Zhang, Ming" userId="b82a8543-f1f7-489a-9aa1-19dfec147758" providerId="ADAL" clId="{7723BB28-1E22-41BF-8740-EB4DD9CC7F35}" dt="2022-11-30T20:04:13.471" v="1653" actId="1076"/>
          <ac:picMkLst>
            <pc:docMk/>
            <pc:sldMk cId="1949146937" sldId="495"/>
            <ac:picMk id="7" creationId="{F50E08E8-3353-3035-0314-81B986F0C777}"/>
          </ac:picMkLst>
        </pc:picChg>
      </pc:sldChg>
      <pc:sldChg chg="addSp delSp modSp add mod">
        <pc:chgData name="Zhang, Ming" userId="b82a8543-f1f7-489a-9aa1-19dfec147758" providerId="ADAL" clId="{7723BB28-1E22-41BF-8740-EB4DD9CC7F35}" dt="2022-11-30T20:06:53.684" v="1697" actId="20577"/>
        <pc:sldMkLst>
          <pc:docMk/>
          <pc:sldMk cId="3109969744" sldId="496"/>
        </pc:sldMkLst>
        <pc:spChg chg="mod">
          <ac:chgData name="Zhang, Ming" userId="b82a8543-f1f7-489a-9aa1-19dfec147758" providerId="ADAL" clId="{7723BB28-1E22-41BF-8740-EB4DD9CC7F35}" dt="2022-11-30T20:06:53.684" v="1697" actId="20577"/>
          <ac:spMkLst>
            <pc:docMk/>
            <pc:sldMk cId="3109969744" sldId="496"/>
            <ac:spMk id="3" creationId="{A32E763A-AC53-3316-FF25-F7DF7D982A01}"/>
          </ac:spMkLst>
        </pc:spChg>
        <pc:picChg chg="del">
          <ac:chgData name="Zhang, Ming" userId="b82a8543-f1f7-489a-9aa1-19dfec147758" providerId="ADAL" clId="{7723BB28-1E22-41BF-8740-EB4DD9CC7F35}" dt="2022-11-30T20:04:40.185" v="1655" actId="478"/>
          <ac:picMkLst>
            <pc:docMk/>
            <pc:sldMk cId="3109969744" sldId="496"/>
            <ac:picMk id="5" creationId="{520F31FF-F411-1A5C-7FAF-D3689036771A}"/>
          </ac:picMkLst>
        </pc:picChg>
        <pc:picChg chg="add mod">
          <ac:chgData name="Zhang, Ming" userId="b82a8543-f1f7-489a-9aa1-19dfec147758" providerId="ADAL" clId="{7723BB28-1E22-41BF-8740-EB4DD9CC7F35}" dt="2022-11-30T20:04:53.032" v="1659" actId="14100"/>
          <ac:picMkLst>
            <pc:docMk/>
            <pc:sldMk cId="3109969744" sldId="496"/>
            <ac:picMk id="6" creationId="{DEAF88DD-2E75-2235-C3B2-25A0D8A7E6E8}"/>
          </ac:picMkLst>
        </pc:picChg>
        <pc:picChg chg="del">
          <ac:chgData name="Zhang, Ming" userId="b82a8543-f1f7-489a-9aa1-19dfec147758" providerId="ADAL" clId="{7723BB28-1E22-41BF-8740-EB4DD9CC7F35}" dt="2022-11-30T20:04:40.185" v="1655" actId="478"/>
          <ac:picMkLst>
            <pc:docMk/>
            <pc:sldMk cId="3109969744" sldId="496"/>
            <ac:picMk id="7" creationId="{F50E08E8-3353-3035-0314-81B986F0C777}"/>
          </ac:picMkLst>
        </pc:picChg>
      </pc:sldChg>
      <pc:sldChg chg="modSp new mod">
        <pc:chgData name="Zhang, Ming" userId="b82a8543-f1f7-489a-9aa1-19dfec147758" providerId="ADAL" clId="{7723BB28-1E22-41BF-8740-EB4DD9CC7F35}" dt="2022-11-30T20:11:51.708" v="1845" actId="20577"/>
        <pc:sldMkLst>
          <pc:docMk/>
          <pc:sldMk cId="3986236727" sldId="497"/>
        </pc:sldMkLst>
        <pc:spChg chg="mod">
          <ac:chgData name="Zhang, Ming" userId="b82a8543-f1f7-489a-9aa1-19dfec147758" providerId="ADAL" clId="{7723BB28-1E22-41BF-8740-EB4DD9CC7F35}" dt="2022-11-30T20:07:29.235" v="1724" actId="20577"/>
          <ac:spMkLst>
            <pc:docMk/>
            <pc:sldMk cId="3986236727" sldId="497"/>
            <ac:spMk id="2" creationId="{73DB79A8-B0E5-D081-F71A-2E42F4A65FCD}"/>
          </ac:spMkLst>
        </pc:spChg>
        <pc:spChg chg="mod">
          <ac:chgData name="Zhang, Ming" userId="b82a8543-f1f7-489a-9aa1-19dfec147758" providerId="ADAL" clId="{7723BB28-1E22-41BF-8740-EB4DD9CC7F35}" dt="2022-11-30T20:11:51.708" v="1845" actId="20577"/>
          <ac:spMkLst>
            <pc:docMk/>
            <pc:sldMk cId="3986236727" sldId="497"/>
            <ac:spMk id="3" creationId="{16E1176B-4ADA-FC0F-4D80-224D71C391B9}"/>
          </ac:spMkLst>
        </pc:spChg>
      </pc:sldChg>
      <pc:sldChg chg="modSp add mod">
        <pc:chgData name="Zhang, Ming" userId="b82a8543-f1f7-489a-9aa1-19dfec147758" providerId="ADAL" clId="{7723BB28-1E22-41BF-8740-EB4DD9CC7F35}" dt="2022-11-30T20:11:48.089" v="1843" actId="20577"/>
        <pc:sldMkLst>
          <pc:docMk/>
          <pc:sldMk cId="2171582113" sldId="498"/>
        </pc:sldMkLst>
        <pc:spChg chg="mod">
          <ac:chgData name="Zhang, Ming" userId="b82a8543-f1f7-489a-9aa1-19dfec147758" providerId="ADAL" clId="{7723BB28-1E22-41BF-8740-EB4DD9CC7F35}" dt="2022-11-30T20:10:25.825" v="1809" actId="20577"/>
          <ac:spMkLst>
            <pc:docMk/>
            <pc:sldMk cId="2171582113" sldId="498"/>
            <ac:spMk id="2" creationId="{73DB79A8-B0E5-D081-F71A-2E42F4A65FCD}"/>
          </ac:spMkLst>
        </pc:spChg>
        <pc:spChg chg="mod">
          <ac:chgData name="Zhang, Ming" userId="b82a8543-f1f7-489a-9aa1-19dfec147758" providerId="ADAL" clId="{7723BB28-1E22-41BF-8740-EB4DD9CC7F35}" dt="2022-11-30T20:11:48.089" v="1843" actId="20577"/>
          <ac:spMkLst>
            <pc:docMk/>
            <pc:sldMk cId="2171582113" sldId="498"/>
            <ac:spMk id="3" creationId="{16E1176B-4ADA-FC0F-4D80-224D71C391B9}"/>
          </ac:spMkLst>
        </pc:spChg>
      </pc:sldChg>
      <pc:sldChg chg="addSp modSp new mod">
        <pc:chgData name="Zhang, Ming" userId="b82a8543-f1f7-489a-9aa1-19dfec147758" providerId="ADAL" clId="{7723BB28-1E22-41BF-8740-EB4DD9CC7F35}" dt="2022-11-30T20:15:27.876" v="1912" actId="20577"/>
        <pc:sldMkLst>
          <pc:docMk/>
          <pc:sldMk cId="4038835224" sldId="499"/>
        </pc:sldMkLst>
        <pc:spChg chg="mod">
          <ac:chgData name="Zhang, Ming" userId="b82a8543-f1f7-489a-9aa1-19dfec147758" providerId="ADAL" clId="{7723BB28-1E22-41BF-8740-EB4DD9CC7F35}" dt="2022-11-30T20:12:34.723" v="1860" actId="20577"/>
          <ac:spMkLst>
            <pc:docMk/>
            <pc:sldMk cId="4038835224" sldId="499"/>
            <ac:spMk id="2" creationId="{EE1E3C31-073F-FE78-63B1-D8BC3B9AF95C}"/>
          </ac:spMkLst>
        </pc:spChg>
        <pc:spChg chg="mod">
          <ac:chgData name="Zhang, Ming" userId="b82a8543-f1f7-489a-9aa1-19dfec147758" providerId="ADAL" clId="{7723BB28-1E22-41BF-8740-EB4DD9CC7F35}" dt="2022-11-30T20:15:27.876" v="1912" actId="20577"/>
          <ac:spMkLst>
            <pc:docMk/>
            <pc:sldMk cId="4038835224" sldId="499"/>
            <ac:spMk id="3" creationId="{855A61D0-7204-4BB8-7BBA-CD9B017AB508}"/>
          </ac:spMkLst>
        </pc:spChg>
        <pc:picChg chg="add mod">
          <ac:chgData name="Zhang, Ming" userId="b82a8543-f1f7-489a-9aa1-19dfec147758" providerId="ADAL" clId="{7723BB28-1E22-41BF-8740-EB4DD9CC7F35}" dt="2022-11-30T20:14:56.547" v="1904" actId="1076"/>
          <ac:picMkLst>
            <pc:docMk/>
            <pc:sldMk cId="4038835224" sldId="499"/>
            <ac:picMk id="5" creationId="{8E1637C1-542A-207F-BD2D-86A1DEB8D9F2}"/>
          </ac:picMkLst>
        </pc:picChg>
      </pc:sldChg>
      <pc:sldChg chg="modSp add mod">
        <pc:chgData name="Zhang, Ming" userId="b82a8543-f1f7-489a-9aa1-19dfec147758" providerId="ADAL" clId="{7723BB28-1E22-41BF-8740-EB4DD9CC7F35}" dt="2022-11-30T20:31:30.562" v="1956" actId="255"/>
        <pc:sldMkLst>
          <pc:docMk/>
          <pc:sldMk cId="1204499173" sldId="500"/>
        </pc:sldMkLst>
        <pc:spChg chg="mod">
          <ac:chgData name="Zhang, Ming" userId="b82a8543-f1f7-489a-9aa1-19dfec147758" providerId="ADAL" clId="{7723BB28-1E22-41BF-8740-EB4DD9CC7F35}" dt="2022-11-30T20:31:30.562" v="1956" actId="255"/>
          <ac:spMkLst>
            <pc:docMk/>
            <pc:sldMk cId="1204499173" sldId="500"/>
            <ac:spMk id="3" creationId="{16E1176B-4ADA-FC0F-4D80-224D71C391B9}"/>
          </ac:spMkLst>
        </pc:spChg>
      </pc:sldChg>
      <pc:sldChg chg="addSp delSp modSp new mod">
        <pc:chgData name="Zhang, Ming" userId="b82a8543-f1f7-489a-9aa1-19dfec147758" providerId="ADAL" clId="{7723BB28-1E22-41BF-8740-EB4DD9CC7F35}" dt="2022-11-30T20:32:13.975" v="2011" actId="1076"/>
        <pc:sldMkLst>
          <pc:docMk/>
          <pc:sldMk cId="2787610217" sldId="501"/>
        </pc:sldMkLst>
        <pc:spChg chg="mod">
          <ac:chgData name="Zhang, Ming" userId="b82a8543-f1f7-489a-9aa1-19dfec147758" providerId="ADAL" clId="{7723BB28-1E22-41BF-8740-EB4DD9CC7F35}" dt="2022-11-30T20:31:59.998" v="2008" actId="14100"/>
          <ac:spMkLst>
            <pc:docMk/>
            <pc:sldMk cId="2787610217" sldId="501"/>
            <ac:spMk id="2" creationId="{6139607F-F895-AF7D-1D75-FE3CFFB1C9DB}"/>
          </ac:spMkLst>
        </pc:spChg>
        <pc:spChg chg="del">
          <ac:chgData name="Zhang, Ming" userId="b82a8543-f1f7-489a-9aa1-19dfec147758" providerId="ADAL" clId="{7723BB28-1E22-41BF-8740-EB4DD9CC7F35}" dt="2022-11-30T20:32:10.238" v="2009" actId="478"/>
          <ac:spMkLst>
            <pc:docMk/>
            <pc:sldMk cId="2787610217" sldId="501"/>
            <ac:spMk id="3" creationId="{B7BD8515-A28F-6A17-EED5-055D139AA62C}"/>
          </ac:spMkLst>
        </pc:spChg>
        <pc:picChg chg="add mod">
          <ac:chgData name="Zhang, Ming" userId="b82a8543-f1f7-489a-9aa1-19dfec147758" providerId="ADAL" clId="{7723BB28-1E22-41BF-8740-EB4DD9CC7F35}" dt="2022-11-30T20:32:13.975" v="2011" actId="1076"/>
          <ac:picMkLst>
            <pc:docMk/>
            <pc:sldMk cId="2787610217" sldId="501"/>
            <ac:picMk id="5" creationId="{15E7CB2E-8D27-3704-4A33-89F130B765DE}"/>
          </ac:picMkLst>
        </pc:picChg>
      </pc:sldChg>
      <pc:sldChg chg="addSp modSp new mod">
        <pc:chgData name="Zhang, Ming" userId="b82a8543-f1f7-489a-9aa1-19dfec147758" providerId="ADAL" clId="{7723BB28-1E22-41BF-8740-EB4DD9CC7F35}" dt="2022-11-30T20:34:41.067" v="2057" actId="1076"/>
        <pc:sldMkLst>
          <pc:docMk/>
          <pc:sldMk cId="919192015" sldId="502"/>
        </pc:sldMkLst>
        <pc:spChg chg="mod">
          <ac:chgData name="Zhang, Ming" userId="b82a8543-f1f7-489a-9aa1-19dfec147758" providerId="ADAL" clId="{7723BB28-1E22-41BF-8740-EB4DD9CC7F35}" dt="2022-11-30T20:33:10.031" v="2048" actId="20577"/>
          <ac:spMkLst>
            <pc:docMk/>
            <pc:sldMk cId="919192015" sldId="502"/>
            <ac:spMk id="2" creationId="{628F4DC2-0231-09A9-038A-F50255FCD50C}"/>
          </ac:spMkLst>
        </pc:spChg>
        <pc:spChg chg="mod">
          <ac:chgData name="Zhang, Ming" userId="b82a8543-f1f7-489a-9aa1-19dfec147758" providerId="ADAL" clId="{7723BB28-1E22-41BF-8740-EB4DD9CC7F35}" dt="2022-11-30T20:33:34.239" v="2051" actId="14100"/>
          <ac:spMkLst>
            <pc:docMk/>
            <pc:sldMk cId="919192015" sldId="502"/>
            <ac:spMk id="3" creationId="{7E7C8771-A78A-6439-D8EE-3299C975FDE1}"/>
          </ac:spMkLst>
        </pc:spChg>
        <pc:picChg chg="add mod">
          <ac:chgData name="Zhang, Ming" userId="b82a8543-f1f7-489a-9aa1-19dfec147758" providerId="ADAL" clId="{7723BB28-1E22-41BF-8740-EB4DD9CC7F35}" dt="2022-11-30T20:34:28.216" v="2055" actId="14100"/>
          <ac:picMkLst>
            <pc:docMk/>
            <pc:sldMk cId="919192015" sldId="502"/>
            <ac:picMk id="5" creationId="{9DB6C50E-240A-C0E0-5DA9-CEA70D5A4038}"/>
          </ac:picMkLst>
        </pc:picChg>
        <pc:picChg chg="add mod">
          <ac:chgData name="Zhang, Ming" userId="b82a8543-f1f7-489a-9aa1-19dfec147758" providerId="ADAL" clId="{7723BB28-1E22-41BF-8740-EB4DD9CC7F35}" dt="2022-11-30T20:34:41.067" v="2057" actId="1076"/>
          <ac:picMkLst>
            <pc:docMk/>
            <pc:sldMk cId="919192015" sldId="502"/>
            <ac:picMk id="7" creationId="{966E6E0E-5C72-99B4-612F-85C6182B0527}"/>
          </ac:picMkLst>
        </pc:picChg>
      </pc:sldChg>
      <pc:sldChg chg="modSp add mod">
        <pc:chgData name="Zhang, Ming" userId="b82a8543-f1f7-489a-9aa1-19dfec147758" providerId="ADAL" clId="{7723BB28-1E22-41BF-8740-EB4DD9CC7F35}" dt="2022-11-30T20:37:35.236" v="2118" actId="108"/>
        <pc:sldMkLst>
          <pc:docMk/>
          <pc:sldMk cId="1917187817" sldId="503"/>
        </pc:sldMkLst>
        <pc:spChg chg="mod">
          <ac:chgData name="Zhang, Ming" userId="b82a8543-f1f7-489a-9aa1-19dfec147758" providerId="ADAL" clId="{7723BB28-1E22-41BF-8740-EB4DD9CC7F35}" dt="2022-11-30T20:35:38.304" v="2086" actId="20577"/>
          <ac:spMkLst>
            <pc:docMk/>
            <pc:sldMk cId="1917187817" sldId="503"/>
            <ac:spMk id="2" creationId="{73DB79A8-B0E5-D081-F71A-2E42F4A65FCD}"/>
          </ac:spMkLst>
        </pc:spChg>
        <pc:spChg chg="mod">
          <ac:chgData name="Zhang, Ming" userId="b82a8543-f1f7-489a-9aa1-19dfec147758" providerId="ADAL" clId="{7723BB28-1E22-41BF-8740-EB4DD9CC7F35}" dt="2022-11-30T20:37:35.236" v="2118" actId="108"/>
          <ac:spMkLst>
            <pc:docMk/>
            <pc:sldMk cId="1917187817" sldId="503"/>
            <ac:spMk id="3" creationId="{16E1176B-4ADA-FC0F-4D80-224D71C391B9}"/>
          </ac:spMkLst>
        </pc:spChg>
      </pc:sldChg>
      <pc:sldChg chg="addSp modSp add mod">
        <pc:chgData name="Zhang, Ming" userId="b82a8543-f1f7-489a-9aa1-19dfec147758" providerId="ADAL" clId="{7723BB28-1E22-41BF-8740-EB4DD9CC7F35}" dt="2022-11-30T20:41:17.441" v="2174"/>
        <pc:sldMkLst>
          <pc:docMk/>
          <pc:sldMk cId="4241294666" sldId="504"/>
        </pc:sldMkLst>
        <pc:spChg chg="mod">
          <ac:chgData name="Zhang, Ming" userId="b82a8543-f1f7-489a-9aa1-19dfec147758" providerId="ADAL" clId="{7723BB28-1E22-41BF-8740-EB4DD9CC7F35}" dt="2022-11-30T20:41:17.441" v="2174"/>
          <ac:spMkLst>
            <pc:docMk/>
            <pc:sldMk cId="4241294666" sldId="504"/>
            <ac:spMk id="3" creationId="{16E1176B-4ADA-FC0F-4D80-224D71C391B9}"/>
          </ac:spMkLst>
        </pc:spChg>
        <pc:picChg chg="add mod">
          <ac:chgData name="Zhang, Ming" userId="b82a8543-f1f7-489a-9aa1-19dfec147758" providerId="ADAL" clId="{7723BB28-1E22-41BF-8740-EB4DD9CC7F35}" dt="2022-11-30T20:39:43.193" v="2135" actId="1076"/>
          <ac:picMkLst>
            <pc:docMk/>
            <pc:sldMk cId="4241294666" sldId="504"/>
            <ac:picMk id="5" creationId="{E27190E5-3540-CF9E-4257-F017F8CFB83A}"/>
          </ac:picMkLst>
        </pc:picChg>
      </pc:sldChg>
      <pc:sldChg chg="addSp delSp modSp add mod">
        <pc:chgData name="Zhang, Ming" userId="b82a8543-f1f7-489a-9aa1-19dfec147758" providerId="ADAL" clId="{7723BB28-1E22-41BF-8740-EB4DD9CC7F35}" dt="2022-11-30T20:46:41.380" v="2259" actId="20577"/>
        <pc:sldMkLst>
          <pc:docMk/>
          <pc:sldMk cId="4086642222" sldId="505"/>
        </pc:sldMkLst>
        <pc:spChg chg="mod">
          <ac:chgData name="Zhang, Ming" userId="b82a8543-f1f7-489a-9aa1-19dfec147758" providerId="ADAL" clId="{7723BB28-1E22-41BF-8740-EB4DD9CC7F35}" dt="2022-11-30T20:46:41.380" v="2259" actId="20577"/>
          <ac:spMkLst>
            <pc:docMk/>
            <pc:sldMk cId="4086642222" sldId="505"/>
            <ac:spMk id="3" creationId="{16E1176B-4ADA-FC0F-4D80-224D71C391B9}"/>
          </ac:spMkLst>
        </pc:spChg>
        <pc:picChg chg="del mod">
          <ac:chgData name="Zhang, Ming" userId="b82a8543-f1f7-489a-9aa1-19dfec147758" providerId="ADAL" clId="{7723BB28-1E22-41BF-8740-EB4DD9CC7F35}" dt="2022-11-30T20:42:17.048" v="2180" actId="478"/>
          <ac:picMkLst>
            <pc:docMk/>
            <pc:sldMk cId="4086642222" sldId="505"/>
            <ac:picMk id="5" creationId="{E27190E5-3540-CF9E-4257-F017F8CFB83A}"/>
          </ac:picMkLst>
        </pc:picChg>
        <pc:picChg chg="add mod">
          <ac:chgData name="Zhang, Ming" userId="b82a8543-f1f7-489a-9aa1-19dfec147758" providerId="ADAL" clId="{7723BB28-1E22-41BF-8740-EB4DD9CC7F35}" dt="2022-11-30T20:45:20.030" v="2252" actId="1076"/>
          <ac:picMkLst>
            <pc:docMk/>
            <pc:sldMk cId="4086642222" sldId="505"/>
            <ac:picMk id="6" creationId="{87E4E2B2-078B-B5B1-1704-772F6CA613B8}"/>
          </ac:picMkLst>
        </pc:picChg>
      </pc:sldChg>
      <pc:sldChg chg="modSp new mod">
        <pc:chgData name="Zhang, Ming" userId="b82a8543-f1f7-489a-9aa1-19dfec147758" providerId="ADAL" clId="{7723BB28-1E22-41BF-8740-EB4DD9CC7F35}" dt="2022-11-30T20:50:25.511" v="2411" actId="20577"/>
        <pc:sldMkLst>
          <pc:docMk/>
          <pc:sldMk cId="1285539077" sldId="506"/>
        </pc:sldMkLst>
        <pc:spChg chg="mod">
          <ac:chgData name="Zhang, Ming" userId="b82a8543-f1f7-489a-9aa1-19dfec147758" providerId="ADAL" clId="{7723BB28-1E22-41BF-8740-EB4DD9CC7F35}" dt="2022-11-30T20:47:01.614" v="2295" actId="20577"/>
          <ac:spMkLst>
            <pc:docMk/>
            <pc:sldMk cId="1285539077" sldId="506"/>
            <ac:spMk id="2" creationId="{EA6CB0A3-D62A-99B9-6ACE-F290F4B577D3}"/>
          </ac:spMkLst>
        </pc:spChg>
        <pc:spChg chg="mod">
          <ac:chgData name="Zhang, Ming" userId="b82a8543-f1f7-489a-9aa1-19dfec147758" providerId="ADAL" clId="{7723BB28-1E22-41BF-8740-EB4DD9CC7F35}" dt="2022-11-30T20:50:25.511" v="2411" actId="20577"/>
          <ac:spMkLst>
            <pc:docMk/>
            <pc:sldMk cId="1285539077" sldId="506"/>
            <ac:spMk id="3" creationId="{FA861A4A-35BB-ECDD-307B-F92ADF03C0F0}"/>
          </ac:spMkLst>
        </pc:spChg>
      </pc:sldChg>
      <pc:sldChg chg="addSp modSp new mod">
        <pc:chgData name="Zhang, Ming" userId="b82a8543-f1f7-489a-9aa1-19dfec147758" providerId="ADAL" clId="{7723BB28-1E22-41BF-8740-EB4DD9CC7F35}" dt="2022-11-30T20:52:16.234" v="2445" actId="1076"/>
        <pc:sldMkLst>
          <pc:docMk/>
          <pc:sldMk cId="2386233287" sldId="507"/>
        </pc:sldMkLst>
        <pc:spChg chg="mod">
          <ac:chgData name="Zhang, Ming" userId="b82a8543-f1f7-489a-9aa1-19dfec147758" providerId="ADAL" clId="{7723BB28-1E22-41BF-8740-EB4DD9CC7F35}" dt="2022-11-30T20:51:09.341" v="2422" actId="1076"/>
          <ac:spMkLst>
            <pc:docMk/>
            <pc:sldMk cId="2386233287" sldId="507"/>
            <ac:spMk id="2" creationId="{3ECD2C34-CDF0-3605-9581-36E3CEFB3182}"/>
          </ac:spMkLst>
        </pc:spChg>
        <pc:spChg chg="mod">
          <ac:chgData name="Zhang, Ming" userId="b82a8543-f1f7-489a-9aa1-19dfec147758" providerId="ADAL" clId="{7723BB28-1E22-41BF-8740-EB4DD9CC7F35}" dt="2022-11-30T20:52:12.431" v="2443" actId="20577"/>
          <ac:spMkLst>
            <pc:docMk/>
            <pc:sldMk cId="2386233287" sldId="507"/>
            <ac:spMk id="3" creationId="{E0D0C8C1-04A6-A9D8-342E-17F36D5219E7}"/>
          </ac:spMkLst>
        </pc:spChg>
        <pc:picChg chg="add mod">
          <ac:chgData name="Zhang, Ming" userId="b82a8543-f1f7-489a-9aa1-19dfec147758" providerId="ADAL" clId="{7723BB28-1E22-41BF-8740-EB4DD9CC7F35}" dt="2022-11-30T20:52:16.234" v="2445" actId="1076"/>
          <ac:picMkLst>
            <pc:docMk/>
            <pc:sldMk cId="2386233287" sldId="507"/>
            <ac:picMk id="5" creationId="{FD0AD4E1-B800-70DC-6FF4-255B060B500C}"/>
          </ac:picMkLst>
        </pc:picChg>
      </pc:sldChg>
      <pc:sldChg chg="modSp new mod">
        <pc:chgData name="Zhang, Ming" userId="b82a8543-f1f7-489a-9aa1-19dfec147758" providerId="ADAL" clId="{7723BB28-1E22-41BF-8740-EB4DD9CC7F35}" dt="2022-11-30T21:01:14.186" v="2620" actId="20577"/>
        <pc:sldMkLst>
          <pc:docMk/>
          <pc:sldMk cId="2779128782" sldId="508"/>
        </pc:sldMkLst>
        <pc:spChg chg="mod">
          <ac:chgData name="Zhang, Ming" userId="b82a8543-f1f7-489a-9aa1-19dfec147758" providerId="ADAL" clId="{7723BB28-1E22-41BF-8740-EB4DD9CC7F35}" dt="2022-11-30T20:52:48.726" v="2483" actId="20577"/>
          <ac:spMkLst>
            <pc:docMk/>
            <pc:sldMk cId="2779128782" sldId="508"/>
            <ac:spMk id="2" creationId="{9A72D2A9-6533-3820-3B31-B33A8C34413B}"/>
          </ac:spMkLst>
        </pc:spChg>
        <pc:spChg chg="mod">
          <ac:chgData name="Zhang, Ming" userId="b82a8543-f1f7-489a-9aa1-19dfec147758" providerId="ADAL" clId="{7723BB28-1E22-41BF-8740-EB4DD9CC7F35}" dt="2022-11-30T21:01:14.186" v="2620" actId="20577"/>
          <ac:spMkLst>
            <pc:docMk/>
            <pc:sldMk cId="2779128782" sldId="508"/>
            <ac:spMk id="3" creationId="{85A3BD2A-2E5F-6869-0C5C-8EEC19E36E73}"/>
          </ac:spMkLst>
        </pc:spChg>
      </pc:sldChg>
      <pc:sldChg chg="modSp new mod ord">
        <pc:chgData name="Zhang, Ming" userId="b82a8543-f1f7-489a-9aa1-19dfec147758" providerId="ADAL" clId="{7723BB28-1E22-41BF-8740-EB4DD9CC7F35}" dt="2022-11-30T21:08:55.938" v="2748" actId="255"/>
        <pc:sldMkLst>
          <pc:docMk/>
          <pc:sldMk cId="2348199356" sldId="509"/>
        </pc:sldMkLst>
        <pc:spChg chg="mod">
          <ac:chgData name="Zhang, Ming" userId="b82a8543-f1f7-489a-9aa1-19dfec147758" providerId="ADAL" clId="{7723BB28-1E22-41BF-8740-EB4DD9CC7F35}" dt="2022-11-30T21:02:58.624" v="2645"/>
          <ac:spMkLst>
            <pc:docMk/>
            <pc:sldMk cId="2348199356" sldId="509"/>
            <ac:spMk id="2" creationId="{78F672D4-DF22-DB35-41F7-79DDC5512AAD}"/>
          </ac:spMkLst>
        </pc:spChg>
        <pc:spChg chg="mod">
          <ac:chgData name="Zhang, Ming" userId="b82a8543-f1f7-489a-9aa1-19dfec147758" providerId="ADAL" clId="{7723BB28-1E22-41BF-8740-EB4DD9CC7F35}" dt="2022-11-30T21:08:55.938" v="2748" actId="255"/>
          <ac:spMkLst>
            <pc:docMk/>
            <pc:sldMk cId="2348199356" sldId="509"/>
            <ac:spMk id="3" creationId="{2DF25676-2F6F-4850-AB04-F61D461EAB5A}"/>
          </ac:spMkLst>
        </pc:spChg>
      </pc:sldChg>
      <pc:sldChg chg="addSp modSp add mod">
        <pc:chgData name="Zhang, Ming" userId="b82a8543-f1f7-489a-9aa1-19dfec147758" providerId="ADAL" clId="{7723BB28-1E22-41BF-8740-EB4DD9CC7F35}" dt="2022-11-30T21:12:51.153" v="2813" actId="1076"/>
        <pc:sldMkLst>
          <pc:docMk/>
          <pc:sldMk cId="2638432773" sldId="510"/>
        </pc:sldMkLst>
        <pc:spChg chg="mod">
          <ac:chgData name="Zhang, Ming" userId="b82a8543-f1f7-489a-9aa1-19dfec147758" providerId="ADAL" clId="{7723BB28-1E22-41BF-8740-EB4DD9CC7F35}" dt="2022-11-30T21:12:12.378" v="2806" actId="20577"/>
          <ac:spMkLst>
            <pc:docMk/>
            <pc:sldMk cId="2638432773" sldId="510"/>
            <ac:spMk id="3" creationId="{2DF25676-2F6F-4850-AB04-F61D461EAB5A}"/>
          </ac:spMkLst>
        </pc:spChg>
        <pc:picChg chg="add mod">
          <ac:chgData name="Zhang, Ming" userId="b82a8543-f1f7-489a-9aa1-19dfec147758" providerId="ADAL" clId="{7723BB28-1E22-41BF-8740-EB4DD9CC7F35}" dt="2022-11-30T21:12:49.108" v="2812" actId="1076"/>
          <ac:picMkLst>
            <pc:docMk/>
            <pc:sldMk cId="2638432773" sldId="510"/>
            <ac:picMk id="5" creationId="{C092B811-9B08-660D-139B-4EC35CBD52F2}"/>
          </ac:picMkLst>
        </pc:picChg>
        <pc:picChg chg="add mod">
          <ac:chgData name="Zhang, Ming" userId="b82a8543-f1f7-489a-9aa1-19dfec147758" providerId="ADAL" clId="{7723BB28-1E22-41BF-8740-EB4DD9CC7F35}" dt="2022-11-30T21:12:51.153" v="2813" actId="1076"/>
          <ac:picMkLst>
            <pc:docMk/>
            <pc:sldMk cId="2638432773" sldId="510"/>
            <ac:picMk id="7" creationId="{AB3C8BD4-3351-0407-15AB-4B12FDAF3DDE}"/>
          </ac:picMkLst>
        </pc:picChg>
      </pc:sldChg>
      <pc:sldChg chg="delSp modSp add mod">
        <pc:chgData name="Zhang, Ming" userId="b82a8543-f1f7-489a-9aa1-19dfec147758" providerId="ADAL" clId="{7723BB28-1E22-41BF-8740-EB4DD9CC7F35}" dt="2022-11-30T21:18:09.270" v="2954" actId="20577"/>
        <pc:sldMkLst>
          <pc:docMk/>
          <pc:sldMk cId="431150289" sldId="511"/>
        </pc:sldMkLst>
        <pc:spChg chg="mod">
          <ac:chgData name="Zhang, Ming" userId="b82a8543-f1f7-489a-9aa1-19dfec147758" providerId="ADAL" clId="{7723BB28-1E22-41BF-8740-EB4DD9CC7F35}" dt="2022-11-30T21:18:09.270" v="2954" actId="20577"/>
          <ac:spMkLst>
            <pc:docMk/>
            <pc:sldMk cId="431150289" sldId="511"/>
            <ac:spMk id="3" creationId="{2DF25676-2F6F-4850-AB04-F61D461EAB5A}"/>
          </ac:spMkLst>
        </pc:spChg>
        <pc:picChg chg="del">
          <ac:chgData name="Zhang, Ming" userId="b82a8543-f1f7-489a-9aa1-19dfec147758" providerId="ADAL" clId="{7723BB28-1E22-41BF-8740-EB4DD9CC7F35}" dt="2022-11-30T21:13:48.850" v="2820" actId="478"/>
          <ac:picMkLst>
            <pc:docMk/>
            <pc:sldMk cId="431150289" sldId="511"/>
            <ac:picMk id="5" creationId="{C092B811-9B08-660D-139B-4EC35CBD52F2}"/>
          </ac:picMkLst>
        </pc:picChg>
        <pc:picChg chg="del">
          <ac:chgData name="Zhang, Ming" userId="b82a8543-f1f7-489a-9aa1-19dfec147758" providerId="ADAL" clId="{7723BB28-1E22-41BF-8740-EB4DD9CC7F35}" dt="2022-11-30T21:13:50.444" v="2821" actId="478"/>
          <ac:picMkLst>
            <pc:docMk/>
            <pc:sldMk cId="431150289" sldId="511"/>
            <ac:picMk id="7" creationId="{AB3C8BD4-3351-0407-15AB-4B12FDAF3DDE}"/>
          </ac:picMkLst>
        </pc:picChg>
      </pc:sldChg>
      <pc:sldChg chg="modSp new mod">
        <pc:chgData name="Zhang, Ming" userId="b82a8543-f1f7-489a-9aa1-19dfec147758" providerId="ADAL" clId="{7723BB28-1E22-41BF-8740-EB4DD9CC7F35}" dt="2022-11-30T21:23:47.613" v="3115" actId="20577"/>
        <pc:sldMkLst>
          <pc:docMk/>
          <pc:sldMk cId="4242500393" sldId="512"/>
        </pc:sldMkLst>
        <pc:spChg chg="mod">
          <ac:chgData name="Zhang, Ming" userId="b82a8543-f1f7-489a-9aa1-19dfec147758" providerId="ADAL" clId="{7723BB28-1E22-41BF-8740-EB4DD9CC7F35}" dt="2022-11-30T21:19:28.282" v="3022" actId="57"/>
          <ac:spMkLst>
            <pc:docMk/>
            <pc:sldMk cId="4242500393" sldId="512"/>
            <ac:spMk id="2" creationId="{1E6D8702-D095-F57E-D7D4-41E1A621BC13}"/>
          </ac:spMkLst>
        </pc:spChg>
        <pc:spChg chg="mod">
          <ac:chgData name="Zhang, Ming" userId="b82a8543-f1f7-489a-9aa1-19dfec147758" providerId="ADAL" clId="{7723BB28-1E22-41BF-8740-EB4DD9CC7F35}" dt="2022-11-30T21:23:47.613" v="3115" actId="20577"/>
          <ac:spMkLst>
            <pc:docMk/>
            <pc:sldMk cId="4242500393" sldId="512"/>
            <ac:spMk id="3" creationId="{77E4F282-4D94-981B-3002-3AADC76FE0CC}"/>
          </ac:spMkLst>
        </pc:spChg>
      </pc:sldChg>
      <pc:sldChg chg="modSp new mod">
        <pc:chgData name="Zhang, Ming" userId="b82a8543-f1f7-489a-9aa1-19dfec147758" providerId="ADAL" clId="{7723BB28-1E22-41BF-8740-EB4DD9CC7F35}" dt="2022-11-30T21:26:28.535" v="3214" actId="20577"/>
        <pc:sldMkLst>
          <pc:docMk/>
          <pc:sldMk cId="3090303231" sldId="513"/>
        </pc:sldMkLst>
        <pc:spChg chg="mod">
          <ac:chgData name="Zhang, Ming" userId="b82a8543-f1f7-489a-9aa1-19dfec147758" providerId="ADAL" clId="{7723BB28-1E22-41BF-8740-EB4DD9CC7F35}" dt="2022-11-30T21:24:33.632" v="3155" actId="20577"/>
          <ac:spMkLst>
            <pc:docMk/>
            <pc:sldMk cId="3090303231" sldId="513"/>
            <ac:spMk id="2" creationId="{DD78B4A4-E96F-8B04-E85C-C876F67EB278}"/>
          </ac:spMkLst>
        </pc:spChg>
        <pc:spChg chg="mod">
          <ac:chgData name="Zhang, Ming" userId="b82a8543-f1f7-489a-9aa1-19dfec147758" providerId="ADAL" clId="{7723BB28-1E22-41BF-8740-EB4DD9CC7F35}" dt="2022-11-30T21:26:28.535" v="3214" actId="20577"/>
          <ac:spMkLst>
            <pc:docMk/>
            <pc:sldMk cId="3090303231" sldId="513"/>
            <ac:spMk id="3" creationId="{D3C784AD-02F3-9141-2511-C220B7DF22C7}"/>
          </ac:spMkLst>
        </pc:spChg>
      </pc:sldChg>
    </pc:docChg>
  </pc:docChgLst>
  <pc:docChgLst>
    <pc:chgData name="Zhang, Ming" userId="b82a8543-f1f7-489a-9aa1-19dfec147758" providerId="ADAL" clId="{4E5B9B9E-B037-4384-BBA6-3F98FFFDAC72}"/>
    <pc:docChg chg="undo custSel addSld delSld modSld">
      <pc:chgData name="Zhang, Ming" userId="b82a8543-f1f7-489a-9aa1-19dfec147758" providerId="ADAL" clId="{4E5B9B9E-B037-4384-BBA6-3F98FFFDAC72}" dt="2022-07-21T13:32:50.853" v="1983" actId="108"/>
      <pc:docMkLst>
        <pc:docMk/>
      </pc:docMkLst>
      <pc:sldChg chg="modSp mod">
        <pc:chgData name="Zhang, Ming" userId="b82a8543-f1f7-489a-9aa1-19dfec147758" providerId="ADAL" clId="{4E5B9B9E-B037-4384-BBA6-3F98FFFDAC72}" dt="2022-07-21T13:32:50.853" v="1983" actId="108"/>
        <pc:sldMkLst>
          <pc:docMk/>
          <pc:sldMk cId="2671960317" sldId="260"/>
        </pc:sldMkLst>
        <pc:spChg chg="mod">
          <ac:chgData name="Zhang, Ming" userId="b82a8543-f1f7-489a-9aa1-19dfec147758" providerId="ADAL" clId="{4E5B9B9E-B037-4384-BBA6-3F98FFFDAC72}" dt="2022-07-21T13:32:50.853" v="1983" actId="108"/>
          <ac:spMkLst>
            <pc:docMk/>
            <pc:sldMk cId="2671960317" sldId="260"/>
            <ac:spMk id="4" creationId="{00000000-0000-0000-0000-000000000000}"/>
          </ac:spMkLst>
        </pc:spChg>
        <pc:spChg chg="mod">
          <ac:chgData name="Zhang, Ming" userId="b82a8543-f1f7-489a-9aa1-19dfec147758" providerId="ADAL" clId="{4E5B9B9E-B037-4384-BBA6-3F98FFFDAC72}" dt="2022-07-10T11:07:05.596" v="1859" actId="20577"/>
          <ac:spMkLst>
            <pc:docMk/>
            <pc:sldMk cId="2671960317" sldId="260"/>
            <ac:spMk id="5" creationId="{00000000-0000-0000-0000-000000000000}"/>
          </ac:spMkLst>
        </pc:spChg>
      </pc:sldChg>
      <pc:sldChg chg="modSp mod">
        <pc:chgData name="Zhang, Ming" userId="b82a8543-f1f7-489a-9aa1-19dfec147758" providerId="ADAL" clId="{4E5B9B9E-B037-4384-BBA6-3F98FFFDAC72}" dt="2022-07-21T13:11:07.982" v="1871" actId="255"/>
        <pc:sldMkLst>
          <pc:docMk/>
          <pc:sldMk cId="4039636835" sldId="268"/>
        </pc:sldMkLst>
        <pc:spChg chg="mod">
          <ac:chgData name="Zhang, Ming" userId="b82a8543-f1f7-489a-9aa1-19dfec147758" providerId="ADAL" clId="{4E5B9B9E-B037-4384-BBA6-3F98FFFDAC72}" dt="2022-07-09T11:01:53.513" v="28" actId="20577"/>
          <ac:spMkLst>
            <pc:docMk/>
            <pc:sldMk cId="4039636835" sldId="268"/>
            <ac:spMk id="2" creationId="{00000000-0000-0000-0000-000000000000}"/>
          </ac:spMkLst>
        </pc:spChg>
        <pc:spChg chg="mod">
          <ac:chgData name="Zhang, Ming" userId="b82a8543-f1f7-489a-9aa1-19dfec147758" providerId="ADAL" clId="{4E5B9B9E-B037-4384-BBA6-3F98FFFDAC72}" dt="2022-07-21T13:11:07.982" v="1871" actId="255"/>
          <ac:spMkLst>
            <pc:docMk/>
            <pc:sldMk cId="4039636835" sldId="268"/>
            <ac:spMk id="3" creationId="{00000000-0000-0000-0000-000000000000}"/>
          </ac:spMkLst>
        </pc:spChg>
      </pc:sldChg>
      <pc:sldChg chg="modSp mod">
        <pc:chgData name="Zhang, Ming" userId="b82a8543-f1f7-489a-9aa1-19dfec147758" providerId="ADAL" clId="{4E5B9B9E-B037-4384-BBA6-3F98FFFDAC72}" dt="2022-07-21T13:11:13.731" v="1872" actId="255"/>
        <pc:sldMkLst>
          <pc:docMk/>
          <pc:sldMk cId="1170228739" sldId="269"/>
        </pc:sldMkLst>
        <pc:spChg chg="mod">
          <ac:chgData name="Zhang, Ming" userId="b82a8543-f1f7-489a-9aa1-19dfec147758" providerId="ADAL" clId="{4E5B9B9E-B037-4384-BBA6-3F98FFFDAC72}" dt="2022-07-09T11:03:01.737" v="105" actId="20577"/>
          <ac:spMkLst>
            <pc:docMk/>
            <pc:sldMk cId="1170228739" sldId="269"/>
            <ac:spMk id="2" creationId="{00000000-0000-0000-0000-000000000000}"/>
          </ac:spMkLst>
        </pc:spChg>
        <pc:spChg chg="mod">
          <ac:chgData name="Zhang, Ming" userId="b82a8543-f1f7-489a-9aa1-19dfec147758" providerId="ADAL" clId="{4E5B9B9E-B037-4384-BBA6-3F98FFFDAC72}" dt="2022-07-21T13:11:13.731" v="1872" actId="255"/>
          <ac:spMkLst>
            <pc:docMk/>
            <pc:sldMk cId="1170228739" sldId="269"/>
            <ac:spMk id="3" creationId="{00000000-0000-0000-0000-000000000000}"/>
          </ac:spMkLst>
        </pc:spChg>
      </pc:sldChg>
      <pc:sldChg chg="delSp modSp mod">
        <pc:chgData name="Zhang, Ming" userId="b82a8543-f1f7-489a-9aa1-19dfec147758" providerId="ADAL" clId="{4E5B9B9E-B037-4384-BBA6-3F98FFFDAC72}" dt="2022-07-09T11:10:14.529" v="446" actId="20577"/>
        <pc:sldMkLst>
          <pc:docMk/>
          <pc:sldMk cId="3586436310" sldId="293"/>
        </pc:sldMkLst>
        <pc:spChg chg="mod">
          <ac:chgData name="Zhang, Ming" userId="b82a8543-f1f7-489a-9aa1-19dfec147758" providerId="ADAL" clId="{4E5B9B9E-B037-4384-BBA6-3F98FFFDAC72}" dt="2022-07-09T11:10:14.529" v="446" actId="20577"/>
          <ac:spMkLst>
            <pc:docMk/>
            <pc:sldMk cId="3586436310" sldId="293"/>
            <ac:spMk id="2" creationId="{00000000-0000-0000-0000-000000000000}"/>
          </ac:spMkLst>
        </pc:spChg>
        <pc:spChg chg="mod">
          <ac:chgData name="Zhang, Ming" userId="b82a8543-f1f7-489a-9aa1-19dfec147758" providerId="ADAL" clId="{4E5B9B9E-B037-4384-BBA6-3F98FFFDAC72}" dt="2022-07-09T11:09:59.458" v="444" actId="14100"/>
          <ac:spMkLst>
            <pc:docMk/>
            <pc:sldMk cId="3586436310" sldId="293"/>
            <ac:spMk id="3" creationId="{00000000-0000-0000-0000-000000000000}"/>
          </ac:spMkLst>
        </pc:spChg>
        <pc:spChg chg="del">
          <ac:chgData name="Zhang, Ming" userId="b82a8543-f1f7-489a-9aa1-19dfec147758" providerId="ADAL" clId="{4E5B9B9E-B037-4384-BBA6-3F98FFFDAC72}" dt="2022-07-09T11:07:57.169" v="406" actId="478"/>
          <ac:spMkLst>
            <pc:docMk/>
            <pc:sldMk cId="3586436310" sldId="293"/>
            <ac:spMk id="5" creationId="{31B67F38-452B-B702-C9CA-0AB176041269}"/>
          </ac:spMkLst>
        </pc:spChg>
      </pc:sldChg>
      <pc:sldChg chg="modSp mod">
        <pc:chgData name="Zhang, Ming" userId="b82a8543-f1f7-489a-9aa1-19dfec147758" providerId="ADAL" clId="{4E5B9B9E-B037-4384-BBA6-3F98FFFDAC72}" dt="2022-07-21T13:11:28.707" v="1873" actId="255"/>
        <pc:sldMkLst>
          <pc:docMk/>
          <pc:sldMk cId="91930524" sldId="294"/>
        </pc:sldMkLst>
        <pc:spChg chg="mod">
          <ac:chgData name="Zhang, Ming" userId="b82a8543-f1f7-489a-9aa1-19dfec147758" providerId="ADAL" clId="{4E5B9B9E-B037-4384-BBA6-3F98FFFDAC72}" dt="2022-07-09T11:10:36.459" v="462" actId="20577"/>
          <ac:spMkLst>
            <pc:docMk/>
            <pc:sldMk cId="91930524" sldId="294"/>
            <ac:spMk id="2" creationId="{00000000-0000-0000-0000-000000000000}"/>
          </ac:spMkLst>
        </pc:spChg>
        <pc:spChg chg="mod">
          <ac:chgData name="Zhang, Ming" userId="b82a8543-f1f7-489a-9aa1-19dfec147758" providerId="ADAL" clId="{4E5B9B9E-B037-4384-BBA6-3F98FFFDAC72}" dt="2022-07-21T13:11:28.707" v="1873" actId="255"/>
          <ac:spMkLst>
            <pc:docMk/>
            <pc:sldMk cId="91930524" sldId="294"/>
            <ac:spMk id="3" creationId="{00000000-0000-0000-0000-000000000000}"/>
          </ac:spMkLst>
        </pc:spChg>
      </pc:sldChg>
      <pc:sldChg chg="addSp delSp modSp add mod">
        <pc:chgData name="Zhang, Ming" userId="b82a8543-f1f7-489a-9aa1-19dfec147758" providerId="ADAL" clId="{4E5B9B9E-B037-4384-BBA6-3F98FFFDAC72}" dt="2022-07-21T13:12:28.050" v="1884" actId="20577"/>
        <pc:sldMkLst>
          <pc:docMk/>
          <pc:sldMk cId="512230477" sldId="295"/>
        </pc:sldMkLst>
        <pc:spChg chg="mod">
          <ac:chgData name="Zhang, Ming" userId="b82a8543-f1f7-489a-9aa1-19dfec147758" providerId="ADAL" clId="{4E5B9B9E-B037-4384-BBA6-3F98FFFDAC72}" dt="2022-07-09T11:19:28.321" v="739" actId="20577"/>
          <ac:spMkLst>
            <pc:docMk/>
            <pc:sldMk cId="512230477" sldId="295"/>
            <ac:spMk id="2" creationId="{00000000-0000-0000-0000-000000000000}"/>
          </ac:spMkLst>
        </pc:spChg>
        <pc:spChg chg="mod">
          <ac:chgData name="Zhang, Ming" userId="b82a8543-f1f7-489a-9aa1-19dfec147758" providerId="ADAL" clId="{4E5B9B9E-B037-4384-BBA6-3F98FFFDAC72}" dt="2022-07-21T13:12:28.050" v="1884" actId="20577"/>
          <ac:spMkLst>
            <pc:docMk/>
            <pc:sldMk cId="512230477" sldId="295"/>
            <ac:spMk id="3" creationId="{00000000-0000-0000-0000-000000000000}"/>
          </ac:spMkLst>
        </pc:spChg>
        <pc:spChg chg="add del mod">
          <ac:chgData name="Zhang, Ming" userId="b82a8543-f1f7-489a-9aa1-19dfec147758" providerId="ADAL" clId="{4E5B9B9E-B037-4384-BBA6-3F98FFFDAC72}" dt="2022-07-09T11:45:09.275" v="1471" actId="478"/>
          <ac:spMkLst>
            <pc:docMk/>
            <pc:sldMk cId="512230477" sldId="295"/>
            <ac:spMk id="5" creationId="{650EEDDC-E9C8-80E5-3EF7-7CD4D732662A}"/>
          </ac:spMkLst>
        </pc:spChg>
      </pc:sldChg>
      <pc:sldChg chg="del">
        <pc:chgData name="Zhang, Ming" userId="b82a8543-f1f7-489a-9aa1-19dfec147758" providerId="ADAL" clId="{4E5B9B9E-B037-4384-BBA6-3F98FFFDAC72}" dt="2022-07-09T11:12:24.389" v="479" actId="47"/>
        <pc:sldMkLst>
          <pc:docMk/>
          <pc:sldMk cId="771154753" sldId="295"/>
        </pc:sldMkLst>
      </pc:sldChg>
      <pc:sldChg chg="del">
        <pc:chgData name="Zhang, Ming" userId="b82a8543-f1f7-489a-9aa1-19dfec147758" providerId="ADAL" clId="{4E5B9B9E-B037-4384-BBA6-3F98FFFDAC72}" dt="2022-07-09T11:12:29.544" v="480" actId="47"/>
        <pc:sldMkLst>
          <pc:docMk/>
          <pc:sldMk cId="2787738548" sldId="296"/>
        </pc:sldMkLst>
      </pc:sldChg>
      <pc:sldChg chg="modSp new mod">
        <pc:chgData name="Zhang, Ming" userId="b82a8543-f1f7-489a-9aa1-19dfec147758" providerId="ADAL" clId="{4E5B9B9E-B037-4384-BBA6-3F98FFFDAC72}" dt="2022-07-21T13:12:36.484" v="1885" actId="255"/>
        <pc:sldMkLst>
          <pc:docMk/>
          <pc:sldMk cId="3760629693" sldId="296"/>
        </pc:sldMkLst>
        <pc:spChg chg="mod">
          <ac:chgData name="Zhang, Ming" userId="b82a8543-f1f7-489a-9aa1-19dfec147758" providerId="ADAL" clId="{4E5B9B9E-B037-4384-BBA6-3F98FFFDAC72}" dt="2022-07-09T11:19:11.617" v="723" actId="20577"/>
          <ac:spMkLst>
            <pc:docMk/>
            <pc:sldMk cId="3760629693" sldId="296"/>
            <ac:spMk id="2" creationId="{799426C6-007A-1B45-62B0-81A87167572D}"/>
          </ac:spMkLst>
        </pc:spChg>
        <pc:spChg chg="mod">
          <ac:chgData name="Zhang, Ming" userId="b82a8543-f1f7-489a-9aa1-19dfec147758" providerId="ADAL" clId="{4E5B9B9E-B037-4384-BBA6-3F98FFFDAC72}" dt="2022-07-21T13:12:36.484" v="1885" actId="255"/>
          <ac:spMkLst>
            <pc:docMk/>
            <pc:sldMk cId="3760629693" sldId="296"/>
            <ac:spMk id="3" creationId="{F05C2105-C9EA-4CCA-B300-039A3F4510F3}"/>
          </ac:spMkLst>
        </pc:spChg>
      </pc:sldChg>
      <pc:sldChg chg="addSp modSp new mod">
        <pc:chgData name="Zhang, Ming" userId="b82a8543-f1f7-489a-9aa1-19dfec147758" providerId="ADAL" clId="{4E5B9B9E-B037-4384-BBA6-3F98FFFDAC72}" dt="2022-07-09T11:23:17.751" v="789" actId="1076"/>
        <pc:sldMkLst>
          <pc:docMk/>
          <pc:sldMk cId="344297503" sldId="297"/>
        </pc:sldMkLst>
        <pc:spChg chg="mod">
          <ac:chgData name="Zhang, Ming" userId="b82a8543-f1f7-489a-9aa1-19dfec147758" providerId="ADAL" clId="{4E5B9B9E-B037-4384-BBA6-3F98FFFDAC72}" dt="2022-07-09T11:20:39.875" v="766" actId="20577"/>
          <ac:spMkLst>
            <pc:docMk/>
            <pc:sldMk cId="344297503" sldId="297"/>
            <ac:spMk id="2" creationId="{EF18B82E-9E94-BD9E-FAAB-4BBA9E6BA634}"/>
          </ac:spMkLst>
        </pc:spChg>
        <pc:spChg chg="mod">
          <ac:chgData name="Zhang, Ming" userId="b82a8543-f1f7-489a-9aa1-19dfec147758" providerId="ADAL" clId="{4E5B9B9E-B037-4384-BBA6-3F98FFFDAC72}" dt="2022-07-09T11:23:03.794" v="787" actId="1076"/>
          <ac:spMkLst>
            <pc:docMk/>
            <pc:sldMk cId="344297503" sldId="297"/>
            <ac:spMk id="3" creationId="{E83B902C-D1DB-43B5-6605-41AAD1AF1A99}"/>
          </ac:spMkLst>
        </pc:spChg>
        <pc:spChg chg="add mod">
          <ac:chgData name="Zhang, Ming" userId="b82a8543-f1f7-489a-9aa1-19dfec147758" providerId="ADAL" clId="{4E5B9B9E-B037-4384-BBA6-3F98FFFDAC72}" dt="2022-07-09T11:23:17.751" v="789" actId="1076"/>
          <ac:spMkLst>
            <pc:docMk/>
            <pc:sldMk cId="344297503" sldId="297"/>
            <ac:spMk id="6" creationId="{BE0149FD-22B9-65D6-1460-DCA7E24AD007}"/>
          </ac:spMkLst>
        </pc:spChg>
        <pc:picChg chg="add mod">
          <ac:chgData name="Zhang, Ming" userId="b82a8543-f1f7-489a-9aa1-19dfec147758" providerId="ADAL" clId="{4E5B9B9E-B037-4384-BBA6-3F98FFFDAC72}" dt="2022-07-09T11:21:26.181" v="776" actId="14100"/>
          <ac:picMkLst>
            <pc:docMk/>
            <pc:sldMk cId="344297503" sldId="297"/>
            <ac:picMk id="5" creationId="{848D650E-8F52-39F8-463F-3C14B8C6A90B}"/>
          </ac:picMkLst>
        </pc:picChg>
      </pc:sldChg>
      <pc:sldChg chg="del">
        <pc:chgData name="Zhang, Ming" userId="b82a8543-f1f7-489a-9aa1-19dfec147758" providerId="ADAL" clId="{4E5B9B9E-B037-4384-BBA6-3F98FFFDAC72}" dt="2022-07-09T11:12:29.544" v="480" actId="47"/>
        <pc:sldMkLst>
          <pc:docMk/>
          <pc:sldMk cId="949709988" sldId="297"/>
        </pc:sldMkLst>
      </pc:sldChg>
      <pc:sldChg chg="modSp new mod">
        <pc:chgData name="Zhang, Ming" userId="b82a8543-f1f7-489a-9aa1-19dfec147758" providerId="ADAL" clId="{4E5B9B9E-B037-4384-BBA6-3F98FFFDAC72}" dt="2022-07-21T13:13:43.387" v="1917" actId="20577"/>
        <pc:sldMkLst>
          <pc:docMk/>
          <pc:sldMk cId="193334003" sldId="298"/>
        </pc:sldMkLst>
        <pc:spChg chg="mod">
          <ac:chgData name="Zhang, Ming" userId="b82a8543-f1f7-489a-9aa1-19dfec147758" providerId="ADAL" clId="{4E5B9B9E-B037-4384-BBA6-3F98FFFDAC72}" dt="2022-07-09T11:24:19.150" v="797" actId="20577"/>
          <ac:spMkLst>
            <pc:docMk/>
            <pc:sldMk cId="193334003" sldId="298"/>
            <ac:spMk id="2" creationId="{33B1B54B-F1D0-8135-A868-6CDCBA17CBCD}"/>
          </ac:spMkLst>
        </pc:spChg>
        <pc:spChg chg="mod">
          <ac:chgData name="Zhang, Ming" userId="b82a8543-f1f7-489a-9aa1-19dfec147758" providerId="ADAL" clId="{4E5B9B9E-B037-4384-BBA6-3F98FFFDAC72}" dt="2022-07-21T13:13:43.387" v="1917" actId="20577"/>
          <ac:spMkLst>
            <pc:docMk/>
            <pc:sldMk cId="193334003" sldId="298"/>
            <ac:spMk id="3" creationId="{FF085805-8B55-9792-BABC-B684DBB6E596}"/>
          </ac:spMkLst>
        </pc:spChg>
      </pc:sldChg>
      <pc:sldChg chg="del">
        <pc:chgData name="Zhang, Ming" userId="b82a8543-f1f7-489a-9aa1-19dfec147758" providerId="ADAL" clId="{4E5B9B9E-B037-4384-BBA6-3F98FFFDAC72}" dt="2022-07-09T11:12:29.544" v="480" actId="47"/>
        <pc:sldMkLst>
          <pc:docMk/>
          <pc:sldMk cId="259723761" sldId="298"/>
        </pc:sldMkLst>
      </pc:sldChg>
      <pc:sldChg chg="del">
        <pc:chgData name="Zhang, Ming" userId="b82a8543-f1f7-489a-9aa1-19dfec147758" providerId="ADAL" clId="{4E5B9B9E-B037-4384-BBA6-3F98FFFDAC72}" dt="2022-07-09T11:12:29.544" v="480" actId="47"/>
        <pc:sldMkLst>
          <pc:docMk/>
          <pc:sldMk cId="3040377341" sldId="299"/>
        </pc:sldMkLst>
      </pc:sldChg>
      <pc:sldChg chg="modSp new mod">
        <pc:chgData name="Zhang, Ming" userId="b82a8543-f1f7-489a-9aa1-19dfec147758" providerId="ADAL" clId="{4E5B9B9E-B037-4384-BBA6-3F98FFFDAC72}" dt="2022-07-21T13:13:52.253" v="1918" actId="255"/>
        <pc:sldMkLst>
          <pc:docMk/>
          <pc:sldMk cId="3163502868" sldId="299"/>
        </pc:sldMkLst>
        <pc:spChg chg="mod">
          <ac:chgData name="Zhang, Ming" userId="b82a8543-f1f7-489a-9aa1-19dfec147758" providerId="ADAL" clId="{4E5B9B9E-B037-4384-BBA6-3F98FFFDAC72}" dt="2022-07-09T11:35:03.368" v="1306" actId="20577"/>
          <ac:spMkLst>
            <pc:docMk/>
            <pc:sldMk cId="3163502868" sldId="299"/>
            <ac:spMk id="2" creationId="{6F123D5F-0ABF-E14C-990C-D7C76876DB41}"/>
          </ac:spMkLst>
        </pc:spChg>
        <pc:spChg chg="mod">
          <ac:chgData name="Zhang, Ming" userId="b82a8543-f1f7-489a-9aa1-19dfec147758" providerId="ADAL" clId="{4E5B9B9E-B037-4384-BBA6-3F98FFFDAC72}" dt="2022-07-21T13:13:52.253" v="1918" actId="255"/>
          <ac:spMkLst>
            <pc:docMk/>
            <pc:sldMk cId="3163502868" sldId="299"/>
            <ac:spMk id="3" creationId="{C841907D-7C1B-3E71-4738-E9D5E6506A42}"/>
          </ac:spMkLst>
        </pc:spChg>
      </pc:sldChg>
      <pc:sldChg chg="del">
        <pc:chgData name="Zhang, Ming" userId="b82a8543-f1f7-489a-9aa1-19dfec147758" providerId="ADAL" clId="{4E5B9B9E-B037-4384-BBA6-3F98FFFDAC72}" dt="2022-07-09T11:12:29.544" v="480" actId="47"/>
        <pc:sldMkLst>
          <pc:docMk/>
          <pc:sldMk cId="2218715110" sldId="300"/>
        </pc:sldMkLst>
      </pc:sldChg>
      <pc:sldChg chg="addSp delSp modSp new mod">
        <pc:chgData name="Zhang, Ming" userId="b82a8543-f1f7-489a-9aa1-19dfec147758" providerId="ADAL" clId="{4E5B9B9E-B037-4384-BBA6-3F98FFFDAC72}" dt="2022-07-09T11:44:36.441" v="1470" actId="1076"/>
        <pc:sldMkLst>
          <pc:docMk/>
          <pc:sldMk cId="3795430462" sldId="300"/>
        </pc:sldMkLst>
        <pc:spChg chg="mod">
          <ac:chgData name="Zhang, Ming" userId="b82a8543-f1f7-489a-9aa1-19dfec147758" providerId="ADAL" clId="{4E5B9B9E-B037-4384-BBA6-3F98FFFDAC72}" dt="2022-07-09T11:39:56.208" v="1461" actId="20577"/>
          <ac:spMkLst>
            <pc:docMk/>
            <pc:sldMk cId="3795430462" sldId="300"/>
            <ac:spMk id="2" creationId="{14F70504-F2B3-55B4-F706-1FAD40D34A3C}"/>
          </ac:spMkLst>
        </pc:spChg>
        <pc:spChg chg="del">
          <ac:chgData name="Zhang, Ming" userId="b82a8543-f1f7-489a-9aa1-19dfec147758" providerId="ADAL" clId="{4E5B9B9E-B037-4384-BBA6-3F98FFFDAC72}" dt="2022-07-09T11:40:09.963" v="1462" actId="478"/>
          <ac:spMkLst>
            <pc:docMk/>
            <pc:sldMk cId="3795430462" sldId="300"/>
            <ac:spMk id="3" creationId="{53E0231D-3D87-2FD3-92C2-D29676034C34}"/>
          </ac:spMkLst>
        </pc:spChg>
        <pc:spChg chg="add del mod">
          <ac:chgData name="Zhang, Ming" userId="b82a8543-f1f7-489a-9aa1-19dfec147758" providerId="ADAL" clId="{4E5B9B9E-B037-4384-BBA6-3F98FFFDAC72}" dt="2022-07-09T11:40:18.473" v="1465" actId="478"/>
          <ac:spMkLst>
            <pc:docMk/>
            <pc:sldMk cId="3795430462" sldId="300"/>
            <ac:spMk id="5" creationId="{5DC79CAD-EBBE-FE35-282C-E2C3D369007C}"/>
          </ac:spMkLst>
        </pc:spChg>
        <pc:picChg chg="add mod">
          <ac:chgData name="Zhang, Ming" userId="b82a8543-f1f7-489a-9aa1-19dfec147758" providerId="ADAL" clId="{4E5B9B9E-B037-4384-BBA6-3F98FFFDAC72}" dt="2022-07-09T11:44:17.041" v="1467" actId="1076"/>
          <ac:picMkLst>
            <pc:docMk/>
            <pc:sldMk cId="3795430462" sldId="300"/>
            <ac:picMk id="7" creationId="{7118B56E-8D06-BA84-F72F-27ED0C56114E}"/>
          </ac:picMkLst>
        </pc:picChg>
        <pc:picChg chg="add mod">
          <ac:chgData name="Zhang, Ming" userId="b82a8543-f1f7-489a-9aa1-19dfec147758" providerId="ADAL" clId="{4E5B9B9E-B037-4384-BBA6-3F98FFFDAC72}" dt="2022-07-09T11:44:36.441" v="1470" actId="1076"/>
          <ac:picMkLst>
            <pc:docMk/>
            <pc:sldMk cId="3795430462" sldId="300"/>
            <ac:picMk id="9" creationId="{891CD5AD-32D3-6593-F05E-DE63848E641B}"/>
          </ac:picMkLst>
        </pc:picChg>
      </pc:sldChg>
      <pc:sldChg chg="del">
        <pc:chgData name="Zhang, Ming" userId="b82a8543-f1f7-489a-9aa1-19dfec147758" providerId="ADAL" clId="{4E5B9B9E-B037-4384-BBA6-3F98FFFDAC72}" dt="2022-07-09T11:12:29.544" v="480" actId="47"/>
        <pc:sldMkLst>
          <pc:docMk/>
          <pc:sldMk cId="417506296" sldId="301"/>
        </pc:sldMkLst>
      </pc:sldChg>
      <pc:sldChg chg="modSp new mod">
        <pc:chgData name="Zhang, Ming" userId="b82a8543-f1f7-489a-9aa1-19dfec147758" providerId="ADAL" clId="{4E5B9B9E-B037-4384-BBA6-3F98FFFDAC72}" dt="2022-07-21T13:14:06.909" v="1919" actId="255"/>
        <pc:sldMkLst>
          <pc:docMk/>
          <pc:sldMk cId="3885086072" sldId="301"/>
        </pc:sldMkLst>
        <pc:spChg chg="mod">
          <ac:chgData name="Zhang, Ming" userId="b82a8543-f1f7-489a-9aa1-19dfec147758" providerId="ADAL" clId="{4E5B9B9E-B037-4384-BBA6-3F98FFFDAC72}" dt="2022-07-09T11:47:13.920" v="1484" actId="20577"/>
          <ac:spMkLst>
            <pc:docMk/>
            <pc:sldMk cId="3885086072" sldId="301"/>
            <ac:spMk id="2" creationId="{E627E057-E8CF-498C-563F-AA80BFA667F5}"/>
          </ac:spMkLst>
        </pc:spChg>
        <pc:spChg chg="mod">
          <ac:chgData name="Zhang, Ming" userId="b82a8543-f1f7-489a-9aa1-19dfec147758" providerId="ADAL" clId="{4E5B9B9E-B037-4384-BBA6-3F98FFFDAC72}" dt="2022-07-21T13:14:06.909" v="1919" actId="255"/>
          <ac:spMkLst>
            <pc:docMk/>
            <pc:sldMk cId="3885086072" sldId="301"/>
            <ac:spMk id="3" creationId="{46544C89-095E-4DC6-1255-A8B87B2705ED}"/>
          </ac:spMkLst>
        </pc:spChg>
      </pc:sldChg>
      <pc:sldChg chg="del">
        <pc:chgData name="Zhang, Ming" userId="b82a8543-f1f7-489a-9aa1-19dfec147758" providerId="ADAL" clId="{4E5B9B9E-B037-4384-BBA6-3F98FFFDAC72}" dt="2022-07-09T11:12:29.544" v="480" actId="47"/>
        <pc:sldMkLst>
          <pc:docMk/>
          <pc:sldMk cId="1952453137" sldId="302"/>
        </pc:sldMkLst>
      </pc:sldChg>
      <pc:sldChg chg="modSp new mod">
        <pc:chgData name="Zhang, Ming" userId="b82a8543-f1f7-489a-9aa1-19dfec147758" providerId="ADAL" clId="{4E5B9B9E-B037-4384-BBA6-3F98FFFDAC72}" dt="2022-07-21T13:14:32.323" v="1923" actId="255"/>
        <pc:sldMkLst>
          <pc:docMk/>
          <pc:sldMk cId="2763838374" sldId="302"/>
        </pc:sldMkLst>
        <pc:spChg chg="mod">
          <ac:chgData name="Zhang, Ming" userId="b82a8543-f1f7-489a-9aa1-19dfec147758" providerId="ADAL" clId="{4E5B9B9E-B037-4384-BBA6-3F98FFFDAC72}" dt="2022-07-09T11:50:06.911" v="1522" actId="20577"/>
          <ac:spMkLst>
            <pc:docMk/>
            <pc:sldMk cId="2763838374" sldId="302"/>
            <ac:spMk id="2" creationId="{D173361B-39CC-D623-3C77-DB6C9E333AF9}"/>
          </ac:spMkLst>
        </pc:spChg>
        <pc:spChg chg="mod">
          <ac:chgData name="Zhang, Ming" userId="b82a8543-f1f7-489a-9aa1-19dfec147758" providerId="ADAL" clId="{4E5B9B9E-B037-4384-BBA6-3F98FFFDAC72}" dt="2022-07-21T13:14:32.323" v="1923" actId="255"/>
          <ac:spMkLst>
            <pc:docMk/>
            <pc:sldMk cId="2763838374" sldId="302"/>
            <ac:spMk id="3" creationId="{A2819F7A-77DF-35D8-991B-272F129ECDB7}"/>
          </ac:spMkLst>
        </pc:spChg>
      </pc:sldChg>
      <pc:sldChg chg="del">
        <pc:chgData name="Zhang, Ming" userId="b82a8543-f1f7-489a-9aa1-19dfec147758" providerId="ADAL" clId="{4E5B9B9E-B037-4384-BBA6-3F98FFFDAC72}" dt="2022-07-09T11:12:29.544" v="480" actId="47"/>
        <pc:sldMkLst>
          <pc:docMk/>
          <pc:sldMk cId="528646196" sldId="303"/>
        </pc:sldMkLst>
      </pc:sldChg>
      <pc:sldChg chg="del">
        <pc:chgData name="Zhang, Ming" userId="b82a8543-f1f7-489a-9aa1-19dfec147758" providerId="ADAL" clId="{4E5B9B9E-B037-4384-BBA6-3F98FFFDAC72}" dt="2022-07-09T11:12:29.544" v="480" actId="47"/>
        <pc:sldMkLst>
          <pc:docMk/>
          <pc:sldMk cId="3369514549" sldId="304"/>
        </pc:sldMkLst>
      </pc:sldChg>
      <pc:sldChg chg="del">
        <pc:chgData name="Zhang, Ming" userId="b82a8543-f1f7-489a-9aa1-19dfec147758" providerId="ADAL" clId="{4E5B9B9E-B037-4384-BBA6-3F98FFFDAC72}" dt="2022-07-09T11:12:29.544" v="480" actId="47"/>
        <pc:sldMkLst>
          <pc:docMk/>
          <pc:sldMk cId="2376371459" sldId="305"/>
        </pc:sldMkLst>
      </pc:sldChg>
      <pc:sldChg chg="del">
        <pc:chgData name="Zhang, Ming" userId="b82a8543-f1f7-489a-9aa1-19dfec147758" providerId="ADAL" clId="{4E5B9B9E-B037-4384-BBA6-3F98FFFDAC72}" dt="2022-07-09T11:12:29.544" v="480" actId="47"/>
        <pc:sldMkLst>
          <pc:docMk/>
          <pc:sldMk cId="2788979329" sldId="306"/>
        </pc:sldMkLst>
      </pc:sldChg>
      <pc:sldChg chg="del">
        <pc:chgData name="Zhang, Ming" userId="b82a8543-f1f7-489a-9aa1-19dfec147758" providerId="ADAL" clId="{4E5B9B9E-B037-4384-BBA6-3F98FFFDAC72}" dt="2022-07-09T11:12:29.544" v="480" actId="47"/>
        <pc:sldMkLst>
          <pc:docMk/>
          <pc:sldMk cId="739638478" sldId="307"/>
        </pc:sldMkLst>
      </pc:sldChg>
      <pc:sldChg chg="del">
        <pc:chgData name="Zhang, Ming" userId="b82a8543-f1f7-489a-9aa1-19dfec147758" providerId="ADAL" clId="{4E5B9B9E-B037-4384-BBA6-3F98FFFDAC72}" dt="2022-07-09T11:12:29.544" v="480" actId="47"/>
        <pc:sldMkLst>
          <pc:docMk/>
          <pc:sldMk cId="571953190" sldId="308"/>
        </pc:sldMkLst>
      </pc:sldChg>
      <pc:sldChg chg="del">
        <pc:chgData name="Zhang, Ming" userId="b82a8543-f1f7-489a-9aa1-19dfec147758" providerId="ADAL" clId="{4E5B9B9E-B037-4384-BBA6-3F98FFFDAC72}" dt="2022-07-09T11:12:29.544" v="480" actId="47"/>
        <pc:sldMkLst>
          <pc:docMk/>
          <pc:sldMk cId="672966412" sldId="309"/>
        </pc:sldMkLst>
      </pc:sldChg>
      <pc:sldChg chg="del">
        <pc:chgData name="Zhang, Ming" userId="b82a8543-f1f7-489a-9aa1-19dfec147758" providerId="ADAL" clId="{4E5B9B9E-B037-4384-BBA6-3F98FFFDAC72}" dt="2022-07-09T11:12:29.544" v="480" actId="47"/>
        <pc:sldMkLst>
          <pc:docMk/>
          <pc:sldMk cId="597043713" sldId="310"/>
        </pc:sldMkLst>
      </pc:sldChg>
      <pc:sldChg chg="del">
        <pc:chgData name="Zhang, Ming" userId="b82a8543-f1f7-489a-9aa1-19dfec147758" providerId="ADAL" clId="{4E5B9B9E-B037-4384-BBA6-3F98FFFDAC72}" dt="2022-07-09T11:12:29.544" v="480" actId="47"/>
        <pc:sldMkLst>
          <pc:docMk/>
          <pc:sldMk cId="1132614003" sldId="311"/>
        </pc:sldMkLst>
      </pc:sldChg>
      <pc:sldChg chg="del">
        <pc:chgData name="Zhang, Ming" userId="b82a8543-f1f7-489a-9aa1-19dfec147758" providerId="ADAL" clId="{4E5B9B9E-B037-4384-BBA6-3F98FFFDAC72}" dt="2022-07-09T11:12:29.544" v="480" actId="47"/>
        <pc:sldMkLst>
          <pc:docMk/>
          <pc:sldMk cId="3409819925" sldId="312"/>
        </pc:sldMkLst>
      </pc:sldChg>
      <pc:sldChg chg="modSp add del mod">
        <pc:chgData name="Zhang, Ming" userId="b82a8543-f1f7-489a-9aa1-19dfec147758" providerId="ADAL" clId="{4E5B9B9E-B037-4384-BBA6-3F98FFFDAC72}" dt="2022-07-21T13:18:43.163" v="1971" actId="255"/>
        <pc:sldMkLst>
          <pc:docMk/>
          <pc:sldMk cId="531842335" sldId="313"/>
        </pc:sldMkLst>
        <pc:spChg chg="mod">
          <ac:chgData name="Zhang, Ming" userId="b82a8543-f1f7-489a-9aa1-19dfec147758" providerId="ADAL" clId="{4E5B9B9E-B037-4384-BBA6-3F98FFFDAC72}" dt="2022-07-21T13:18:43.163" v="1971" actId="255"/>
          <ac:spMkLst>
            <pc:docMk/>
            <pc:sldMk cId="531842335" sldId="313"/>
            <ac:spMk id="3" creationId="{06DB186D-F5B8-0ACC-14B8-568E76D7D229}"/>
          </ac:spMkLst>
        </pc:spChg>
      </pc:sldChg>
      <pc:sldChg chg="modSp add mod">
        <pc:chgData name="Zhang, Ming" userId="b82a8543-f1f7-489a-9aa1-19dfec147758" providerId="ADAL" clId="{4E5B9B9E-B037-4384-BBA6-3F98FFFDAC72}" dt="2022-07-21T13:14:55.882" v="1930" actId="20577"/>
        <pc:sldMkLst>
          <pc:docMk/>
          <pc:sldMk cId="278967969" sldId="315"/>
        </pc:sldMkLst>
        <pc:spChg chg="mod">
          <ac:chgData name="Zhang, Ming" userId="b82a8543-f1f7-489a-9aa1-19dfec147758" providerId="ADAL" clId="{4E5B9B9E-B037-4384-BBA6-3F98FFFDAC72}" dt="2022-07-21T13:14:55.882" v="1930" actId="20577"/>
          <ac:spMkLst>
            <pc:docMk/>
            <pc:sldMk cId="278967969" sldId="315"/>
            <ac:spMk id="3" creationId="{00000000-0000-0000-0000-000000000000}"/>
          </ac:spMkLst>
        </pc:spChg>
      </pc:sldChg>
      <pc:sldChg chg="modSp add mod">
        <pc:chgData name="Zhang, Ming" userId="b82a8543-f1f7-489a-9aa1-19dfec147758" providerId="ADAL" clId="{4E5B9B9E-B037-4384-BBA6-3F98FFFDAC72}" dt="2022-07-21T13:15:08.163" v="1932" actId="255"/>
        <pc:sldMkLst>
          <pc:docMk/>
          <pc:sldMk cId="709075377" sldId="316"/>
        </pc:sldMkLst>
        <pc:spChg chg="mod">
          <ac:chgData name="Zhang, Ming" userId="b82a8543-f1f7-489a-9aa1-19dfec147758" providerId="ADAL" clId="{4E5B9B9E-B037-4384-BBA6-3F98FFFDAC72}" dt="2022-07-21T13:15:08.163" v="1932" actId="255"/>
          <ac:spMkLst>
            <pc:docMk/>
            <pc:sldMk cId="709075377" sldId="316"/>
            <ac:spMk id="3" creationId="{00000000-0000-0000-0000-000000000000}"/>
          </ac:spMkLst>
        </pc:spChg>
      </pc:sldChg>
      <pc:sldChg chg="modSp add mod">
        <pc:chgData name="Zhang, Ming" userId="b82a8543-f1f7-489a-9aa1-19dfec147758" providerId="ADAL" clId="{4E5B9B9E-B037-4384-BBA6-3F98FFFDAC72}" dt="2022-07-21T13:15:59.559" v="1939" actId="20577"/>
        <pc:sldMkLst>
          <pc:docMk/>
          <pc:sldMk cId="2792923000" sldId="317"/>
        </pc:sldMkLst>
        <pc:spChg chg="mod">
          <ac:chgData name="Zhang, Ming" userId="b82a8543-f1f7-489a-9aa1-19dfec147758" providerId="ADAL" clId="{4E5B9B9E-B037-4384-BBA6-3F98FFFDAC72}" dt="2022-07-21T13:15:17.535" v="1934" actId="255"/>
          <ac:spMkLst>
            <pc:docMk/>
            <pc:sldMk cId="2792923000" sldId="317"/>
            <ac:spMk id="3" creationId="{00000000-0000-0000-0000-000000000000}"/>
          </ac:spMkLst>
        </pc:spChg>
        <pc:spChg chg="mod">
          <ac:chgData name="Zhang, Ming" userId="b82a8543-f1f7-489a-9aa1-19dfec147758" providerId="ADAL" clId="{4E5B9B9E-B037-4384-BBA6-3F98FFFDAC72}" dt="2022-07-21T13:15:59.559" v="1939" actId="20577"/>
          <ac:spMkLst>
            <pc:docMk/>
            <pc:sldMk cId="2792923000" sldId="317"/>
            <ac:spMk id="5" creationId="{31B67F38-452B-B702-C9CA-0AB176041269}"/>
          </ac:spMkLst>
        </pc:spChg>
      </pc:sldChg>
      <pc:sldChg chg="modSp add mod">
        <pc:chgData name="Zhang, Ming" userId="b82a8543-f1f7-489a-9aa1-19dfec147758" providerId="ADAL" clId="{4E5B9B9E-B037-4384-BBA6-3F98FFFDAC72}" dt="2022-07-21T13:16:13.675" v="1942" actId="255"/>
        <pc:sldMkLst>
          <pc:docMk/>
          <pc:sldMk cId="4047731926" sldId="318"/>
        </pc:sldMkLst>
        <pc:spChg chg="mod">
          <ac:chgData name="Zhang, Ming" userId="b82a8543-f1f7-489a-9aa1-19dfec147758" providerId="ADAL" clId="{4E5B9B9E-B037-4384-BBA6-3F98FFFDAC72}" dt="2022-07-21T13:16:13.675" v="1942" actId="255"/>
          <ac:spMkLst>
            <pc:docMk/>
            <pc:sldMk cId="4047731926" sldId="318"/>
            <ac:spMk id="3" creationId="{00000000-0000-0000-0000-000000000000}"/>
          </ac:spMkLst>
        </pc:spChg>
      </pc:sldChg>
      <pc:sldChg chg="modSp add mod">
        <pc:chgData name="Zhang, Ming" userId="b82a8543-f1f7-489a-9aa1-19dfec147758" providerId="ADAL" clId="{4E5B9B9E-B037-4384-BBA6-3F98FFFDAC72}" dt="2022-07-21T13:16:24.478" v="1944" actId="255"/>
        <pc:sldMkLst>
          <pc:docMk/>
          <pc:sldMk cId="1972840102" sldId="319"/>
        </pc:sldMkLst>
        <pc:spChg chg="mod">
          <ac:chgData name="Zhang, Ming" userId="b82a8543-f1f7-489a-9aa1-19dfec147758" providerId="ADAL" clId="{4E5B9B9E-B037-4384-BBA6-3F98FFFDAC72}" dt="2022-07-21T13:16:24.478" v="1944" actId="255"/>
          <ac:spMkLst>
            <pc:docMk/>
            <pc:sldMk cId="1972840102" sldId="319"/>
            <ac:spMk id="3" creationId="{00000000-0000-0000-0000-000000000000}"/>
          </ac:spMkLst>
        </pc:spChg>
      </pc:sldChg>
      <pc:sldChg chg="modSp add mod">
        <pc:chgData name="Zhang, Ming" userId="b82a8543-f1f7-489a-9aa1-19dfec147758" providerId="ADAL" clId="{4E5B9B9E-B037-4384-BBA6-3F98FFFDAC72}" dt="2022-07-21T13:16:30.775" v="1945" actId="255"/>
        <pc:sldMkLst>
          <pc:docMk/>
          <pc:sldMk cId="4280922692" sldId="320"/>
        </pc:sldMkLst>
        <pc:spChg chg="mod">
          <ac:chgData name="Zhang, Ming" userId="b82a8543-f1f7-489a-9aa1-19dfec147758" providerId="ADAL" clId="{4E5B9B9E-B037-4384-BBA6-3F98FFFDAC72}" dt="2022-07-21T13:16:30.775" v="1945" actId="255"/>
          <ac:spMkLst>
            <pc:docMk/>
            <pc:sldMk cId="4280922692" sldId="320"/>
            <ac:spMk id="3" creationId="{00000000-0000-0000-0000-000000000000}"/>
          </ac:spMkLst>
        </pc:spChg>
      </pc:sldChg>
      <pc:sldChg chg="modSp add mod">
        <pc:chgData name="Zhang, Ming" userId="b82a8543-f1f7-489a-9aa1-19dfec147758" providerId="ADAL" clId="{4E5B9B9E-B037-4384-BBA6-3F98FFFDAC72}" dt="2022-07-21T13:17:02.813" v="1955" actId="20577"/>
        <pc:sldMkLst>
          <pc:docMk/>
          <pc:sldMk cId="1001745810" sldId="321"/>
        </pc:sldMkLst>
        <pc:spChg chg="mod">
          <ac:chgData name="Zhang, Ming" userId="b82a8543-f1f7-489a-9aa1-19dfec147758" providerId="ADAL" clId="{4E5B9B9E-B037-4384-BBA6-3F98FFFDAC72}" dt="2022-07-21T13:17:02.813" v="1955" actId="20577"/>
          <ac:spMkLst>
            <pc:docMk/>
            <pc:sldMk cId="1001745810" sldId="321"/>
            <ac:spMk id="3" creationId="{00000000-0000-0000-0000-000000000000}"/>
          </ac:spMkLst>
        </pc:spChg>
      </pc:sldChg>
      <pc:sldChg chg="modSp add mod">
        <pc:chgData name="Zhang, Ming" userId="b82a8543-f1f7-489a-9aa1-19dfec147758" providerId="ADAL" clId="{4E5B9B9E-B037-4384-BBA6-3F98FFFDAC72}" dt="2022-07-21T13:17:14.391" v="1956" actId="255"/>
        <pc:sldMkLst>
          <pc:docMk/>
          <pc:sldMk cId="1633325311" sldId="322"/>
        </pc:sldMkLst>
        <pc:spChg chg="mod">
          <ac:chgData name="Zhang, Ming" userId="b82a8543-f1f7-489a-9aa1-19dfec147758" providerId="ADAL" clId="{4E5B9B9E-B037-4384-BBA6-3F98FFFDAC72}" dt="2022-07-21T13:17:14.391" v="1956" actId="255"/>
          <ac:spMkLst>
            <pc:docMk/>
            <pc:sldMk cId="1633325311" sldId="322"/>
            <ac:spMk id="3" creationId="{189CE27B-4B56-268B-1FA2-B74799BBE570}"/>
          </ac:spMkLst>
        </pc:spChg>
      </pc:sldChg>
      <pc:sldChg chg="add">
        <pc:chgData name="Zhang, Ming" userId="b82a8543-f1f7-489a-9aa1-19dfec147758" providerId="ADAL" clId="{4E5B9B9E-B037-4384-BBA6-3F98FFFDAC72}" dt="2022-07-21T13:10:01.900" v="1867"/>
        <pc:sldMkLst>
          <pc:docMk/>
          <pc:sldMk cId="942894268" sldId="323"/>
        </pc:sldMkLst>
      </pc:sldChg>
      <pc:sldChg chg="modSp add mod">
        <pc:chgData name="Zhang, Ming" userId="b82a8543-f1f7-489a-9aa1-19dfec147758" providerId="ADAL" clId="{4E5B9B9E-B037-4384-BBA6-3F98FFFDAC72}" dt="2022-07-21T13:17:31.347" v="1958" actId="255"/>
        <pc:sldMkLst>
          <pc:docMk/>
          <pc:sldMk cId="771154753" sldId="324"/>
        </pc:sldMkLst>
        <pc:spChg chg="mod">
          <ac:chgData name="Zhang, Ming" userId="b82a8543-f1f7-489a-9aa1-19dfec147758" providerId="ADAL" clId="{4E5B9B9E-B037-4384-BBA6-3F98FFFDAC72}" dt="2022-07-21T13:17:31.347" v="1958" actId="255"/>
          <ac:spMkLst>
            <pc:docMk/>
            <pc:sldMk cId="771154753" sldId="324"/>
            <ac:spMk id="3" creationId="{00000000-0000-0000-0000-000000000000}"/>
          </ac:spMkLst>
        </pc:spChg>
      </pc:sldChg>
      <pc:sldChg chg="modSp add mod">
        <pc:chgData name="Zhang, Ming" userId="b82a8543-f1f7-489a-9aa1-19dfec147758" providerId="ADAL" clId="{4E5B9B9E-B037-4384-BBA6-3F98FFFDAC72}" dt="2022-07-21T13:17:41.180" v="1959" actId="255"/>
        <pc:sldMkLst>
          <pc:docMk/>
          <pc:sldMk cId="2787738548" sldId="325"/>
        </pc:sldMkLst>
        <pc:spChg chg="mod">
          <ac:chgData name="Zhang, Ming" userId="b82a8543-f1f7-489a-9aa1-19dfec147758" providerId="ADAL" clId="{4E5B9B9E-B037-4384-BBA6-3F98FFFDAC72}" dt="2022-07-21T13:17:41.180" v="1959" actId="255"/>
          <ac:spMkLst>
            <pc:docMk/>
            <pc:sldMk cId="2787738548" sldId="325"/>
            <ac:spMk id="3" creationId="{00000000-0000-0000-0000-000000000000}"/>
          </ac:spMkLst>
        </pc:spChg>
      </pc:sldChg>
      <pc:sldChg chg="add">
        <pc:chgData name="Zhang, Ming" userId="b82a8543-f1f7-489a-9aa1-19dfec147758" providerId="ADAL" clId="{4E5B9B9E-B037-4384-BBA6-3F98FFFDAC72}" dt="2022-07-21T13:10:01.900" v="1867"/>
        <pc:sldMkLst>
          <pc:docMk/>
          <pc:sldMk cId="949709988" sldId="326"/>
        </pc:sldMkLst>
      </pc:sldChg>
      <pc:sldChg chg="modSp add mod">
        <pc:chgData name="Zhang, Ming" userId="b82a8543-f1f7-489a-9aa1-19dfec147758" providerId="ADAL" clId="{4E5B9B9E-B037-4384-BBA6-3F98FFFDAC72}" dt="2022-07-21T13:17:55.484" v="1961" actId="255"/>
        <pc:sldMkLst>
          <pc:docMk/>
          <pc:sldMk cId="259723761" sldId="327"/>
        </pc:sldMkLst>
        <pc:spChg chg="mod">
          <ac:chgData name="Zhang, Ming" userId="b82a8543-f1f7-489a-9aa1-19dfec147758" providerId="ADAL" clId="{4E5B9B9E-B037-4384-BBA6-3F98FFFDAC72}" dt="2022-07-21T13:17:55.484" v="1961" actId="255"/>
          <ac:spMkLst>
            <pc:docMk/>
            <pc:sldMk cId="259723761" sldId="327"/>
            <ac:spMk id="3" creationId="{00000000-0000-0000-0000-000000000000}"/>
          </ac:spMkLst>
        </pc:spChg>
      </pc:sldChg>
      <pc:sldChg chg="modSp add mod">
        <pc:chgData name="Zhang, Ming" userId="b82a8543-f1f7-489a-9aa1-19dfec147758" providerId="ADAL" clId="{4E5B9B9E-B037-4384-BBA6-3F98FFFDAC72}" dt="2022-07-21T13:18:21.912" v="1968" actId="1076"/>
        <pc:sldMkLst>
          <pc:docMk/>
          <pc:sldMk cId="3040377341" sldId="328"/>
        </pc:sldMkLst>
        <pc:spChg chg="mod">
          <ac:chgData name="Zhang, Ming" userId="b82a8543-f1f7-489a-9aa1-19dfec147758" providerId="ADAL" clId="{4E5B9B9E-B037-4384-BBA6-3F98FFFDAC72}" dt="2022-07-21T13:18:08.376" v="1963" actId="255"/>
          <ac:spMkLst>
            <pc:docMk/>
            <pc:sldMk cId="3040377341" sldId="328"/>
            <ac:spMk id="3" creationId="{00000000-0000-0000-0000-000000000000}"/>
          </ac:spMkLst>
        </pc:spChg>
        <pc:spChg chg="mod">
          <ac:chgData name="Zhang, Ming" userId="b82a8543-f1f7-489a-9aa1-19dfec147758" providerId="ADAL" clId="{4E5B9B9E-B037-4384-BBA6-3F98FFFDAC72}" dt="2022-07-21T13:18:21.912" v="1968" actId="1076"/>
          <ac:spMkLst>
            <pc:docMk/>
            <pc:sldMk cId="3040377341" sldId="328"/>
            <ac:spMk id="11" creationId="{98A31450-9BC0-56C3-8279-7DF0273DE791}"/>
          </ac:spMkLst>
        </pc:spChg>
        <pc:picChg chg="mod">
          <ac:chgData name="Zhang, Ming" userId="b82a8543-f1f7-489a-9aa1-19dfec147758" providerId="ADAL" clId="{4E5B9B9E-B037-4384-BBA6-3F98FFFDAC72}" dt="2022-07-21T13:18:18.861" v="1967" actId="1076"/>
          <ac:picMkLst>
            <pc:docMk/>
            <pc:sldMk cId="3040377341" sldId="328"/>
            <ac:picMk id="7" creationId="{B44E5783-780D-7EFC-8BB6-6AD170606EE5}"/>
          </ac:picMkLst>
        </pc:picChg>
        <pc:picChg chg="mod">
          <ac:chgData name="Zhang, Ming" userId="b82a8543-f1f7-489a-9aa1-19dfec147758" providerId="ADAL" clId="{4E5B9B9E-B037-4384-BBA6-3F98FFFDAC72}" dt="2022-07-21T13:18:17.181" v="1966" actId="1076"/>
          <ac:picMkLst>
            <pc:docMk/>
            <pc:sldMk cId="3040377341" sldId="328"/>
            <ac:picMk id="10" creationId="{47CAC0E0-6420-A08A-5796-F90F29E3814B}"/>
          </ac:picMkLst>
        </pc:picChg>
      </pc:sldChg>
      <pc:sldChg chg="modSp add mod">
        <pc:chgData name="Zhang, Ming" userId="b82a8543-f1f7-489a-9aa1-19dfec147758" providerId="ADAL" clId="{4E5B9B9E-B037-4384-BBA6-3F98FFFDAC72}" dt="2022-07-21T13:18:36.419" v="1970" actId="255"/>
        <pc:sldMkLst>
          <pc:docMk/>
          <pc:sldMk cId="2218715110" sldId="329"/>
        </pc:sldMkLst>
        <pc:spChg chg="mod">
          <ac:chgData name="Zhang, Ming" userId="b82a8543-f1f7-489a-9aa1-19dfec147758" providerId="ADAL" clId="{4E5B9B9E-B037-4384-BBA6-3F98FFFDAC72}" dt="2022-07-21T13:18:36.419" v="1970" actId="255"/>
          <ac:spMkLst>
            <pc:docMk/>
            <pc:sldMk cId="2218715110" sldId="329"/>
            <ac:spMk id="6" creationId="{64B78F8F-588B-00F6-E962-AEF8D241E8BA}"/>
          </ac:spMkLst>
        </pc:spChg>
        <pc:picChg chg="mod">
          <ac:chgData name="Zhang, Ming" userId="b82a8543-f1f7-489a-9aa1-19dfec147758" providerId="ADAL" clId="{4E5B9B9E-B037-4384-BBA6-3F98FFFDAC72}" dt="2022-07-21T13:18:27.426" v="1969" actId="14100"/>
          <ac:picMkLst>
            <pc:docMk/>
            <pc:sldMk cId="2218715110" sldId="329"/>
            <ac:picMk id="4" creationId="{37A0C054-CE8B-27E4-FA0C-6DA98825593C}"/>
          </ac:picMkLst>
        </pc:picChg>
      </pc:sldChg>
    </pc:docChg>
  </pc:docChgLst>
  <pc:docChgLst>
    <pc:chgData name="Zhang, Ming" userId="c42c0673-24fb-471d-a251-3b1ad47dea15" providerId="ADAL" clId="{FA0739E5-8C2F-47D5-81F6-1CB151AD11D6}"/>
    <pc:docChg chg="undo custSel addSld delSld modSld">
      <pc:chgData name="Zhang, Ming" userId="c42c0673-24fb-471d-a251-3b1ad47dea15" providerId="ADAL" clId="{FA0739E5-8C2F-47D5-81F6-1CB151AD11D6}" dt="2019-01-23T14:18:31.953" v="71" actId="13926"/>
      <pc:docMkLst>
        <pc:docMk/>
      </pc:docMkLst>
      <pc:sldChg chg="modSp">
        <pc:chgData name="Zhang, Ming" userId="c42c0673-24fb-471d-a251-3b1ad47dea15" providerId="ADAL" clId="{FA0739E5-8C2F-47D5-81F6-1CB151AD11D6}" dt="2019-01-16T01:35:42.180" v="63" actId="20577"/>
        <pc:sldMkLst>
          <pc:docMk/>
          <pc:sldMk cId="2671960317" sldId="260"/>
        </pc:sldMkLst>
        <pc:spChg chg="mod">
          <ac:chgData name="Zhang, Ming" userId="c42c0673-24fb-471d-a251-3b1ad47dea15" providerId="ADAL" clId="{FA0739E5-8C2F-47D5-81F6-1CB151AD11D6}" dt="2019-01-16T01:35:42.180" v="63" actId="20577"/>
          <ac:spMkLst>
            <pc:docMk/>
            <pc:sldMk cId="2671960317" sldId="260"/>
            <ac:spMk id="5" creationId="{00000000-0000-0000-0000-000000000000}"/>
          </ac:spMkLst>
        </pc:spChg>
      </pc:sldChg>
      <pc:sldChg chg="modSp modNotesTx">
        <pc:chgData name="Zhang, Ming" userId="c42c0673-24fb-471d-a251-3b1ad47dea15" providerId="ADAL" clId="{FA0739E5-8C2F-47D5-81F6-1CB151AD11D6}" dt="2019-01-14T13:57:37.057" v="24" actId="20577"/>
        <pc:sldMkLst>
          <pc:docMk/>
          <pc:sldMk cId="1170228739" sldId="269"/>
        </pc:sldMkLst>
        <pc:spChg chg="mod">
          <ac:chgData name="Zhang, Ming" userId="c42c0673-24fb-471d-a251-3b1ad47dea15" providerId="ADAL" clId="{FA0739E5-8C2F-47D5-81F6-1CB151AD11D6}" dt="2019-01-14T13:57:37.057" v="24" actId="20577"/>
          <ac:spMkLst>
            <pc:docMk/>
            <pc:sldMk cId="1170228739" sldId="269"/>
            <ac:spMk id="3" creationId="{00000000-0000-0000-0000-000000000000}"/>
          </ac:spMkLst>
        </pc:spChg>
      </pc:sldChg>
      <pc:sldChg chg="modSp">
        <pc:chgData name="Zhang, Ming" userId="c42c0673-24fb-471d-a251-3b1ad47dea15" providerId="ADAL" clId="{FA0739E5-8C2F-47D5-81F6-1CB151AD11D6}" dt="2019-01-14T14:04:36.681" v="28" actId="20577"/>
        <pc:sldMkLst>
          <pc:docMk/>
          <pc:sldMk cId="1709877381" sldId="273"/>
        </pc:sldMkLst>
        <pc:spChg chg="mod">
          <ac:chgData name="Zhang, Ming" userId="c42c0673-24fb-471d-a251-3b1ad47dea15" providerId="ADAL" clId="{FA0739E5-8C2F-47D5-81F6-1CB151AD11D6}" dt="2019-01-14T14:04:36.681" v="28" actId="20577"/>
          <ac:spMkLst>
            <pc:docMk/>
            <pc:sldMk cId="1709877381" sldId="273"/>
            <ac:spMk id="3" creationId="{00000000-0000-0000-0000-000000000000}"/>
          </ac:spMkLst>
        </pc:spChg>
      </pc:sldChg>
      <pc:sldChg chg="modSp">
        <pc:chgData name="Zhang, Ming" userId="c42c0673-24fb-471d-a251-3b1ad47dea15" providerId="ADAL" clId="{FA0739E5-8C2F-47D5-81F6-1CB151AD11D6}" dt="2019-01-14T14:10:45.774" v="32" actId="20577"/>
        <pc:sldMkLst>
          <pc:docMk/>
          <pc:sldMk cId="193370586" sldId="276"/>
        </pc:sldMkLst>
        <pc:spChg chg="mod">
          <ac:chgData name="Zhang, Ming" userId="c42c0673-24fb-471d-a251-3b1ad47dea15" providerId="ADAL" clId="{FA0739E5-8C2F-47D5-81F6-1CB151AD11D6}" dt="2019-01-14T14:10:45.774" v="32" actId="20577"/>
          <ac:spMkLst>
            <pc:docMk/>
            <pc:sldMk cId="193370586" sldId="276"/>
            <ac:spMk id="3" creationId="{00000000-0000-0000-0000-000000000000}"/>
          </ac:spMkLst>
        </pc:spChg>
      </pc:sldChg>
      <pc:sldChg chg="modSp">
        <pc:chgData name="Zhang, Ming" userId="c42c0673-24fb-471d-a251-3b1ad47dea15" providerId="ADAL" clId="{FA0739E5-8C2F-47D5-81F6-1CB151AD11D6}" dt="2019-01-14T14:13:17.525" v="34" actId="13926"/>
        <pc:sldMkLst>
          <pc:docMk/>
          <pc:sldMk cId="3549230789" sldId="278"/>
        </pc:sldMkLst>
        <pc:spChg chg="mod">
          <ac:chgData name="Zhang, Ming" userId="c42c0673-24fb-471d-a251-3b1ad47dea15" providerId="ADAL" clId="{FA0739E5-8C2F-47D5-81F6-1CB151AD11D6}" dt="2019-01-14T14:13:17.525" v="34" actId="13926"/>
          <ac:spMkLst>
            <pc:docMk/>
            <pc:sldMk cId="3549230789" sldId="278"/>
            <ac:spMk id="3" creationId="{00000000-0000-0000-0000-000000000000}"/>
          </ac:spMkLst>
        </pc:spChg>
      </pc:sldChg>
      <pc:sldChg chg="modSp">
        <pc:chgData name="Zhang, Ming" userId="c42c0673-24fb-471d-a251-3b1ad47dea15" providerId="ADAL" clId="{FA0739E5-8C2F-47D5-81F6-1CB151AD11D6}" dt="2019-01-16T13:45:28.418" v="64" actId="13926"/>
        <pc:sldMkLst>
          <pc:docMk/>
          <pc:sldMk cId="2831665613" sldId="279"/>
        </pc:sldMkLst>
        <pc:spChg chg="mod">
          <ac:chgData name="Zhang, Ming" userId="c42c0673-24fb-471d-a251-3b1ad47dea15" providerId="ADAL" clId="{FA0739E5-8C2F-47D5-81F6-1CB151AD11D6}" dt="2019-01-16T13:45:28.418" v="64" actId="13926"/>
          <ac:spMkLst>
            <pc:docMk/>
            <pc:sldMk cId="2831665613" sldId="279"/>
            <ac:spMk id="3" creationId="{00000000-0000-0000-0000-000000000000}"/>
          </ac:spMkLst>
        </pc:spChg>
      </pc:sldChg>
      <pc:sldChg chg="modSp">
        <pc:chgData name="Zhang, Ming" userId="c42c0673-24fb-471d-a251-3b1ad47dea15" providerId="ADAL" clId="{FA0739E5-8C2F-47D5-81F6-1CB151AD11D6}" dt="2019-01-16T13:48:06.332" v="65" actId="13926"/>
        <pc:sldMkLst>
          <pc:docMk/>
          <pc:sldMk cId="2689670801" sldId="284"/>
        </pc:sldMkLst>
        <pc:spChg chg="mod">
          <ac:chgData name="Zhang, Ming" userId="c42c0673-24fb-471d-a251-3b1ad47dea15" providerId="ADAL" clId="{FA0739E5-8C2F-47D5-81F6-1CB151AD11D6}" dt="2019-01-16T13:48:06.332" v="65" actId="13926"/>
          <ac:spMkLst>
            <pc:docMk/>
            <pc:sldMk cId="2689670801" sldId="284"/>
            <ac:spMk id="3" creationId="{00000000-0000-0000-0000-000000000000}"/>
          </ac:spMkLst>
        </pc:spChg>
      </pc:sldChg>
      <pc:sldChg chg="modSp">
        <pc:chgData name="Zhang, Ming" userId="c42c0673-24fb-471d-a251-3b1ad47dea15" providerId="ADAL" clId="{FA0739E5-8C2F-47D5-81F6-1CB151AD11D6}" dt="2019-01-16T13:48:56.224" v="68" actId="207"/>
        <pc:sldMkLst>
          <pc:docMk/>
          <pc:sldMk cId="374066804" sldId="285"/>
        </pc:sldMkLst>
        <pc:spChg chg="mod">
          <ac:chgData name="Zhang, Ming" userId="c42c0673-24fb-471d-a251-3b1ad47dea15" providerId="ADAL" clId="{FA0739E5-8C2F-47D5-81F6-1CB151AD11D6}" dt="2019-01-16T13:48:56.224" v="68" actId="207"/>
          <ac:spMkLst>
            <pc:docMk/>
            <pc:sldMk cId="374066804" sldId="285"/>
            <ac:spMk id="3" creationId="{00000000-0000-0000-0000-000000000000}"/>
          </ac:spMkLst>
        </pc:spChg>
      </pc:sldChg>
      <pc:sldChg chg="modSp">
        <pc:chgData name="Zhang, Ming" userId="c42c0673-24fb-471d-a251-3b1ad47dea15" providerId="ADAL" clId="{FA0739E5-8C2F-47D5-81F6-1CB151AD11D6}" dt="2019-01-16T13:53:12.448" v="70" actId="20577"/>
        <pc:sldMkLst>
          <pc:docMk/>
          <pc:sldMk cId="2899847421" sldId="288"/>
        </pc:sldMkLst>
        <pc:spChg chg="mod">
          <ac:chgData name="Zhang, Ming" userId="c42c0673-24fb-471d-a251-3b1ad47dea15" providerId="ADAL" clId="{FA0739E5-8C2F-47D5-81F6-1CB151AD11D6}" dt="2019-01-16T13:53:12.448" v="70" actId="20577"/>
          <ac:spMkLst>
            <pc:docMk/>
            <pc:sldMk cId="2899847421" sldId="288"/>
            <ac:spMk id="3" creationId="{00000000-0000-0000-0000-000000000000}"/>
          </ac:spMkLst>
        </pc:spChg>
      </pc:sldChg>
      <pc:sldChg chg="modSp">
        <pc:chgData name="Zhang, Ming" userId="c42c0673-24fb-471d-a251-3b1ad47dea15" providerId="ADAL" clId="{FA0739E5-8C2F-47D5-81F6-1CB151AD11D6}" dt="2019-01-23T14:18:31.953" v="71" actId="13926"/>
        <pc:sldMkLst>
          <pc:docMk/>
          <pc:sldMk cId="2242920664" sldId="299"/>
        </pc:sldMkLst>
        <pc:spChg chg="mod">
          <ac:chgData name="Zhang, Ming" userId="c42c0673-24fb-471d-a251-3b1ad47dea15" providerId="ADAL" clId="{FA0739E5-8C2F-47D5-81F6-1CB151AD11D6}" dt="2019-01-23T14:18:31.953" v="71" actId="13926"/>
          <ac:spMkLst>
            <pc:docMk/>
            <pc:sldMk cId="2242920664" sldId="299"/>
            <ac:spMk id="3" creationId="{00000000-0000-0000-0000-000000000000}"/>
          </ac:spMkLst>
        </pc:spChg>
      </pc:sldChg>
    </pc:docChg>
  </pc:docChgLst>
  <pc:docChgLst>
    <pc:chgData name="Zhang, Ming" userId="b82a8543-f1f7-489a-9aa1-19dfec147758" providerId="ADAL" clId="{6CA7E973-B405-46AF-9EE7-579B5CC26BF6}"/>
    <pc:docChg chg="undo custSel addSld delSld modSld">
      <pc:chgData name="Zhang, Ming" userId="b82a8543-f1f7-489a-9aa1-19dfec147758" providerId="ADAL" clId="{6CA7E973-B405-46AF-9EE7-579B5CC26BF6}" dt="2022-11-23T13:06:43.409" v="3472" actId="207"/>
      <pc:docMkLst>
        <pc:docMk/>
      </pc:docMkLst>
      <pc:sldChg chg="modSp mod">
        <pc:chgData name="Zhang, Ming" userId="b82a8543-f1f7-489a-9aa1-19dfec147758" providerId="ADAL" clId="{6CA7E973-B405-46AF-9EE7-579B5CC26BF6}" dt="2022-11-18T18:18:43.126" v="36" actId="20577"/>
        <pc:sldMkLst>
          <pc:docMk/>
          <pc:sldMk cId="2671960317" sldId="260"/>
        </pc:sldMkLst>
        <pc:spChg chg="mod">
          <ac:chgData name="Zhang, Ming" userId="b82a8543-f1f7-489a-9aa1-19dfec147758" providerId="ADAL" clId="{6CA7E973-B405-46AF-9EE7-579B5CC26BF6}" dt="2022-11-18T18:18:43.126" v="36" actId="20577"/>
          <ac:spMkLst>
            <pc:docMk/>
            <pc:sldMk cId="2671960317" sldId="260"/>
            <ac:spMk id="4" creationId="{00000000-0000-0000-0000-000000000000}"/>
          </ac:spMkLst>
        </pc:spChg>
      </pc:sldChg>
      <pc:sldChg chg="modSp add mod">
        <pc:chgData name="Zhang, Ming" userId="b82a8543-f1f7-489a-9aa1-19dfec147758" providerId="ADAL" clId="{6CA7E973-B405-46AF-9EE7-579B5CC26BF6}" dt="2022-11-22T15:42:46.915" v="1841" actId="1076"/>
        <pc:sldMkLst>
          <pc:docMk/>
          <pc:sldMk cId="5946082" sldId="268"/>
        </pc:sldMkLst>
        <pc:spChg chg="mod">
          <ac:chgData name="Zhang, Ming" userId="b82a8543-f1f7-489a-9aa1-19dfec147758" providerId="ADAL" clId="{6CA7E973-B405-46AF-9EE7-579B5CC26BF6}" dt="2022-11-22T15:42:46.915" v="1841" actId="1076"/>
          <ac:spMkLst>
            <pc:docMk/>
            <pc:sldMk cId="5946082" sldId="268"/>
            <ac:spMk id="3" creationId="{00000000-0000-0000-0000-000000000000}"/>
          </ac:spMkLst>
        </pc:spChg>
      </pc:sldChg>
      <pc:sldChg chg="del">
        <pc:chgData name="Zhang, Ming" userId="b82a8543-f1f7-489a-9aa1-19dfec147758" providerId="ADAL" clId="{6CA7E973-B405-46AF-9EE7-579B5CC26BF6}" dt="2022-11-18T18:43:49.003" v="943" actId="2696"/>
        <pc:sldMkLst>
          <pc:docMk/>
          <pc:sldMk cId="4039636835" sldId="268"/>
        </pc:sldMkLst>
      </pc:sldChg>
      <pc:sldChg chg="modSp mod">
        <pc:chgData name="Zhang, Ming" userId="b82a8543-f1f7-489a-9aa1-19dfec147758" providerId="ADAL" clId="{6CA7E973-B405-46AF-9EE7-579B5CC26BF6}" dt="2022-11-18T18:23:21.543" v="346" actId="108"/>
        <pc:sldMkLst>
          <pc:docMk/>
          <pc:sldMk cId="1170228739" sldId="269"/>
        </pc:sldMkLst>
        <pc:spChg chg="mod">
          <ac:chgData name="Zhang, Ming" userId="b82a8543-f1f7-489a-9aa1-19dfec147758" providerId="ADAL" clId="{6CA7E973-B405-46AF-9EE7-579B5CC26BF6}" dt="2022-11-18T18:23:21.543" v="346" actId="108"/>
          <ac:spMkLst>
            <pc:docMk/>
            <pc:sldMk cId="1170228739" sldId="269"/>
            <ac:spMk id="3" creationId="{00000000-0000-0000-0000-000000000000}"/>
          </ac:spMkLst>
        </pc:spChg>
      </pc:sldChg>
      <pc:sldChg chg="modSp mod">
        <pc:chgData name="Zhang, Ming" userId="b82a8543-f1f7-489a-9aa1-19dfec147758" providerId="ADAL" clId="{6CA7E973-B405-46AF-9EE7-579B5CC26BF6}" dt="2022-11-18T18:25:46.218" v="413" actId="20577"/>
        <pc:sldMkLst>
          <pc:docMk/>
          <pc:sldMk cId="3586436310" sldId="293"/>
        </pc:sldMkLst>
        <pc:spChg chg="mod">
          <ac:chgData name="Zhang, Ming" userId="b82a8543-f1f7-489a-9aa1-19dfec147758" providerId="ADAL" clId="{6CA7E973-B405-46AF-9EE7-579B5CC26BF6}" dt="2022-11-18T18:25:46.218" v="413" actId="20577"/>
          <ac:spMkLst>
            <pc:docMk/>
            <pc:sldMk cId="3586436310" sldId="293"/>
            <ac:spMk id="3" creationId="{00000000-0000-0000-0000-000000000000}"/>
          </ac:spMkLst>
        </pc:spChg>
      </pc:sldChg>
      <pc:sldChg chg="del">
        <pc:chgData name="Zhang, Ming" userId="b82a8543-f1f7-489a-9aa1-19dfec147758" providerId="ADAL" clId="{6CA7E973-B405-46AF-9EE7-579B5CC26BF6}" dt="2022-11-18T18:30:17.064" v="641" actId="47"/>
        <pc:sldMkLst>
          <pc:docMk/>
          <pc:sldMk cId="91930524" sldId="294"/>
        </pc:sldMkLst>
      </pc:sldChg>
      <pc:sldChg chg="modSp mod">
        <pc:chgData name="Zhang, Ming" userId="b82a8543-f1f7-489a-9aa1-19dfec147758" providerId="ADAL" clId="{6CA7E973-B405-46AF-9EE7-579B5CC26BF6}" dt="2022-11-18T18:30:47.945" v="646" actId="20577"/>
        <pc:sldMkLst>
          <pc:docMk/>
          <pc:sldMk cId="512230477" sldId="295"/>
        </pc:sldMkLst>
        <pc:spChg chg="mod">
          <ac:chgData name="Zhang, Ming" userId="b82a8543-f1f7-489a-9aa1-19dfec147758" providerId="ADAL" clId="{6CA7E973-B405-46AF-9EE7-579B5CC26BF6}" dt="2022-11-18T18:30:47.945" v="646" actId="20577"/>
          <ac:spMkLst>
            <pc:docMk/>
            <pc:sldMk cId="512230477" sldId="295"/>
            <ac:spMk id="3" creationId="{00000000-0000-0000-0000-000000000000}"/>
          </ac:spMkLst>
        </pc:spChg>
      </pc:sldChg>
      <pc:sldChg chg="modSp mod">
        <pc:chgData name="Zhang, Ming" userId="b82a8543-f1f7-489a-9aa1-19dfec147758" providerId="ADAL" clId="{6CA7E973-B405-46AF-9EE7-579B5CC26BF6}" dt="2022-11-18T18:31:42.584" v="721" actId="20577"/>
        <pc:sldMkLst>
          <pc:docMk/>
          <pc:sldMk cId="3760629693" sldId="296"/>
        </pc:sldMkLst>
        <pc:spChg chg="mod">
          <ac:chgData name="Zhang, Ming" userId="b82a8543-f1f7-489a-9aa1-19dfec147758" providerId="ADAL" clId="{6CA7E973-B405-46AF-9EE7-579B5CC26BF6}" dt="2022-11-18T18:31:42.584" v="721" actId="20577"/>
          <ac:spMkLst>
            <pc:docMk/>
            <pc:sldMk cId="3760629693" sldId="296"/>
            <ac:spMk id="3" creationId="{F05C2105-C9EA-4CCA-B300-039A3F4510F3}"/>
          </ac:spMkLst>
        </pc:spChg>
      </pc:sldChg>
      <pc:sldChg chg="addSp delSp modSp mod">
        <pc:chgData name="Zhang, Ming" userId="b82a8543-f1f7-489a-9aa1-19dfec147758" providerId="ADAL" clId="{6CA7E973-B405-46AF-9EE7-579B5CC26BF6}" dt="2022-11-22T15:41:58.360" v="1840" actId="1076"/>
        <pc:sldMkLst>
          <pc:docMk/>
          <pc:sldMk cId="344297503" sldId="297"/>
        </pc:sldMkLst>
        <pc:spChg chg="mod">
          <ac:chgData name="Zhang, Ming" userId="b82a8543-f1f7-489a-9aa1-19dfec147758" providerId="ADAL" clId="{6CA7E973-B405-46AF-9EE7-579B5CC26BF6}" dt="2022-11-18T18:38:37.150" v="793" actId="14100"/>
          <ac:spMkLst>
            <pc:docMk/>
            <pc:sldMk cId="344297503" sldId="297"/>
            <ac:spMk id="2" creationId="{EF18B82E-9E94-BD9E-FAAB-4BBA9E6BA634}"/>
          </ac:spMkLst>
        </pc:spChg>
        <pc:spChg chg="del">
          <ac:chgData name="Zhang, Ming" userId="b82a8543-f1f7-489a-9aa1-19dfec147758" providerId="ADAL" clId="{6CA7E973-B405-46AF-9EE7-579B5CC26BF6}" dt="2022-11-18T18:32:47.308" v="737" actId="478"/>
          <ac:spMkLst>
            <pc:docMk/>
            <pc:sldMk cId="344297503" sldId="297"/>
            <ac:spMk id="3" creationId="{E83B902C-D1DB-43B5-6605-41AAD1AF1A99}"/>
          </ac:spMkLst>
        </pc:spChg>
        <pc:spChg chg="add mod">
          <ac:chgData name="Zhang, Ming" userId="b82a8543-f1f7-489a-9aa1-19dfec147758" providerId="ADAL" clId="{6CA7E973-B405-46AF-9EE7-579B5CC26BF6}" dt="2022-11-22T15:41:58.360" v="1840" actId="1076"/>
          <ac:spMkLst>
            <pc:docMk/>
            <pc:sldMk cId="344297503" sldId="297"/>
            <ac:spMk id="4" creationId="{217D7567-6BBC-5F45-65F6-56E9186F8352}"/>
          </ac:spMkLst>
        </pc:spChg>
        <pc:spChg chg="del">
          <ac:chgData name="Zhang, Ming" userId="b82a8543-f1f7-489a-9aa1-19dfec147758" providerId="ADAL" clId="{6CA7E973-B405-46AF-9EE7-579B5CC26BF6}" dt="2022-11-18T18:32:57.797" v="741" actId="478"/>
          <ac:spMkLst>
            <pc:docMk/>
            <pc:sldMk cId="344297503" sldId="297"/>
            <ac:spMk id="6" creationId="{BE0149FD-22B9-65D6-1460-DCA7E24AD007}"/>
          </ac:spMkLst>
        </pc:spChg>
        <pc:picChg chg="del">
          <ac:chgData name="Zhang, Ming" userId="b82a8543-f1f7-489a-9aa1-19dfec147758" providerId="ADAL" clId="{6CA7E973-B405-46AF-9EE7-579B5CC26BF6}" dt="2022-11-18T18:32:55.544" v="740" actId="478"/>
          <ac:picMkLst>
            <pc:docMk/>
            <pc:sldMk cId="344297503" sldId="297"/>
            <ac:picMk id="5" creationId="{848D650E-8F52-39F8-463F-3C14B8C6A90B}"/>
          </ac:picMkLst>
        </pc:picChg>
      </pc:sldChg>
      <pc:sldChg chg="modSp mod">
        <pc:chgData name="Zhang, Ming" userId="b82a8543-f1f7-489a-9aa1-19dfec147758" providerId="ADAL" clId="{6CA7E973-B405-46AF-9EE7-579B5CC26BF6}" dt="2022-11-18T18:40:17.712" v="896" actId="20577"/>
        <pc:sldMkLst>
          <pc:docMk/>
          <pc:sldMk cId="193334003" sldId="298"/>
        </pc:sldMkLst>
        <pc:spChg chg="mod">
          <ac:chgData name="Zhang, Ming" userId="b82a8543-f1f7-489a-9aa1-19dfec147758" providerId="ADAL" clId="{6CA7E973-B405-46AF-9EE7-579B5CC26BF6}" dt="2022-11-18T18:40:17.712" v="896" actId="20577"/>
          <ac:spMkLst>
            <pc:docMk/>
            <pc:sldMk cId="193334003" sldId="298"/>
            <ac:spMk id="3" creationId="{FF085805-8B55-9792-BABC-B684DBB6E596}"/>
          </ac:spMkLst>
        </pc:spChg>
      </pc:sldChg>
      <pc:sldChg chg="modSp mod">
        <pc:chgData name="Zhang, Ming" userId="b82a8543-f1f7-489a-9aa1-19dfec147758" providerId="ADAL" clId="{6CA7E973-B405-46AF-9EE7-579B5CC26BF6}" dt="2022-11-22T16:07:59" v="2815" actId="20577"/>
        <pc:sldMkLst>
          <pc:docMk/>
          <pc:sldMk cId="3163502868" sldId="299"/>
        </pc:sldMkLst>
        <pc:spChg chg="mod">
          <ac:chgData name="Zhang, Ming" userId="b82a8543-f1f7-489a-9aa1-19dfec147758" providerId="ADAL" clId="{6CA7E973-B405-46AF-9EE7-579B5CC26BF6}" dt="2022-11-22T16:07:59" v="2815" actId="20577"/>
          <ac:spMkLst>
            <pc:docMk/>
            <pc:sldMk cId="3163502868" sldId="299"/>
            <ac:spMk id="2" creationId="{6F123D5F-0ABF-E14C-990C-D7C76876DB41}"/>
          </ac:spMkLst>
        </pc:spChg>
        <pc:spChg chg="mod">
          <ac:chgData name="Zhang, Ming" userId="b82a8543-f1f7-489a-9aa1-19dfec147758" providerId="ADAL" clId="{6CA7E973-B405-46AF-9EE7-579B5CC26BF6}" dt="2022-11-18T18:40:49.106" v="910" actId="20577"/>
          <ac:spMkLst>
            <pc:docMk/>
            <pc:sldMk cId="3163502868" sldId="299"/>
            <ac:spMk id="3" creationId="{C841907D-7C1B-3E71-4738-E9D5E6506A42}"/>
          </ac:spMkLst>
        </pc:spChg>
      </pc:sldChg>
      <pc:sldChg chg="addSp delSp modSp mod">
        <pc:chgData name="Zhang, Ming" userId="b82a8543-f1f7-489a-9aa1-19dfec147758" providerId="ADAL" clId="{6CA7E973-B405-46AF-9EE7-579B5CC26BF6}" dt="2022-11-18T18:42:09.408" v="924" actId="14100"/>
        <pc:sldMkLst>
          <pc:docMk/>
          <pc:sldMk cId="3795430462" sldId="300"/>
        </pc:sldMkLst>
        <pc:graphicFrameChg chg="add mod modGraphic">
          <ac:chgData name="Zhang, Ming" userId="b82a8543-f1f7-489a-9aa1-19dfec147758" providerId="ADAL" clId="{6CA7E973-B405-46AF-9EE7-579B5CC26BF6}" dt="2022-11-18T18:42:09.408" v="924" actId="14100"/>
          <ac:graphicFrameMkLst>
            <pc:docMk/>
            <pc:sldMk cId="3795430462" sldId="300"/>
            <ac:graphicFrameMk id="3" creationId="{0E0A1593-C0DB-54D8-9B3A-DAD307192389}"/>
          </ac:graphicFrameMkLst>
        </pc:graphicFrameChg>
        <pc:picChg chg="del">
          <ac:chgData name="Zhang, Ming" userId="b82a8543-f1f7-489a-9aa1-19dfec147758" providerId="ADAL" clId="{6CA7E973-B405-46AF-9EE7-579B5CC26BF6}" dt="2022-11-18T18:41:10.372" v="911" actId="478"/>
          <ac:picMkLst>
            <pc:docMk/>
            <pc:sldMk cId="3795430462" sldId="300"/>
            <ac:picMk id="7" creationId="{7118B56E-8D06-BA84-F72F-27ED0C56114E}"/>
          </ac:picMkLst>
        </pc:picChg>
      </pc:sldChg>
      <pc:sldChg chg="modSp mod">
        <pc:chgData name="Zhang, Ming" userId="b82a8543-f1f7-489a-9aa1-19dfec147758" providerId="ADAL" clId="{6CA7E973-B405-46AF-9EE7-579B5CC26BF6}" dt="2022-11-22T16:07:52.627" v="2813" actId="20577"/>
        <pc:sldMkLst>
          <pc:docMk/>
          <pc:sldMk cId="2763838374" sldId="302"/>
        </pc:sldMkLst>
        <pc:spChg chg="mod">
          <ac:chgData name="Zhang, Ming" userId="b82a8543-f1f7-489a-9aa1-19dfec147758" providerId="ADAL" clId="{6CA7E973-B405-46AF-9EE7-579B5CC26BF6}" dt="2022-11-22T16:07:52.627" v="2813" actId="20577"/>
          <ac:spMkLst>
            <pc:docMk/>
            <pc:sldMk cId="2763838374" sldId="302"/>
            <ac:spMk id="2" creationId="{D173361B-39CC-D623-3C77-DB6C9E333AF9}"/>
          </ac:spMkLst>
        </pc:spChg>
        <pc:spChg chg="mod">
          <ac:chgData name="Zhang, Ming" userId="b82a8543-f1f7-489a-9aa1-19dfec147758" providerId="ADAL" clId="{6CA7E973-B405-46AF-9EE7-579B5CC26BF6}" dt="2022-11-18T18:43:17.428" v="940" actId="20577"/>
          <ac:spMkLst>
            <pc:docMk/>
            <pc:sldMk cId="2763838374" sldId="302"/>
            <ac:spMk id="3" creationId="{A2819F7A-77DF-35D8-991B-272F129ECDB7}"/>
          </ac:spMkLst>
        </pc:spChg>
      </pc:sldChg>
      <pc:sldChg chg="del">
        <pc:chgData name="Zhang, Ming" userId="b82a8543-f1f7-489a-9aa1-19dfec147758" providerId="ADAL" clId="{6CA7E973-B405-46AF-9EE7-579B5CC26BF6}" dt="2022-11-18T18:46:04.286" v="996" actId="47"/>
        <pc:sldMkLst>
          <pc:docMk/>
          <pc:sldMk cId="531842335" sldId="313"/>
        </pc:sldMkLst>
      </pc:sldChg>
      <pc:sldChg chg="del">
        <pc:chgData name="Zhang, Ming" userId="b82a8543-f1f7-489a-9aa1-19dfec147758" providerId="ADAL" clId="{6CA7E973-B405-46AF-9EE7-579B5CC26BF6}" dt="2022-11-18T18:43:37.505" v="941" actId="2696"/>
        <pc:sldMkLst>
          <pc:docMk/>
          <pc:sldMk cId="278967969" sldId="315"/>
        </pc:sldMkLst>
      </pc:sldChg>
      <pc:sldChg chg="add del">
        <pc:chgData name="Zhang, Ming" userId="b82a8543-f1f7-489a-9aa1-19dfec147758" providerId="ADAL" clId="{6CA7E973-B405-46AF-9EE7-579B5CC26BF6}" dt="2022-11-18T18:46:04.286" v="996" actId="47"/>
        <pc:sldMkLst>
          <pc:docMk/>
          <pc:sldMk cId="958626533" sldId="315"/>
        </pc:sldMkLst>
      </pc:sldChg>
      <pc:sldChg chg="del">
        <pc:chgData name="Zhang, Ming" userId="b82a8543-f1f7-489a-9aa1-19dfec147758" providerId="ADAL" clId="{6CA7E973-B405-46AF-9EE7-579B5CC26BF6}" dt="2022-11-18T18:46:04.286" v="996" actId="47"/>
        <pc:sldMkLst>
          <pc:docMk/>
          <pc:sldMk cId="709075377" sldId="316"/>
        </pc:sldMkLst>
      </pc:sldChg>
      <pc:sldChg chg="addSp modSp add del mod">
        <pc:chgData name="Zhang, Ming" userId="b82a8543-f1f7-489a-9aa1-19dfec147758" providerId="ADAL" clId="{6CA7E973-B405-46AF-9EE7-579B5CC26BF6}" dt="2022-11-18T19:04:00.793" v="1069" actId="47"/>
        <pc:sldMkLst>
          <pc:docMk/>
          <pc:sldMk cId="932959704" sldId="317"/>
        </pc:sldMkLst>
        <pc:spChg chg="mod">
          <ac:chgData name="Zhang, Ming" userId="b82a8543-f1f7-489a-9aa1-19dfec147758" providerId="ADAL" clId="{6CA7E973-B405-46AF-9EE7-579B5CC26BF6}" dt="2022-11-18T19:02:42.068" v="1058" actId="20577"/>
          <ac:spMkLst>
            <pc:docMk/>
            <pc:sldMk cId="932959704" sldId="317"/>
            <ac:spMk id="2" creationId="{00000000-0000-0000-0000-000000000000}"/>
          </ac:spMkLst>
        </pc:spChg>
        <pc:spChg chg="add mod">
          <ac:chgData name="Zhang, Ming" userId="b82a8543-f1f7-489a-9aa1-19dfec147758" providerId="ADAL" clId="{6CA7E973-B405-46AF-9EE7-579B5CC26BF6}" dt="2022-11-18T18:46:48.184" v="1003" actId="113"/>
          <ac:spMkLst>
            <pc:docMk/>
            <pc:sldMk cId="932959704" sldId="317"/>
            <ac:spMk id="3" creationId="{B93B49B2-9743-F4DB-B4B0-69EF5A2AD5A4}"/>
          </ac:spMkLst>
        </pc:spChg>
        <pc:spChg chg="mod">
          <ac:chgData name="Zhang, Ming" userId="b82a8543-f1f7-489a-9aa1-19dfec147758" providerId="ADAL" clId="{6CA7E973-B405-46AF-9EE7-579B5CC26BF6}" dt="2022-11-18T19:03:43.779" v="1063" actId="108"/>
          <ac:spMkLst>
            <pc:docMk/>
            <pc:sldMk cId="932959704" sldId="317"/>
            <ac:spMk id="39937" creationId="{00000000-0000-0000-0000-000000000000}"/>
          </ac:spMkLst>
        </pc:spChg>
      </pc:sldChg>
      <pc:sldChg chg="del">
        <pc:chgData name="Zhang, Ming" userId="b82a8543-f1f7-489a-9aa1-19dfec147758" providerId="ADAL" clId="{6CA7E973-B405-46AF-9EE7-579B5CC26BF6}" dt="2022-11-18T18:46:04.286" v="996" actId="47"/>
        <pc:sldMkLst>
          <pc:docMk/>
          <pc:sldMk cId="2792923000" sldId="317"/>
        </pc:sldMkLst>
      </pc:sldChg>
      <pc:sldChg chg="del">
        <pc:chgData name="Zhang, Ming" userId="b82a8543-f1f7-489a-9aa1-19dfec147758" providerId="ADAL" clId="{6CA7E973-B405-46AF-9EE7-579B5CC26BF6}" dt="2022-11-18T18:46:04.286" v="996" actId="47"/>
        <pc:sldMkLst>
          <pc:docMk/>
          <pc:sldMk cId="4047731926" sldId="318"/>
        </pc:sldMkLst>
      </pc:sldChg>
      <pc:sldChg chg="del">
        <pc:chgData name="Zhang, Ming" userId="b82a8543-f1f7-489a-9aa1-19dfec147758" providerId="ADAL" clId="{6CA7E973-B405-46AF-9EE7-579B5CC26BF6}" dt="2022-11-18T18:46:04.286" v="996" actId="47"/>
        <pc:sldMkLst>
          <pc:docMk/>
          <pc:sldMk cId="1972840102" sldId="319"/>
        </pc:sldMkLst>
      </pc:sldChg>
      <pc:sldChg chg="del">
        <pc:chgData name="Zhang, Ming" userId="b82a8543-f1f7-489a-9aa1-19dfec147758" providerId="ADAL" clId="{6CA7E973-B405-46AF-9EE7-579B5CC26BF6}" dt="2022-11-18T18:46:04.286" v="996" actId="47"/>
        <pc:sldMkLst>
          <pc:docMk/>
          <pc:sldMk cId="4280922692" sldId="320"/>
        </pc:sldMkLst>
      </pc:sldChg>
      <pc:sldChg chg="del">
        <pc:chgData name="Zhang, Ming" userId="b82a8543-f1f7-489a-9aa1-19dfec147758" providerId="ADAL" clId="{6CA7E973-B405-46AF-9EE7-579B5CC26BF6}" dt="2022-11-18T18:46:04.286" v="996" actId="47"/>
        <pc:sldMkLst>
          <pc:docMk/>
          <pc:sldMk cId="1001745810" sldId="321"/>
        </pc:sldMkLst>
      </pc:sldChg>
      <pc:sldChg chg="del">
        <pc:chgData name="Zhang, Ming" userId="b82a8543-f1f7-489a-9aa1-19dfec147758" providerId="ADAL" clId="{6CA7E973-B405-46AF-9EE7-579B5CC26BF6}" dt="2022-11-18T18:46:04.286" v="996" actId="47"/>
        <pc:sldMkLst>
          <pc:docMk/>
          <pc:sldMk cId="1633325311" sldId="322"/>
        </pc:sldMkLst>
      </pc:sldChg>
      <pc:sldChg chg="del">
        <pc:chgData name="Zhang, Ming" userId="b82a8543-f1f7-489a-9aa1-19dfec147758" providerId="ADAL" clId="{6CA7E973-B405-46AF-9EE7-579B5CC26BF6}" dt="2022-11-18T18:46:04.286" v="996" actId="47"/>
        <pc:sldMkLst>
          <pc:docMk/>
          <pc:sldMk cId="942894268" sldId="323"/>
        </pc:sldMkLst>
      </pc:sldChg>
      <pc:sldChg chg="del">
        <pc:chgData name="Zhang, Ming" userId="b82a8543-f1f7-489a-9aa1-19dfec147758" providerId="ADAL" clId="{6CA7E973-B405-46AF-9EE7-579B5CC26BF6}" dt="2022-11-18T18:46:04.286" v="996" actId="47"/>
        <pc:sldMkLst>
          <pc:docMk/>
          <pc:sldMk cId="771154753" sldId="324"/>
        </pc:sldMkLst>
      </pc:sldChg>
      <pc:sldChg chg="del">
        <pc:chgData name="Zhang, Ming" userId="b82a8543-f1f7-489a-9aa1-19dfec147758" providerId="ADAL" clId="{6CA7E973-B405-46AF-9EE7-579B5CC26BF6}" dt="2022-11-18T18:46:04.286" v="996" actId="47"/>
        <pc:sldMkLst>
          <pc:docMk/>
          <pc:sldMk cId="2787738548" sldId="325"/>
        </pc:sldMkLst>
      </pc:sldChg>
      <pc:sldChg chg="del">
        <pc:chgData name="Zhang, Ming" userId="b82a8543-f1f7-489a-9aa1-19dfec147758" providerId="ADAL" clId="{6CA7E973-B405-46AF-9EE7-579B5CC26BF6}" dt="2022-11-18T18:46:04.286" v="996" actId="47"/>
        <pc:sldMkLst>
          <pc:docMk/>
          <pc:sldMk cId="949709988" sldId="326"/>
        </pc:sldMkLst>
      </pc:sldChg>
      <pc:sldChg chg="del">
        <pc:chgData name="Zhang, Ming" userId="b82a8543-f1f7-489a-9aa1-19dfec147758" providerId="ADAL" clId="{6CA7E973-B405-46AF-9EE7-579B5CC26BF6}" dt="2022-11-18T18:46:04.286" v="996" actId="47"/>
        <pc:sldMkLst>
          <pc:docMk/>
          <pc:sldMk cId="259723761" sldId="327"/>
        </pc:sldMkLst>
      </pc:sldChg>
      <pc:sldChg chg="del">
        <pc:chgData name="Zhang, Ming" userId="b82a8543-f1f7-489a-9aa1-19dfec147758" providerId="ADAL" clId="{6CA7E973-B405-46AF-9EE7-579B5CC26BF6}" dt="2022-11-18T18:46:04.286" v="996" actId="47"/>
        <pc:sldMkLst>
          <pc:docMk/>
          <pc:sldMk cId="3040377341" sldId="328"/>
        </pc:sldMkLst>
      </pc:sldChg>
      <pc:sldChg chg="del">
        <pc:chgData name="Zhang, Ming" userId="b82a8543-f1f7-489a-9aa1-19dfec147758" providerId="ADAL" clId="{6CA7E973-B405-46AF-9EE7-579B5CC26BF6}" dt="2022-11-18T18:46:04.286" v="996" actId="47"/>
        <pc:sldMkLst>
          <pc:docMk/>
          <pc:sldMk cId="2218715110" sldId="329"/>
        </pc:sldMkLst>
      </pc:sldChg>
      <pc:sldChg chg="del">
        <pc:chgData name="Zhang, Ming" userId="b82a8543-f1f7-489a-9aa1-19dfec147758" providerId="ADAL" clId="{6CA7E973-B405-46AF-9EE7-579B5CC26BF6}" dt="2022-11-18T18:42:30.129" v="925" actId="47"/>
        <pc:sldMkLst>
          <pc:docMk/>
          <pc:sldMk cId="505303193" sldId="330"/>
        </pc:sldMkLst>
      </pc:sldChg>
      <pc:sldChg chg="modSp new mod">
        <pc:chgData name="Zhang, Ming" userId="b82a8543-f1f7-489a-9aa1-19dfec147758" providerId="ADAL" clId="{6CA7E973-B405-46AF-9EE7-579B5CC26BF6}" dt="2022-11-18T18:29:09.736" v="640" actId="20577"/>
        <pc:sldMkLst>
          <pc:docMk/>
          <pc:sldMk cId="869458576" sldId="331"/>
        </pc:sldMkLst>
        <pc:spChg chg="mod">
          <ac:chgData name="Zhang, Ming" userId="b82a8543-f1f7-489a-9aa1-19dfec147758" providerId="ADAL" clId="{6CA7E973-B405-46AF-9EE7-579B5CC26BF6}" dt="2022-11-18T18:27:04.146" v="441" actId="20577"/>
          <ac:spMkLst>
            <pc:docMk/>
            <pc:sldMk cId="869458576" sldId="331"/>
            <ac:spMk id="2" creationId="{93E4403C-D64C-A6E7-E802-B4B8378F958C}"/>
          </ac:spMkLst>
        </pc:spChg>
        <pc:spChg chg="mod">
          <ac:chgData name="Zhang, Ming" userId="b82a8543-f1f7-489a-9aa1-19dfec147758" providerId="ADAL" clId="{6CA7E973-B405-46AF-9EE7-579B5CC26BF6}" dt="2022-11-18T18:29:09.736" v="640" actId="20577"/>
          <ac:spMkLst>
            <pc:docMk/>
            <pc:sldMk cId="869458576" sldId="331"/>
            <ac:spMk id="3" creationId="{1C20F615-F4C8-83D1-BBEC-546405A6B785}"/>
          </ac:spMkLst>
        </pc:spChg>
      </pc:sldChg>
      <pc:sldChg chg="new del">
        <pc:chgData name="Zhang, Ming" userId="b82a8543-f1f7-489a-9aa1-19dfec147758" providerId="ADAL" clId="{6CA7E973-B405-46AF-9EE7-579B5CC26BF6}" dt="2022-11-18T18:19:46.327" v="38" actId="47"/>
        <pc:sldMkLst>
          <pc:docMk/>
          <pc:sldMk cId="4294554881" sldId="331"/>
        </pc:sldMkLst>
      </pc:sldChg>
      <pc:sldChg chg="addSp delSp modSp new del mod">
        <pc:chgData name="Zhang, Ming" userId="b82a8543-f1f7-489a-9aa1-19dfec147758" providerId="ADAL" clId="{6CA7E973-B405-46AF-9EE7-579B5CC26BF6}" dt="2022-11-18T19:04:37.780" v="1077" actId="47"/>
        <pc:sldMkLst>
          <pc:docMk/>
          <pc:sldMk cId="3005230670" sldId="332"/>
        </pc:sldMkLst>
        <pc:spChg chg="mod">
          <ac:chgData name="Zhang, Ming" userId="b82a8543-f1f7-489a-9aa1-19dfec147758" providerId="ADAL" clId="{6CA7E973-B405-46AF-9EE7-579B5CC26BF6}" dt="2022-11-18T19:02:38.048" v="1057" actId="20577"/>
          <ac:spMkLst>
            <pc:docMk/>
            <pc:sldMk cId="3005230670" sldId="332"/>
            <ac:spMk id="2" creationId="{5EB6588A-D586-08FF-DFAB-D2909C0B19C1}"/>
          </ac:spMkLst>
        </pc:spChg>
        <pc:spChg chg="add del">
          <ac:chgData name="Zhang, Ming" userId="b82a8543-f1f7-489a-9aa1-19dfec147758" providerId="ADAL" clId="{6CA7E973-B405-46AF-9EE7-579B5CC26BF6}" dt="2022-11-18T18:48:54.132" v="1014" actId="478"/>
          <ac:spMkLst>
            <pc:docMk/>
            <pc:sldMk cId="3005230670" sldId="332"/>
            <ac:spMk id="4" creationId="{126B907E-7666-C17E-F570-A7DE43736920}"/>
          </ac:spMkLst>
        </pc:spChg>
        <pc:spChg chg="add mod">
          <ac:chgData name="Zhang, Ming" userId="b82a8543-f1f7-489a-9aa1-19dfec147758" providerId="ADAL" clId="{6CA7E973-B405-46AF-9EE7-579B5CC26BF6}" dt="2022-11-18T18:49:04.426" v="1024" actId="20577"/>
          <ac:spMkLst>
            <pc:docMk/>
            <pc:sldMk cId="3005230670" sldId="332"/>
            <ac:spMk id="5" creationId="{06791C05-4160-C938-7961-7A39B483BBAC}"/>
          </ac:spMkLst>
        </pc:spChg>
        <pc:spChg chg="add mod">
          <ac:chgData name="Zhang, Ming" userId="b82a8543-f1f7-489a-9aa1-19dfec147758" providerId="ADAL" clId="{6CA7E973-B405-46AF-9EE7-579B5CC26BF6}" dt="2022-11-18T18:49:24.024" v="1030" actId="1076"/>
          <ac:spMkLst>
            <pc:docMk/>
            <pc:sldMk cId="3005230670" sldId="332"/>
            <ac:spMk id="6" creationId="{EF980D4A-8B19-4E6E-444A-442EC2347E63}"/>
          </ac:spMkLst>
        </pc:spChg>
      </pc:sldChg>
      <pc:sldChg chg="addSp modSp new del mod">
        <pc:chgData name="Zhang, Ming" userId="b82a8543-f1f7-489a-9aa1-19dfec147758" providerId="ADAL" clId="{6CA7E973-B405-46AF-9EE7-579B5CC26BF6}" dt="2022-11-18T19:10:28.289" v="1133" actId="47"/>
        <pc:sldMkLst>
          <pc:docMk/>
          <pc:sldMk cId="1451411388" sldId="333"/>
        </pc:sldMkLst>
        <pc:spChg chg="add mod">
          <ac:chgData name="Zhang, Ming" userId="b82a8543-f1f7-489a-9aa1-19dfec147758" providerId="ADAL" clId="{6CA7E973-B405-46AF-9EE7-579B5CC26BF6}" dt="2022-11-18T18:51:24.558" v="1042" actId="1076"/>
          <ac:spMkLst>
            <pc:docMk/>
            <pc:sldMk cId="1451411388" sldId="333"/>
            <ac:spMk id="3" creationId="{97ABE378-F2A6-211F-6AA1-133B52AD8244}"/>
          </ac:spMkLst>
        </pc:spChg>
        <pc:spChg chg="add mod">
          <ac:chgData name="Zhang, Ming" userId="b82a8543-f1f7-489a-9aa1-19dfec147758" providerId="ADAL" clId="{6CA7E973-B405-46AF-9EE7-579B5CC26BF6}" dt="2022-11-18T18:52:03.427" v="1055" actId="1076"/>
          <ac:spMkLst>
            <pc:docMk/>
            <pc:sldMk cId="1451411388" sldId="333"/>
            <ac:spMk id="4" creationId="{ACBBE3EA-DA2A-1949-D0EF-74E6B9D4B963}"/>
          </ac:spMkLst>
        </pc:spChg>
      </pc:sldChg>
      <pc:sldChg chg="add del">
        <pc:chgData name="Zhang, Ming" userId="b82a8543-f1f7-489a-9aa1-19dfec147758" providerId="ADAL" clId="{6CA7E973-B405-46AF-9EE7-579B5CC26BF6}" dt="2022-11-18T19:04:44.481" v="1079" actId="47"/>
        <pc:sldMkLst>
          <pc:docMk/>
          <pc:sldMk cId="1665894648" sldId="344"/>
        </pc:sldMkLst>
      </pc:sldChg>
      <pc:sldChg chg="addSp delSp modSp add mod modNotesTx">
        <pc:chgData name="Zhang, Ming" userId="b82a8543-f1f7-489a-9aa1-19dfec147758" providerId="ADAL" clId="{6CA7E973-B405-46AF-9EE7-579B5CC26BF6}" dt="2022-11-18T19:04:10.838" v="1071" actId="20577"/>
        <pc:sldMkLst>
          <pc:docMk/>
          <pc:sldMk cId="1049200191" sldId="345"/>
        </pc:sldMkLst>
        <pc:spChg chg="mod">
          <ac:chgData name="Zhang, Ming" userId="b82a8543-f1f7-489a-9aa1-19dfec147758" providerId="ADAL" clId="{6CA7E973-B405-46AF-9EE7-579B5CC26BF6}" dt="2022-11-18T19:04:05.384" v="1070" actId="1076"/>
          <ac:spMkLst>
            <pc:docMk/>
            <pc:sldMk cId="1049200191" sldId="345"/>
            <ac:spMk id="2" creationId="{00000000-0000-0000-0000-000000000000}"/>
          </ac:spMkLst>
        </pc:spChg>
        <pc:spChg chg="del mod">
          <ac:chgData name="Zhang, Ming" userId="b82a8543-f1f7-489a-9aa1-19dfec147758" providerId="ADAL" clId="{6CA7E973-B405-46AF-9EE7-579B5CC26BF6}" dt="2022-11-18T19:03:48.448" v="1064" actId="478"/>
          <ac:spMkLst>
            <pc:docMk/>
            <pc:sldMk cId="1049200191" sldId="345"/>
            <ac:spMk id="3" creationId="{00000000-0000-0000-0000-000000000000}"/>
          </ac:spMkLst>
        </pc:spChg>
        <pc:spChg chg="add del mod">
          <ac:chgData name="Zhang, Ming" userId="b82a8543-f1f7-489a-9aa1-19dfec147758" providerId="ADAL" clId="{6CA7E973-B405-46AF-9EE7-579B5CC26BF6}" dt="2022-11-18T19:03:53.871" v="1067" actId="478"/>
          <ac:spMkLst>
            <pc:docMk/>
            <pc:sldMk cId="1049200191" sldId="345"/>
            <ac:spMk id="4" creationId="{BA475057-8548-2B19-3AA4-64966D8259F1}"/>
          </ac:spMkLst>
        </pc:spChg>
        <pc:spChg chg="add mod">
          <ac:chgData name="Zhang, Ming" userId="b82a8543-f1f7-489a-9aa1-19dfec147758" providerId="ADAL" clId="{6CA7E973-B405-46AF-9EE7-579B5CC26BF6}" dt="2022-11-18T19:03:57.233" v="1068" actId="1076"/>
          <ac:spMkLst>
            <pc:docMk/>
            <pc:sldMk cId="1049200191" sldId="345"/>
            <ac:spMk id="5" creationId="{C96DDF3B-7458-732F-7C38-E5A9E47058BB}"/>
          </ac:spMkLst>
        </pc:spChg>
      </pc:sldChg>
      <pc:sldChg chg="addSp delSp modSp add mod">
        <pc:chgData name="Zhang, Ming" userId="b82a8543-f1f7-489a-9aa1-19dfec147758" providerId="ADAL" clId="{6CA7E973-B405-46AF-9EE7-579B5CC26BF6}" dt="2022-11-22T16:07:43.893" v="2809" actId="20577"/>
        <pc:sldMkLst>
          <pc:docMk/>
          <pc:sldMk cId="3596006652" sldId="346"/>
        </pc:sldMkLst>
        <pc:spChg chg="mod">
          <ac:chgData name="Zhang, Ming" userId="b82a8543-f1f7-489a-9aa1-19dfec147758" providerId="ADAL" clId="{6CA7E973-B405-46AF-9EE7-579B5CC26BF6}" dt="2022-11-22T16:07:43.893" v="2809" actId="20577"/>
          <ac:spMkLst>
            <pc:docMk/>
            <pc:sldMk cId="3596006652" sldId="346"/>
            <ac:spMk id="2" creationId="{00000000-0000-0000-0000-000000000000}"/>
          </ac:spMkLst>
        </pc:spChg>
        <pc:spChg chg="add mod">
          <ac:chgData name="Zhang, Ming" userId="b82a8543-f1f7-489a-9aa1-19dfec147758" providerId="ADAL" clId="{6CA7E973-B405-46AF-9EE7-579B5CC26BF6}" dt="2022-11-18T19:04:33.671" v="1076" actId="1076"/>
          <ac:spMkLst>
            <pc:docMk/>
            <pc:sldMk cId="3596006652" sldId="346"/>
            <ac:spMk id="3" creationId="{292AFED7-162F-DC2B-6B50-971BBFE296B2}"/>
          </ac:spMkLst>
        </pc:spChg>
        <pc:spChg chg="del">
          <ac:chgData name="Zhang, Ming" userId="b82a8543-f1f7-489a-9aa1-19dfec147758" providerId="ADAL" clId="{6CA7E973-B405-46AF-9EE7-579B5CC26BF6}" dt="2022-11-18T19:04:29.153" v="1074" actId="478"/>
          <ac:spMkLst>
            <pc:docMk/>
            <pc:sldMk cId="3596006652" sldId="346"/>
            <ac:spMk id="5" creationId="{C96DDF3B-7458-732F-7C38-E5A9E47058BB}"/>
          </ac:spMkLst>
        </pc:spChg>
      </pc:sldChg>
      <pc:sldChg chg="modSp add mod">
        <pc:chgData name="Zhang, Ming" userId="b82a8543-f1f7-489a-9aa1-19dfec147758" providerId="ADAL" clId="{6CA7E973-B405-46AF-9EE7-579B5CC26BF6}" dt="2022-11-18T19:05:37.783" v="1087" actId="20577"/>
        <pc:sldMkLst>
          <pc:docMk/>
          <pc:sldMk cId="716266488" sldId="347"/>
        </pc:sldMkLst>
        <pc:spChg chg="mod">
          <ac:chgData name="Zhang, Ming" userId="b82a8543-f1f7-489a-9aa1-19dfec147758" providerId="ADAL" clId="{6CA7E973-B405-46AF-9EE7-579B5CC26BF6}" dt="2022-11-18T19:04:58.972" v="1083" actId="113"/>
          <ac:spMkLst>
            <pc:docMk/>
            <pc:sldMk cId="716266488" sldId="347"/>
            <ac:spMk id="2" creationId="{00000000-0000-0000-0000-000000000000}"/>
          </ac:spMkLst>
        </pc:spChg>
        <pc:spChg chg="mod">
          <ac:chgData name="Zhang, Ming" userId="b82a8543-f1f7-489a-9aa1-19dfec147758" providerId="ADAL" clId="{6CA7E973-B405-46AF-9EE7-579B5CC26BF6}" dt="2022-11-18T19:05:37.783" v="1087" actId="20577"/>
          <ac:spMkLst>
            <pc:docMk/>
            <pc:sldMk cId="716266488" sldId="347"/>
            <ac:spMk id="3" creationId="{292AFED7-162F-DC2B-6B50-971BBFE296B2}"/>
          </ac:spMkLst>
        </pc:spChg>
      </pc:sldChg>
      <pc:sldChg chg="new del">
        <pc:chgData name="Zhang, Ming" userId="b82a8543-f1f7-489a-9aa1-19dfec147758" providerId="ADAL" clId="{6CA7E973-B405-46AF-9EE7-579B5CC26BF6}" dt="2022-11-18T19:04:48.062" v="1080" actId="47"/>
        <pc:sldMkLst>
          <pc:docMk/>
          <pc:sldMk cId="2492902924" sldId="347"/>
        </pc:sldMkLst>
      </pc:sldChg>
      <pc:sldChg chg="addSp delSp modSp add mod">
        <pc:chgData name="Zhang, Ming" userId="b82a8543-f1f7-489a-9aa1-19dfec147758" providerId="ADAL" clId="{6CA7E973-B405-46AF-9EE7-579B5CC26BF6}" dt="2022-11-18T19:07:05.567" v="1101" actId="22"/>
        <pc:sldMkLst>
          <pc:docMk/>
          <pc:sldMk cId="1549566537" sldId="348"/>
        </pc:sldMkLst>
        <pc:spChg chg="mod">
          <ac:chgData name="Zhang, Ming" userId="b82a8543-f1f7-489a-9aa1-19dfec147758" providerId="ADAL" clId="{6CA7E973-B405-46AF-9EE7-579B5CC26BF6}" dt="2022-11-18T19:06:19.267" v="1092" actId="113"/>
          <ac:spMkLst>
            <pc:docMk/>
            <pc:sldMk cId="1549566537" sldId="348"/>
            <ac:spMk id="2" creationId="{00000000-0000-0000-0000-000000000000}"/>
          </ac:spMkLst>
        </pc:spChg>
        <pc:spChg chg="mod">
          <ac:chgData name="Zhang, Ming" userId="b82a8543-f1f7-489a-9aa1-19dfec147758" providerId="ADAL" clId="{6CA7E973-B405-46AF-9EE7-579B5CC26BF6}" dt="2022-11-18T19:06:48.658" v="1099" actId="20577"/>
          <ac:spMkLst>
            <pc:docMk/>
            <pc:sldMk cId="1549566537" sldId="348"/>
            <ac:spMk id="3" creationId="{292AFED7-162F-DC2B-6B50-971BBFE296B2}"/>
          </ac:spMkLst>
        </pc:spChg>
        <pc:spChg chg="add del">
          <ac:chgData name="Zhang, Ming" userId="b82a8543-f1f7-489a-9aa1-19dfec147758" providerId="ADAL" clId="{6CA7E973-B405-46AF-9EE7-579B5CC26BF6}" dt="2022-11-18T19:07:05.567" v="1101" actId="22"/>
          <ac:spMkLst>
            <pc:docMk/>
            <pc:sldMk cId="1549566537" sldId="348"/>
            <ac:spMk id="5" creationId="{4659C0FF-435E-3760-45FD-AB2012FFD41B}"/>
          </ac:spMkLst>
        </pc:spChg>
      </pc:sldChg>
      <pc:sldChg chg="new del">
        <pc:chgData name="Zhang, Ming" userId="b82a8543-f1f7-489a-9aa1-19dfec147758" providerId="ADAL" clId="{6CA7E973-B405-46AF-9EE7-579B5CC26BF6}" dt="2022-11-18T19:06:08.633" v="1089" actId="47"/>
        <pc:sldMkLst>
          <pc:docMk/>
          <pc:sldMk cId="1912633139" sldId="348"/>
        </pc:sldMkLst>
      </pc:sldChg>
      <pc:sldChg chg="addSp modSp add mod">
        <pc:chgData name="Zhang, Ming" userId="b82a8543-f1f7-489a-9aa1-19dfec147758" providerId="ADAL" clId="{6CA7E973-B405-46AF-9EE7-579B5CC26BF6}" dt="2022-11-22T16:14:03.903" v="2979" actId="14100"/>
        <pc:sldMkLst>
          <pc:docMk/>
          <pc:sldMk cId="729228377" sldId="349"/>
        </pc:sldMkLst>
        <pc:spChg chg="mod">
          <ac:chgData name="Zhang, Ming" userId="b82a8543-f1f7-489a-9aa1-19dfec147758" providerId="ADAL" clId="{6CA7E973-B405-46AF-9EE7-579B5CC26BF6}" dt="2022-11-18T19:07:22.356" v="1105" actId="14100"/>
          <ac:spMkLst>
            <pc:docMk/>
            <pc:sldMk cId="729228377" sldId="349"/>
            <ac:spMk id="2" creationId="{00000000-0000-0000-0000-000000000000}"/>
          </ac:spMkLst>
        </pc:spChg>
        <pc:spChg chg="mod">
          <ac:chgData name="Zhang, Ming" userId="b82a8543-f1f7-489a-9aa1-19dfec147758" providerId="ADAL" clId="{6CA7E973-B405-46AF-9EE7-579B5CC26BF6}" dt="2022-11-22T16:14:03.903" v="2979" actId="14100"/>
          <ac:spMkLst>
            <pc:docMk/>
            <pc:sldMk cId="729228377" sldId="349"/>
            <ac:spMk id="3" creationId="{292AFED7-162F-DC2B-6B50-971BBFE296B2}"/>
          </ac:spMkLst>
        </pc:spChg>
        <pc:spChg chg="add mod">
          <ac:chgData name="Zhang, Ming" userId="b82a8543-f1f7-489a-9aa1-19dfec147758" providerId="ADAL" clId="{6CA7E973-B405-46AF-9EE7-579B5CC26BF6}" dt="2022-11-22T16:13:56.154" v="2977" actId="1076"/>
          <ac:spMkLst>
            <pc:docMk/>
            <pc:sldMk cId="729228377" sldId="349"/>
            <ac:spMk id="4" creationId="{5FB6D328-6E6A-FA41-0CC2-E5CF43D2C49B}"/>
          </ac:spMkLst>
        </pc:spChg>
      </pc:sldChg>
      <pc:sldChg chg="modSp add del mod">
        <pc:chgData name="Zhang, Ming" userId="b82a8543-f1f7-489a-9aa1-19dfec147758" providerId="ADAL" clId="{6CA7E973-B405-46AF-9EE7-579B5CC26BF6}" dt="2022-11-18T19:09:24.168" v="1123" actId="47"/>
        <pc:sldMkLst>
          <pc:docMk/>
          <pc:sldMk cId="1964934917" sldId="350"/>
        </pc:sldMkLst>
        <pc:spChg chg="mod">
          <ac:chgData name="Zhang, Ming" userId="b82a8543-f1f7-489a-9aa1-19dfec147758" providerId="ADAL" clId="{6CA7E973-B405-46AF-9EE7-579B5CC26BF6}" dt="2022-11-18T19:09:14.893" v="1122" actId="20577"/>
          <ac:spMkLst>
            <pc:docMk/>
            <pc:sldMk cId="1964934917" sldId="350"/>
            <ac:spMk id="2" creationId="{00000000-0000-0000-0000-000000000000}"/>
          </ac:spMkLst>
        </pc:spChg>
      </pc:sldChg>
      <pc:sldChg chg="addSp modSp new del mod">
        <pc:chgData name="Zhang, Ming" userId="b82a8543-f1f7-489a-9aa1-19dfec147758" providerId="ADAL" clId="{6CA7E973-B405-46AF-9EE7-579B5CC26BF6}" dt="2022-11-18T19:10:39.445" v="1135" actId="47"/>
        <pc:sldMkLst>
          <pc:docMk/>
          <pc:sldMk cId="2856482790" sldId="350"/>
        </pc:sldMkLst>
        <pc:spChg chg="add mod">
          <ac:chgData name="Zhang, Ming" userId="b82a8543-f1f7-489a-9aa1-19dfec147758" providerId="ADAL" clId="{6CA7E973-B405-46AF-9EE7-579B5CC26BF6}" dt="2022-11-18T19:09:39.190" v="1126" actId="1076"/>
          <ac:spMkLst>
            <pc:docMk/>
            <pc:sldMk cId="2856482790" sldId="350"/>
            <ac:spMk id="3" creationId="{51EEDD4C-3036-980A-2DC9-2D6AC8A52878}"/>
          </ac:spMkLst>
        </pc:spChg>
        <pc:spChg chg="mod">
          <ac:chgData name="Zhang, Ming" userId="b82a8543-f1f7-489a-9aa1-19dfec147758" providerId="ADAL" clId="{6CA7E973-B405-46AF-9EE7-579B5CC26BF6}" dt="2022-11-18T19:09:36.818" v="1125"/>
          <ac:spMkLst>
            <pc:docMk/>
            <pc:sldMk cId="2856482790" sldId="350"/>
            <ac:spMk id="5" creationId="{4CC7959F-E3FF-DC22-6E27-18146B9A62E2}"/>
          </ac:spMkLst>
        </pc:spChg>
        <pc:spChg chg="mod">
          <ac:chgData name="Zhang, Ming" userId="b82a8543-f1f7-489a-9aa1-19dfec147758" providerId="ADAL" clId="{6CA7E973-B405-46AF-9EE7-579B5CC26BF6}" dt="2022-11-18T19:09:36.818" v="1125"/>
          <ac:spMkLst>
            <pc:docMk/>
            <pc:sldMk cId="2856482790" sldId="350"/>
            <ac:spMk id="6" creationId="{27DBBD27-A03C-F372-4AB2-89D4E027504F}"/>
          </ac:spMkLst>
        </pc:spChg>
        <pc:grpChg chg="add mod">
          <ac:chgData name="Zhang, Ming" userId="b82a8543-f1f7-489a-9aa1-19dfec147758" providerId="ADAL" clId="{6CA7E973-B405-46AF-9EE7-579B5CC26BF6}" dt="2022-11-18T19:09:39.190" v="1126" actId="1076"/>
          <ac:grpSpMkLst>
            <pc:docMk/>
            <pc:sldMk cId="2856482790" sldId="350"/>
            <ac:grpSpMk id="4" creationId="{8A0C9A5D-5D5F-E5DB-96B4-7C178BF594F4}"/>
          </ac:grpSpMkLst>
        </pc:grpChg>
      </pc:sldChg>
      <pc:sldChg chg="addSp delSp modSp add mod">
        <pc:chgData name="Zhang, Ming" userId="b82a8543-f1f7-489a-9aa1-19dfec147758" providerId="ADAL" clId="{6CA7E973-B405-46AF-9EE7-579B5CC26BF6}" dt="2022-11-18T19:10:26.412" v="1132" actId="1076"/>
        <pc:sldMkLst>
          <pc:docMk/>
          <pc:sldMk cId="2653852294" sldId="351"/>
        </pc:sldMkLst>
        <pc:spChg chg="mod">
          <ac:chgData name="Zhang, Ming" userId="b82a8543-f1f7-489a-9aa1-19dfec147758" providerId="ADAL" clId="{6CA7E973-B405-46AF-9EE7-579B5CC26BF6}" dt="2022-11-18T19:10:11.739" v="1128"/>
          <ac:spMkLst>
            <pc:docMk/>
            <pc:sldMk cId="2653852294" sldId="351"/>
            <ac:spMk id="2" creationId="{E627E057-E8CF-498C-563F-AA80BFA667F5}"/>
          </ac:spMkLst>
        </pc:spChg>
        <pc:spChg chg="del">
          <ac:chgData name="Zhang, Ming" userId="b82a8543-f1f7-489a-9aa1-19dfec147758" providerId="ADAL" clId="{6CA7E973-B405-46AF-9EE7-579B5CC26BF6}" dt="2022-11-18T19:10:21.147" v="1129" actId="478"/>
          <ac:spMkLst>
            <pc:docMk/>
            <pc:sldMk cId="2653852294" sldId="351"/>
            <ac:spMk id="3" creationId="{46544C89-095E-4DC6-1255-A8B87B2705ED}"/>
          </ac:spMkLst>
        </pc:spChg>
        <pc:spChg chg="add del mod">
          <ac:chgData name="Zhang, Ming" userId="b82a8543-f1f7-489a-9aa1-19dfec147758" providerId="ADAL" clId="{6CA7E973-B405-46AF-9EE7-579B5CC26BF6}" dt="2022-11-18T19:10:23.601" v="1130" actId="478"/>
          <ac:spMkLst>
            <pc:docMk/>
            <pc:sldMk cId="2653852294" sldId="351"/>
            <ac:spMk id="4" creationId="{8948A483-348B-906E-271D-29EC0E18D1BE}"/>
          </ac:spMkLst>
        </pc:spChg>
        <pc:spChg chg="add mod">
          <ac:chgData name="Zhang, Ming" userId="b82a8543-f1f7-489a-9aa1-19dfec147758" providerId="ADAL" clId="{6CA7E973-B405-46AF-9EE7-579B5CC26BF6}" dt="2022-11-18T19:10:26.412" v="1132" actId="1076"/>
          <ac:spMkLst>
            <pc:docMk/>
            <pc:sldMk cId="2653852294" sldId="351"/>
            <ac:spMk id="5" creationId="{1E4C4456-8847-422E-F941-33B5CCB1CE05}"/>
          </ac:spMkLst>
        </pc:spChg>
      </pc:sldChg>
      <pc:sldChg chg="addSp delSp modSp add mod">
        <pc:chgData name="Zhang, Ming" userId="b82a8543-f1f7-489a-9aa1-19dfec147758" providerId="ADAL" clId="{6CA7E973-B405-46AF-9EE7-579B5CC26BF6}" dt="2022-11-18T19:11:41.654" v="1173" actId="2711"/>
        <pc:sldMkLst>
          <pc:docMk/>
          <pc:sldMk cId="2934890774" sldId="352"/>
        </pc:sldMkLst>
        <pc:spChg chg="del">
          <ac:chgData name="Zhang, Ming" userId="b82a8543-f1f7-489a-9aa1-19dfec147758" providerId="ADAL" clId="{6CA7E973-B405-46AF-9EE7-579B5CC26BF6}" dt="2022-11-18T19:10:44.176" v="1136" actId="478"/>
          <ac:spMkLst>
            <pc:docMk/>
            <pc:sldMk cId="2934890774" sldId="352"/>
            <ac:spMk id="2" creationId="{00000000-0000-0000-0000-000000000000}"/>
          </ac:spMkLst>
        </pc:spChg>
        <pc:spChg chg="del">
          <ac:chgData name="Zhang, Ming" userId="b82a8543-f1f7-489a-9aa1-19dfec147758" providerId="ADAL" clId="{6CA7E973-B405-46AF-9EE7-579B5CC26BF6}" dt="2022-11-18T19:10:49.583" v="1138" actId="478"/>
          <ac:spMkLst>
            <pc:docMk/>
            <pc:sldMk cId="2934890774" sldId="352"/>
            <ac:spMk id="3" creationId="{00000000-0000-0000-0000-000000000000}"/>
          </ac:spMkLst>
        </pc:spChg>
        <pc:spChg chg="add del mod">
          <ac:chgData name="Zhang, Ming" userId="b82a8543-f1f7-489a-9aa1-19dfec147758" providerId="ADAL" clId="{6CA7E973-B405-46AF-9EE7-579B5CC26BF6}" dt="2022-11-18T19:10:46.339" v="1137" actId="478"/>
          <ac:spMkLst>
            <pc:docMk/>
            <pc:sldMk cId="2934890774" sldId="352"/>
            <ac:spMk id="4" creationId="{AE71D695-91D3-9398-10EE-6FD225F90A71}"/>
          </ac:spMkLst>
        </pc:spChg>
        <pc:spChg chg="add del mod">
          <ac:chgData name="Zhang, Ming" userId="b82a8543-f1f7-489a-9aa1-19dfec147758" providerId="ADAL" clId="{6CA7E973-B405-46AF-9EE7-579B5CC26BF6}" dt="2022-11-18T19:10:51.664" v="1139" actId="478"/>
          <ac:spMkLst>
            <pc:docMk/>
            <pc:sldMk cId="2934890774" sldId="352"/>
            <ac:spMk id="5" creationId="{35C98142-F81A-6506-394D-8C937DED48E5}"/>
          </ac:spMkLst>
        </pc:spChg>
        <pc:spChg chg="add mod">
          <ac:chgData name="Zhang, Ming" userId="b82a8543-f1f7-489a-9aa1-19dfec147758" providerId="ADAL" clId="{6CA7E973-B405-46AF-9EE7-579B5CC26BF6}" dt="2022-11-18T19:11:41.654" v="1173" actId="2711"/>
          <ac:spMkLst>
            <pc:docMk/>
            <pc:sldMk cId="2934890774" sldId="352"/>
            <ac:spMk id="6" creationId="{5A31ACBC-ED41-BA7B-410E-C71BE39BD59A}"/>
          </ac:spMkLst>
        </pc:spChg>
        <pc:spChg chg="mod">
          <ac:chgData name="Zhang, Ming" userId="b82a8543-f1f7-489a-9aa1-19dfec147758" providerId="ADAL" clId="{6CA7E973-B405-46AF-9EE7-579B5CC26BF6}" dt="2022-11-18T19:10:59.200" v="1141" actId="1076"/>
          <ac:spMkLst>
            <pc:docMk/>
            <pc:sldMk cId="2934890774" sldId="352"/>
            <ac:spMk id="8" creationId="{189DA436-86BC-EC27-39D7-E5729ADDD168}"/>
          </ac:spMkLst>
        </pc:spChg>
        <pc:spChg chg="mod">
          <ac:chgData name="Zhang, Ming" userId="b82a8543-f1f7-489a-9aa1-19dfec147758" providerId="ADAL" clId="{6CA7E973-B405-46AF-9EE7-579B5CC26BF6}" dt="2022-11-18T19:10:59.200" v="1141" actId="1076"/>
          <ac:spMkLst>
            <pc:docMk/>
            <pc:sldMk cId="2934890774" sldId="352"/>
            <ac:spMk id="9" creationId="{F31B3D97-A844-6C54-2FE5-44B05B6B2874}"/>
          </ac:spMkLst>
        </pc:spChg>
        <pc:grpChg chg="add mod">
          <ac:chgData name="Zhang, Ming" userId="b82a8543-f1f7-489a-9aa1-19dfec147758" providerId="ADAL" clId="{6CA7E973-B405-46AF-9EE7-579B5CC26BF6}" dt="2022-11-18T19:11:18.220" v="1169" actId="1076"/>
          <ac:grpSpMkLst>
            <pc:docMk/>
            <pc:sldMk cId="2934890774" sldId="352"/>
            <ac:grpSpMk id="7" creationId="{1708282C-484D-BBCA-86A9-6D254C2121CC}"/>
          </ac:grpSpMkLst>
        </pc:grpChg>
      </pc:sldChg>
      <pc:sldChg chg="modSp add mod">
        <pc:chgData name="Zhang, Ming" userId="b82a8543-f1f7-489a-9aa1-19dfec147758" providerId="ADAL" clId="{6CA7E973-B405-46AF-9EE7-579B5CC26BF6}" dt="2022-11-18T19:12:16.607" v="1203" actId="20577"/>
        <pc:sldMkLst>
          <pc:docMk/>
          <pc:sldMk cId="3532007120" sldId="353"/>
        </pc:sldMkLst>
        <pc:spChg chg="mod">
          <ac:chgData name="Zhang, Ming" userId="b82a8543-f1f7-489a-9aa1-19dfec147758" providerId="ADAL" clId="{6CA7E973-B405-46AF-9EE7-579B5CC26BF6}" dt="2022-11-18T19:12:16.607" v="1203" actId="20577"/>
          <ac:spMkLst>
            <pc:docMk/>
            <pc:sldMk cId="3532007120" sldId="353"/>
            <ac:spMk id="6" creationId="{5A31ACBC-ED41-BA7B-410E-C71BE39BD59A}"/>
          </ac:spMkLst>
        </pc:spChg>
      </pc:sldChg>
      <pc:sldChg chg="modSp add mod">
        <pc:chgData name="Zhang, Ming" userId="b82a8543-f1f7-489a-9aa1-19dfec147758" providerId="ADAL" clId="{6CA7E973-B405-46AF-9EE7-579B5CC26BF6}" dt="2022-11-18T19:12:05.439" v="1185" actId="20577"/>
        <pc:sldMkLst>
          <pc:docMk/>
          <pc:sldMk cId="2869937846" sldId="354"/>
        </pc:sldMkLst>
        <pc:spChg chg="mod">
          <ac:chgData name="Zhang, Ming" userId="b82a8543-f1f7-489a-9aa1-19dfec147758" providerId="ADAL" clId="{6CA7E973-B405-46AF-9EE7-579B5CC26BF6}" dt="2022-11-18T19:12:05.439" v="1185" actId="20577"/>
          <ac:spMkLst>
            <pc:docMk/>
            <pc:sldMk cId="2869937846" sldId="354"/>
            <ac:spMk id="6" creationId="{5A31ACBC-ED41-BA7B-410E-C71BE39BD59A}"/>
          </ac:spMkLst>
        </pc:spChg>
      </pc:sldChg>
      <pc:sldChg chg="add">
        <pc:chgData name="Zhang, Ming" userId="b82a8543-f1f7-489a-9aa1-19dfec147758" providerId="ADAL" clId="{6CA7E973-B405-46AF-9EE7-579B5CC26BF6}" dt="2022-11-22T16:21:18.401" v="2989"/>
        <pc:sldMkLst>
          <pc:docMk/>
          <pc:sldMk cId="2158858592" sldId="355"/>
        </pc:sldMkLst>
      </pc:sldChg>
      <pc:sldChg chg="modSp add del mod">
        <pc:chgData name="Zhang, Ming" userId="b82a8543-f1f7-489a-9aa1-19dfec147758" providerId="ADAL" clId="{6CA7E973-B405-46AF-9EE7-579B5CC26BF6}" dt="2022-11-22T16:21:15.618" v="2988" actId="2696"/>
        <pc:sldMkLst>
          <pc:docMk/>
          <pc:sldMk cId="2639652622" sldId="355"/>
        </pc:sldMkLst>
        <pc:spChg chg="mod">
          <ac:chgData name="Zhang, Ming" userId="b82a8543-f1f7-489a-9aa1-19dfec147758" providerId="ADAL" clId="{6CA7E973-B405-46AF-9EE7-579B5CC26BF6}" dt="2022-11-22T16:08:25.965" v="2819" actId="20577"/>
          <ac:spMkLst>
            <pc:docMk/>
            <pc:sldMk cId="2639652622" sldId="355"/>
            <ac:spMk id="2" creationId="{00000000-0000-0000-0000-000000000000}"/>
          </ac:spMkLst>
        </pc:spChg>
        <pc:spChg chg="mod">
          <ac:chgData name="Zhang, Ming" userId="b82a8543-f1f7-489a-9aa1-19dfec147758" providerId="ADAL" clId="{6CA7E973-B405-46AF-9EE7-579B5CC26BF6}" dt="2022-11-18T19:19:21.203" v="1208" actId="2711"/>
          <ac:spMkLst>
            <pc:docMk/>
            <pc:sldMk cId="2639652622" sldId="355"/>
            <ac:spMk id="3" creationId="{292AFED7-162F-DC2B-6B50-971BBFE296B2}"/>
          </ac:spMkLst>
        </pc:spChg>
      </pc:sldChg>
      <pc:sldChg chg="add">
        <pc:chgData name="Zhang, Ming" userId="b82a8543-f1f7-489a-9aa1-19dfec147758" providerId="ADAL" clId="{6CA7E973-B405-46AF-9EE7-579B5CC26BF6}" dt="2022-11-22T16:21:18.401" v="2989"/>
        <pc:sldMkLst>
          <pc:docMk/>
          <pc:sldMk cId="1968776078" sldId="356"/>
        </pc:sldMkLst>
      </pc:sldChg>
      <pc:sldChg chg="addSp delSp modSp new del mod">
        <pc:chgData name="Zhang, Ming" userId="b82a8543-f1f7-489a-9aa1-19dfec147758" providerId="ADAL" clId="{6CA7E973-B405-46AF-9EE7-579B5CC26BF6}" dt="2022-11-22T16:21:15.618" v="2988" actId="2696"/>
        <pc:sldMkLst>
          <pc:docMk/>
          <pc:sldMk cId="2553222301" sldId="356"/>
        </pc:sldMkLst>
        <pc:spChg chg="mod">
          <ac:chgData name="Zhang, Ming" userId="b82a8543-f1f7-489a-9aa1-19dfec147758" providerId="ADAL" clId="{6CA7E973-B405-46AF-9EE7-579B5CC26BF6}" dt="2022-11-22T16:08:33.685" v="2823" actId="20577"/>
          <ac:spMkLst>
            <pc:docMk/>
            <pc:sldMk cId="2553222301" sldId="356"/>
            <ac:spMk id="2" creationId="{1547E96B-D1BF-A2FF-2635-7B6B9B24D6A0}"/>
          </ac:spMkLst>
        </pc:spChg>
        <pc:spChg chg="del">
          <ac:chgData name="Zhang, Ming" userId="b82a8543-f1f7-489a-9aa1-19dfec147758" providerId="ADAL" clId="{6CA7E973-B405-46AF-9EE7-579B5CC26BF6}" dt="2022-11-18T19:19:52.976" v="1213" actId="478"/>
          <ac:spMkLst>
            <pc:docMk/>
            <pc:sldMk cId="2553222301" sldId="356"/>
            <ac:spMk id="3" creationId="{42333074-5F38-A001-05F0-95AF623B50A0}"/>
          </ac:spMkLst>
        </pc:spChg>
        <pc:picChg chg="add mod">
          <ac:chgData name="Zhang, Ming" userId="b82a8543-f1f7-489a-9aa1-19dfec147758" providerId="ADAL" clId="{6CA7E973-B405-46AF-9EE7-579B5CC26BF6}" dt="2022-11-18T19:19:55.522" v="1215" actId="1076"/>
          <ac:picMkLst>
            <pc:docMk/>
            <pc:sldMk cId="2553222301" sldId="356"/>
            <ac:picMk id="4" creationId="{EDD25386-E8C7-B67B-2617-4347D984A524}"/>
          </ac:picMkLst>
        </pc:picChg>
        <pc:picChg chg="add mod">
          <ac:chgData name="Zhang, Ming" userId="b82a8543-f1f7-489a-9aa1-19dfec147758" providerId="ADAL" clId="{6CA7E973-B405-46AF-9EE7-579B5CC26BF6}" dt="2022-11-18T19:20:04.878" v="1218" actId="1076"/>
          <ac:picMkLst>
            <pc:docMk/>
            <pc:sldMk cId="2553222301" sldId="356"/>
            <ac:picMk id="5" creationId="{31092254-F8FC-A6E6-5210-BE2547A9B0C4}"/>
          </ac:picMkLst>
        </pc:picChg>
      </pc:sldChg>
      <pc:sldChg chg="modSp new mod">
        <pc:chgData name="Zhang, Ming" userId="b82a8543-f1f7-489a-9aa1-19dfec147758" providerId="ADAL" clId="{6CA7E973-B405-46AF-9EE7-579B5CC26BF6}" dt="2022-11-22T16:16:57.082" v="2981" actId="113"/>
        <pc:sldMkLst>
          <pc:docMk/>
          <pc:sldMk cId="3046667888" sldId="357"/>
        </pc:sldMkLst>
        <pc:spChg chg="mod">
          <ac:chgData name="Zhang, Ming" userId="b82a8543-f1f7-489a-9aa1-19dfec147758" providerId="ADAL" clId="{6CA7E973-B405-46AF-9EE7-579B5CC26BF6}" dt="2022-11-22T16:08:40.410" v="2827" actId="20577"/>
          <ac:spMkLst>
            <pc:docMk/>
            <pc:sldMk cId="3046667888" sldId="357"/>
            <ac:spMk id="2" creationId="{AA953CB9-8F89-A0F6-3432-BEF8A8848805}"/>
          </ac:spMkLst>
        </pc:spChg>
        <pc:spChg chg="mod">
          <ac:chgData name="Zhang, Ming" userId="b82a8543-f1f7-489a-9aa1-19dfec147758" providerId="ADAL" clId="{6CA7E973-B405-46AF-9EE7-579B5CC26BF6}" dt="2022-11-22T16:16:57.082" v="2981" actId="113"/>
          <ac:spMkLst>
            <pc:docMk/>
            <pc:sldMk cId="3046667888" sldId="357"/>
            <ac:spMk id="3" creationId="{AC79DFB5-4F8B-1E3B-A215-135730CACB41}"/>
          </ac:spMkLst>
        </pc:spChg>
      </pc:sldChg>
      <pc:sldChg chg="addSp modSp new mod">
        <pc:chgData name="Zhang, Ming" userId="b82a8543-f1f7-489a-9aa1-19dfec147758" providerId="ADAL" clId="{6CA7E973-B405-46AF-9EE7-579B5CC26BF6}" dt="2022-11-18T19:24:59.777" v="1267" actId="1076"/>
        <pc:sldMkLst>
          <pc:docMk/>
          <pc:sldMk cId="677646098" sldId="358"/>
        </pc:sldMkLst>
        <pc:spChg chg="mod">
          <ac:chgData name="Zhang, Ming" userId="b82a8543-f1f7-489a-9aa1-19dfec147758" providerId="ADAL" clId="{6CA7E973-B405-46AF-9EE7-579B5CC26BF6}" dt="2022-11-18T19:22:52.835" v="1240" actId="113"/>
          <ac:spMkLst>
            <pc:docMk/>
            <pc:sldMk cId="677646098" sldId="358"/>
            <ac:spMk id="2" creationId="{B5E6C9FB-2B46-F1BA-9B95-63BD75B42F46}"/>
          </ac:spMkLst>
        </pc:spChg>
        <pc:spChg chg="mod">
          <ac:chgData name="Zhang, Ming" userId="b82a8543-f1f7-489a-9aa1-19dfec147758" providerId="ADAL" clId="{6CA7E973-B405-46AF-9EE7-579B5CC26BF6}" dt="2022-11-18T19:24:10.527" v="1250" actId="5793"/>
          <ac:spMkLst>
            <pc:docMk/>
            <pc:sldMk cId="677646098" sldId="358"/>
            <ac:spMk id="3" creationId="{8ACB1590-3B8C-FD60-FBB6-C99E6F774C93}"/>
          </ac:spMkLst>
        </pc:spChg>
        <pc:picChg chg="add mod">
          <ac:chgData name="Zhang, Ming" userId="b82a8543-f1f7-489a-9aa1-19dfec147758" providerId="ADAL" clId="{6CA7E973-B405-46AF-9EE7-579B5CC26BF6}" dt="2022-11-18T19:24:15.740" v="1252" actId="1076"/>
          <ac:picMkLst>
            <pc:docMk/>
            <pc:sldMk cId="677646098" sldId="358"/>
            <ac:picMk id="4" creationId="{B93F212C-ADD4-BF93-4A2D-374085A01DDA}"/>
          </ac:picMkLst>
        </pc:picChg>
        <pc:picChg chg="add mod">
          <ac:chgData name="Zhang, Ming" userId="b82a8543-f1f7-489a-9aa1-19dfec147758" providerId="ADAL" clId="{6CA7E973-B405-46AF-9EE7-579B5CC26BF6}" dt="2022-11-18T19:24:27.267" v="1254" actId="1076"/>
          <ac:picMkLst>
            <pc:docMk/>
            <pc:sldMk cId="677646098" sldId="358"/>
            <ac:picMk id="5" creationId="{3E3931A5-A5E8-7BBB-5477-8DE01EC25D27}"/>
          </ac:picMkLst>
        </pc:picChg>
        <pc:picChg chg="add mod">
          <ac:chgData name="Zhang, Ming" userId="b82a8543-f1f7-489a-9aa1-19dfec147758" providerId="ADAL" clId="{6CA7E973-B405-46AF-9EE7-579B5CC26BF6}" dt="2022-11-18T19:24:41.620" v="1260" actId="1076"/>
          <ac:picMkLst>
            <pc:docMk/>
            <pc:sldMk cId="677646098" sldId="358"/>
            <ac:picMk id="6" creationId="{80D6038A-FE3F-72B1-08E7-400D4CC829B6}"/>
          </ac:picMkLst>
        </pc:picChg>
        <pc:picChg chg="add mod">
          <ac:chgData name="Zhang, Ming" userId="b82a8543-f1f7-489a-9aa1-19dfec147758" providerId="ADAL" clId="{6CA7E973-B405-46AF-9EE7-579B5CC26BF6}" dt="2022-11-18T19:24:59.777" v="1267" actId="1076"/>
          <ac:picMkLst>
            <pc:docMk/>
            <pc:sldMk cId="677646098" sldId="358"/>
            <ac:picMk id="7" creationId="{D83A29B2-1433-4349-B45F-844188AD5AB7}"/>
          </ac:picMkLst>
        </pc:picChg>
      </pc:sldChg>
      <pc:sldChg chg="addSp delSp modSp new mod">
        <pc:chgData name="Zhang, Ming" userId="b82a8543-f1f7-489a-9aa1-19dfec147758" providerId="ADAL" clId="{6CA7E973-B405-46AF-9EE7-579B5CC26BF6}" dt="2022-11-22T16:19:26.986" v="2987" actId="1076"/>
        <pc:sldMkLst>
          <pc:docMk/>
          <pc:sldMk cId="1083504514" sldId="359"/>
        </pc:sldMkLst>
        <pc:spChg chg="mod">
          <ac:chgData name="Zhang, Ming" userId="b82a8543-f1f7-489a-9aa1-19dfec147758" providerId="ADAL" clId="{6CA7E973-B405-46AF-9EE7-579B5CC26BF6}" dt="2022-11-18T19:25:18.049" v="1271" actId="113"/>
          <ac:spMkLst>
            <pc:docMk/>
            <pc:sldMk cId="1083504514" sldId="359"/>
            <ac:spMk id="2" creationId="{C370B3ED-BB6A-46B5-4EFC-A219A7783076}"/>
          </ac:spMkLst>
        </pc:spChg>
        <pc:spChg chg="del">
          <ac:chgData name="Zhang, Ming" userId="b82a8543-f1f7-489a-9aa1-19dfec147758" providerId="ADAL" clId="{6CA7E973-B405-46AF-9EE7-579B5CC26BF6}" dt="2022-11-18T19:25:22.226" v="1272" actId="478"/>
          <ac:spMkLst>
            <pc:docMk/>
            <pc:sldMk cId="1083504514" sldId="359"/>
            <ac:spMk id="3" creationId="{19A47FEE-DB92-3857-B924-DCFE8365775C}"/>
          </ac:spMkLst>
        </pc:spChg>
        <pc:picChg chg="add del mod">
          <ac:chgData name="Zhang, Ming" userId="b82a8543-f1f7-489a-9aa1-19dfec147758" providerId="ADAL" clId="{6CA7E973-B405-46AF-9EE7-579B5CC26BF6}" dt="2022-11-22T16:19:15.538" v="2982" actId="478"/>
          <ac:picMkLst>
            <pc:docMk/>
            <pc:sldMk cId="1083504514" sldId="359"/>
            <ac:picMk id="4" creationId="{5CAAF4AB-2608-1B48-BADC-778F7ED01CF6}"/>
          </ac:picMkLst>
        </pc:picChg>
        <pc:picChg chg="add mod">
          <ac:chgData name="Zhang, Ming" userId="b82a8543-f1f7-489a-9aa1-19dfec147758" providerId="ADAL" clId="{6CA7E973-B405-46AF-9EE7-579B5CC26BF6}" dt="2022-11-18T19:25:38.111" v="1278" actId="1076"/>
          <ac:picMkLst>
            <pc:docMk/>
            <pc:sldMk cId="1083504514" sldId="359"/>
            <ac:picMk id="5" creationId="{6FD15229-F42C-7000-16D2-E63CF80784C5}"/>
          </ac:picMkLst>
        </pc:picChg>
        <pc:picChg chg="add mod">
          <ac:chgData name="Zhang, Ming" userId="b82a8543-f1f7-489a-9aa1-19dfec147758" providerId="ADAL" clId="{6CA7E973-B405-46AF-9EE7-579B5CC26BF6}" dt="2022-11-22T16:19:26.986" v="2987" actId="1076"/>
          <ac:picMkLst>
            <pc:docMk/>
            <pc:sldMk cId="1083504514" sldId="359"/>
            <ac:picMk id="6" creationId="{513155E6-00BC-D948-9359-AA515FCFB319}"/>
          </ac:picMkLst>
        </pc:picChg>
      </pc:sldChg>
      <pc:sldChg chg="addSp modSp new mod">
        <pc:chgData name="Zhang, Ming" userId="b82a8543-f1f7-489a-9aa1-19dfec147758" providerId="ADAL" clId="{6CA7E973-B405-46AF-9EE7-579B5CC26BF6}" dt="2022-11-22T16:08:55.432" v="2833" actId="1076"/>
        <pc:sldMkLst>
          <pc:docMk/>
          <pc:sldMk cId="3255135203" sldId="360"/>
        </pc:sldMkLst>
        <pc:spChg chg="mod">
          <ac:chgData name="Zhang, Ming" userId="b82a8543-f1f7-489a-9aa1-19dfec147758" providerId="ADAL" clId="{6CA7E973-B405-46AF-9EE7-579B5CC26BF6}" dt="2022-11-22T16:08:55.432" v="2833" actId="1076"/>
          <ac:spMkLst>
            <pc:docMk/>
            <pc:sldMk cId="3255135203" sldId="360"/>
            <ac:spMk id="2" creationId="{3BB9B068-33CC-8BF3-9440-CF54F264D5F4}"/>
          </ac:spMkLst>
        </pc:spChg>
        <pc:spChg chg="mod">
          <ac:chgData name="Zhang, Ming" userId="b82a8543-f1f7-489a-9aa1-19dfec147758" providerId="ADAL" clId="{6CA7E973-B405-46AF-9EE7-579B5CC26BF6}" dt="2022-11-18T19:27:16.028" v="1301" actId="255"/>
          <ac:spMkLst>
            <pc:docMk/>
            <pc:sldMk cId="3255135203" sldId="360"/>
            <ac:spMk id="3" creationId="{6BB7055D-55D2-535B-B452-8E3FDB1C19FA}"/>
          </ac:spMkLst>
        </pc:spChg>
        <pc:picChg chg="add mod">
          <ac:chgData name="Zhang, Ming" userId="b82a8543-f1f7-489a-9aa1-19dfec147758" providerId="ADAL" clId="{6CA7E973-B405-46AF-9EE7-579B5CC26BF6}" dt="2022-11-18T19:27:29.242" v="1305" actId="14100"/>
          <ac:picMkLst>
            <pc:docMk/>
            <pc:sldMk cId="3255135203" sldId="360"/>
            <ac:picMk id="4" creationId="{ED6EC0E3-BD46-8A3C-FF92-A6ECFFC5822B}"/>
          </ac:picMkLst>
        </pc:picChg>
        <pc:picChg chg="add mod">
          <ac:chgData name="Zhang, Ming" userId="b82a8543-f1f7-489a-9aa1-19dfec147758" providerId="ADAL" clId="{6CA7E973-B405-46AF-9EE7-579B5CC26BF6}" dt="2022-11-18T19:27:50.659" v="1315" actId="1076"/>
          <ac:picMkLst>
            <pc:docMk/>
            <pc:sldMk cId="3255135203" sldId="360"/>
            <ac:picMk id="5" creationId="{3B0F453F-C434-A044-F6DA-9D5BFAB39C3D}"/>
          </ac:picMkLst>
        </pc:picChg>
        <pc:picChg chg="add mod">
          <ac:chgData name="Zhang, Ming" userId="b82a8543-f1f7-489a-9aa1-19dfec147758" providerId="ADAL" clId="{6CA7E973-B405-46AF-9EE7-579B5CC26BF6}" dt="2022-11-18T19:27:56.030" v="1317" actId="1076"/>
          <ac:picMkLst>
            <pc:docMk/>
            <pc:sldMk cId="3255135203" sldId="360"/>
            <ac:picMk id="6" creationId="{CCB3A48D-DF0E-87FC-3F3A-F2E4233BB447}"/>
          </ac:picMkLst>
        </pc:picChg>
      </pc:sldChg>
      <pc:sldChg chg="modSp add mod">
        <pc:chgData name="Zhang, Ming" userId="b82a8543-f1f7-489a-9aa1-19dfec147758" providerId="ADAL" clId="{6CA7E973-B405-46AF-9EE7-579B5CC26BF6}" dt="2022-11-22T16:09:11.556" v="2843" actId="20577"/>
        <pc:sldMkLst>
          <pc:docMk/>
          <pc:sldMk cId="410035720" sldId="361"/>
        </pc:sldMkLst>
        <pc:spChg chg="mod">
          <ac:chgData name="Zhang, Ming" userId="b82a8543-f1f7-489a-9aa1-19dfec147758" providerId="ADAL" clId="{6CA7E973-B405-46AF-9EE7-579B5CC26BF6}" dt="2022-11-22T16:09:11.556" v="2843" actId="20577"/>
          <ac:spMkLst>
            <pc:docMk/>
            <pc:sldMk cId="410035720" sldId="361"/>
            <ac:spMk id="2" creationId="{D5713C7C-87FE-D181-66FB-D48265B9D8A1}"/>
          </ac:spMkLst>
        </pc:spChg>
      </pc:sldChg>
      <pc:sldChg chg="addSp modSp new del mod">
        <pc:chgData name="Zhang, Ming" userId="b82a8543-f1f7-489a-9aa1-19dfec147758" providerId="ADAL" clId="{6CA7E973-B405-46AF-9EE7-579B5CC26BF6}" dt="2022-11-18T20:09:32.080" v="1657" actId="2696"/>
        <pc:sldMkLst>
          <pc:docMk/>
          <pc:sldMk cId="1136941525" sldId="361"/>
        </pc:sldMkLst>
        <pc:spChg chg="mod">
          <ac:chgData name="Zhang, Ming" userId="b82a8543-f1f7-489a-9aa1-19dfec147758" providerId="ADAL" clId="{6CA7E973-B405-46AF-9EE7-579B5CC26BF6}" dt="2022-11-18T20:09:04.763" v="1653" actId="20577"/>
          <ac:spMkLst>
            <pc:docMk/>
            <pc:sldMk cId="1136941525" sldId="361"/>
            <ac:spMk id="2" creationId="{D5713C7C-87FE-D181-66FB-D48265B9D8A1}"/>
          </ac:spMkLst>
        </pc:spChg>
        <pc:spChg chg="mod">
          <ac:chgData name="Zhang, Ming" userId="b82a8543-f1f7-489a-9aa1-19dfec147758" providerId="ADAL" clId="{6CA7E973-B405-46AF-9EE7-579B5CC26BF6}" dt="2022-11-18T20:04:51.570" v="1611" actId="5793"/>
          <ac:spMkLst>
            <pc:docMk/>
            <pc:sldMk cId="1136941525" sldId="361"/>
            <ac:spMk id="3" creationId="{A66B748A-7E23-C85C-98FD-0EC4C2750565}"/>
          </ac:spMkLst>
        </pc:spChg>
        <pc:picChg chg="add mod">
          <ac:chgData name="Zhang, Ming" userId="b82a8543-f1f7-489a-9aa1-19dfec147758" providerId="ADAL" clId="{6CA7E973-B405-46AF-9EE7-579B5CC26BF6}" dt="2022-11-18T20:04:34.250" v="1609" actId="1076"/>
          <ac:picMkLst>
            <pc:docMk/>
            <pc:sldMk cId="1136941525" sldId="361"/>
            <ac:picMk id="5" creationId="{9CC19272-0FE2-9D74-83B0-337B4B2A6C38}"/>
          </ac:picMkLst>
        </pc:picChg>
        <pc:picChg chg="add mod">
          <ac:chgData name="Zhang, Ming" userId="b82a8543-f1f7-489a-9aa1-19dfec147758" providerId="ADAL" clId="{6CA7E973-B405-46AF-9EE7-579B5CC26BF6}" dt="2022-11-18T20:04:58.850" v="1613" actId="1076"/>
          <ac:picMkLst>
            <pc:docMk/>
            <pc:sldMk cId="1136941525" sldId="361"/>
            <ac:picMk id="7" creationId="{A6160764-F26D-4D20-C541-04AE26660A4B}"/>
          </ac:picMkLst>
        </pc:picChg>
      </pc:sldChg>
      <pc:sldChg chg="addSp modSp new del mod">
        <pc:chgData name="Zhang, Ming" userId="b82a8543-f1f7-489a-9aa1-19dfec147758" providerId="ADAL" clId="{6CA7E973-B405-46AF-9EE7-579B5CC26BF6}" dt="2022-11-18T20:09:32.080" v="1657" actId="2696"/>
        <pc:sldMkLst>
          <pc:docMk/>
          <pc:sldMk cId="1372210082" sldId="362"/>
        </pc:sldMkLst>
        <pc:spChg chg="mod">
          <ac:chgData name="Zhang, Ming" userId="b82a8543-f1f7-489a-9aa1-19dfec147758" providerId="ADAL" clId="{6CA7E973-B405-46AF-9EE7-579B5CC26BF6}" dt="2022-11-18T20:09:14.201" v="1656" actId="20577"/>
          <ac:spMkLst>
            <pc:docMk/>
            <pc:sldMk cId="1372210082" sldId="362"/>
            <ac:spMk id="2" creationId="{AE0CD0B0-027A-C0A2-7BC9-F5D49DB39E46}"/>
          </ac:spMkLst>
        </pc:spChg>
        <pc:spChg chg="mod">
          <ac:chgData name="Zhang, Ming" userId="b82a8543-f1f7-489a-9aa1-19dfec147758" providerId="ADAL" clId="{6CA7E973-B405-46AF-9EE7-579B5CC26BF6}" dt="2022-11-18T20:05:45.323" v="1614" actId="20577"/>
          <ac:spMkLst>
            <pc:docMk/>
            <pc:sldMk cId="1372210082" sldId="362"/>
            <ac:spMk id="3" creationId="{3C48D6F9-3FEF-F8C2-3C4C-BA3E2893A030}"/>
          </ac:spMkLst>
        </pc:spChg>
        <pc:picChg chg="add mod">
          <ac:chgData name="Zhang, Ming" userId="b82a8543-f1f7-489a-9aa1-19dfec147758" providerId="ADAL" clId="{6CA7E973-B405-46AF-9EE7-579B5CC26BF6}" dt="2022-11-18T20:05:50.829" v="1616" actId="1076"/>
          <ac:picMkLst>
            <pc:docMk/>
            <pc:sldMk cId="1372210082" sldId="362"/>
            <ac:picMk id="5" creationId="{71207EB9-182B-8F01-7D32-62C5588AB0DC}"/>
          </ac:picMkLst>
        </pc:picChg>
      </pc:sldChg>
      <pc:sldChg chg="modSp add mod">
        <pc:chgData name="Zhang, Ming" userId="b82a8543-f1f7-489a-9aa1-19dfec147758" providerId="ADAL" clId="{6CA7E973-B405-46AF-9EE7-579B5CC26BF6}" dt="2022-11-22T16:09:26.598" v="2850" actId="20577"/>
        <pc:sldMkLst>
          <pc:docMk/>
          <pc:sldMk cId="1568462430" sldId="362"/>
        </pc:sldMkLst>
        <pc:spChg chg="mod">
          <ac:chgData name="Zhang, Ming" userId="b82a8543-f1f7-489a-9aa1-19dfec147758" providerId="ADAL" clId="{6CA7E973-B405-46AF-9EE7-579B5CC26BF6}" dt="2022-11-22T16:09:26.598" v="2850" actId="20577"/>
          <ac:spMkLst>
            <pc:docMk/>
            <pc:sldMk cId="1568462430" sldId="362"/>
            <ac:spMk id="2" creationId="{AE0CD0B0-027A-C0A2-7BC9-F5D49DB39E46}"/>
          </ac:spMkLst>
        </pc:spChg>
      </pc:sldChg>
      <pc:sldChg chg="addSp modSp new del mod">
        <pc:chgData name="Zhang, Ming" userId="b82a8543-f1f7-489a-9aa1-19dfec147758" providerId="ADAL" clId="{6CA7E973-B405-46AF-9EE7-579B5CC26BF6}" dt="2022-11-18T20:17:23.711" v="1721" actId="47"/>
        <pc:sldMkLst>
          <pc:docMk/>
          <pc:sldMk cId="4090029116" sldId="363"/>
        </pc:sldMkLst>
        <pc:spChg chg="mod">
          <ac:chgData name="Zhang, Ming" userId="b82a8543-f1f7-489a-9aa1-19dfec147758" providerId="ADAL" clId="{6CA7E973-B405-46AF-9EE7-579B5CC26BF6}" dt="2022-11-18T19:31:50.841" v="1368" actId="113"/>
          <ac:spMkLst>
            <pc:docMk/>
            <pc:sldMk cId="4090029116" sldId="363"/>
            <ac:spMk id="2" creationId="{8FDD1AF3-5F5E-853E-59CE-7342D4E8BA6A}"/>
          </ac:spMkLst>
        </pc:spChg>
        <pc:spChg chg="mod">
          <ac:chgData name="Zhang, Ming" userId="b82a8543-f1f7-489a-9aa1-19dfec147758" providerId="ADAL" clId="{6CA7E973-B405-46AF-9EE7-579B5CC26BF6}" dt="2022-11-18T19:32:37.688" v="1384" actId="1076"/>
          <ac:spMkLst>
            <pc:docMk/>
            <pc:sldMk cId="4090029116" sldId="363"/>
            <ac:spMk id="3" creationId="{0BCB6A83-611E-1837-DEA3-29FA8C83D84D}"/>
          </ac:spMkLst>
        </pc:spChg>
        <pc:picChg chg="add mod">
          <ac:chgData name="Zhang, Ming" userId="b82a8543-f1f7-489a-9aa1-19dfec147758" providerId="ADAL" clId="{6CA7E973-B405-46AF-9EE7-579B5CC26BF6}" dt="2022-11-18T19:32:33.971" v="1383" actId="14100"/>
          <ac:picMkLst>
            <pc:docMk/>
            <pc:sldMk cId="4090029116" sldId="363"/>
            <ac:picMk id="4" creationId="{C00C79E1-2824-453B-60A1-320FEAB00CA2}"/>
          </ac:picMkLst>
        </pc:picChg>
      </pc:sldChg>
      <pc:sldChg chg="addSp modSp new del mod">
        <pc:chgData name="Zhang, Ming" userId="b82a8543-f1f7-489a-9aa1-19dfec147758" providerId="ADAL" clId="{6CA7E973-B405-46AF-9EE7-579B5CC26BF6}" dt="2022-11-18T20:17:23.711" v="1721" actId="47"/>
        <pc:sldMkLst>
          <pc:docMk/>
          <pc:sldMk cId="52222187" sldId="364"/>
        </pc:sldMkLst>
        <pc:spChg chg="mod">
          <ac:chgData name="Zhang, Ming" userId="b82a8543-f1f7-489a-9aa1-19dfec147758" providerId="ADAL" clId="{6CA7E973-B405-46AF-9EE7-579B5CC26BF6}" dt="2022-11-18T19:32:52.899" v="1388" actId="113"/>
          <ac:spMkLst>
            <pc:docMk/>
            <pc:sldMk cId="52222187" sldId="364"/>
            <ac:spMk id="2" creationId="{344CB168-6761-B064-4C42-6459832DF65D}"/>
          </ac:spMkLst>
        </pc:spChg>
        <pc:spChg chg="mod">
          <ac:chgData name="Zhang, Ming" userId="b82a8543-f1f7-489a-9aa1-19dfec147758" providerId="ADAL" clId="{6CA7E973-B405-46AF-9EE7-579B5CC26BF6}" dt="2022-11-18T19:33:18.919" v="1395" actId="14100"/>
          <ac:spMkLst>
            <pc:docMk/>
            <pc:sldMk cId="52222187" sldId="364"/>
            <ac:spMk id="3" creationId="{372507F8-A821-5016-E2D8-2F3F5BDEE848}"/>
          </ac:spMkLst>
        </pc:spChg>
        <pc:picChg chg="add mod">
          <ac:chgData name="Zhang, Ming" userId="b82a8543-f1f7-489a-9aa1-19dfec147758" providerId="ADAL" clId="{6CA7E973-B405-46AF-9EE7-579B5CC26BF6}" dt="2022-11-18T19:33:30.360" v="1401" actId="14100"/>
          <ac:picMkLst>
            <pc:docMk/>
            <pc:sldMk cId="52222187" sldId="364"/>
            <ac:picMk id="4" creationId="{7D7A2644-504E-01C8-60D9-9601169A3CB0}"/>
          </ac:picMkLst>
        </pc:picChg>
      </pc:sldChg>
      <pc:sldChg chg="addSp modSp new del mod">
        <pc:chgData name="Zhang, Ming" userId="b82a8543-f1f7-489a-9aa1-19dfec147758" providerId="ADAL" clId="{6CA7E973-B405-46AF-9EE7-579B5CC26BF6}" dt="2022-11-18T20:17:23.711" v="1721" actId="47"/>
        <pc:sldMkLst>
          <pc:docMk/>
          <pc:sldMk cId="2327582366" sldId="365"/>
        </pc:sldMkLst>
        <pc:spChg chg="mod">
          <ac:chgData name="Zhang, Ming" userId="b82a8543-f1f7-489a-9aa1-19dfec147758" providerId="ADAL" clId="{6CA7E973-B405-46AF-9EE7-579B5CC26BF6}" dt="2022-11-18T19:34:09.015" v="1405" actId="113"/>
          <ac:spMkLst>
            <pc:docMk/>
            <pc:sldMk cId="2327582366" sldId="365"/>
            <ac:spMk id="2" creationId="{7F21A94F-D79A-9E8D-95F7-7869DCC0F6C2}"/>
          </ac:spMkLst>
        </pc:spChg>
        <pc:spChg chg="mod">
          <ac:chgData name="Zhang, Ming" userId="b82a8543-f1f7-489a-9aa1-19dfec147758" providerId="ADAL" clId="{6CA7E973-B405-46AF-9EE7-579B5CC26BF6}" dt="2022-11-18T19:34:26.467" v="1410" actId="1076"/>
          <ac:spMkLst>
            <pc:docMk/>
            <pc:sldMk cId="2327582366" sldId="365"/>
            <ac:spMk id="3" creationId="{E032CFB1-6C2C-0FFD-8D42-0EC788F4F953}"/>
          </ac:spMkLst>
        </pc:spChg>
        <pc:spChg chg="add mod">
          <ac:chgData name="Zhang, Ming" userId="b82a8543-f1f7-489a-9aa1-19dfec147758" providerId="ADAL" clId="{6CA7E973-B405-46AF-9EE7-579B5CC26BF6}" dt="2022-11-18T19:35:09.867" v="1424" actId="1076"/>
          <ac:spMkLst>
            <pc:docMk/>
            <pc:sldMk cId="2327582366" sldId="365"/>
            <ac:spMk id="6" creationId="{938E794E-C90A-7B8C-9E7B-722214F99B70}"/>
          </ac:spMkLst>
        </pc:spChg>
        <pc:picChg chg="add mod">
          <ac:chgData name="Zhang, Ming" userId="b82a8543-f1f7-489a-9aa1-19dfec147758" providerId="ADAL" clId="{6CA7E973-B405-46AF-9EE7-579B5CC26BF6}" dt="2022-11-18T19:34:32.115" v="1412" actId="1076"/>
          <ac:picMkLst>
            <pc:docMk/>
            <pc:sldMk cId="2327582366" sldId="365"/>
            <ac:picMk id="4" creationId="{59CD0D4C-4A38-B9CC-9855-8616EC3E8B5E}"/>
          </ac:picMkLst>
        </pc:picChg>
        <pc:picChg chg="add mod">
          <ac:chgData name="Zhang, Ming" userId="b82a8543-f1f7-489a-9aa1-19dfec147758" providerId="ADAL" clId="{6CA7E973-B405-46AF-9EE7-579B5CC26BF6}" dt="2022-11-18T19:35:00.469" v="1422" actId="1076"/>
          <ac:picMkLst>
            <pc:docMk/>
            <pc:sldMk cId="2327582366" sldId="365"/>
            <ac:picMk id="5" creationId="{D4CF741A-CB74-0CB3-4331-1CA64CFC7F17}"/>
          </ac:picMkLst>
        </pc:picChg>
      </pc:sldChg>
      <pc:sldChg chg="modSp new del mod">
        <pc:chgData name="Zhang, Ming" userId="b82a8543-f1f7-489a-9aa1-19dfec147758" providerId="ADAL" clId="{6CA7E973-B405-46AF-9EE7-579B5CC26BF6}" dt="2022-11-18T20:17:28.859" v="1722" actId="47"/>
        <pc:sldMkLst>
          <pc:docMk/>
          <pc:sldMk cId="2736322653" sldId="366"/>
        </pc:sldMkLst>
        <pc:spChg chg="mod">
          <ac:chgData name="Zhang, Ming" userId="b82a8543-f1f7-489a-9aa1-19dfec147758" providerId="ADAL" clId="{6CA7E973-B405-46AF-9EE7-579B5CC26BF6}" dt="2022-11-18T20:09:49.970" v="1662" actId="20577"/>
          <ac:spMkLst>
            <pc:docMk/>
            <pc:sldMk cId="2736322653" sldId="366"/>
            <ac:spMk id="2" creationId="{7A40F4E3-DE97-8CB1-E70E-1DC8A9D82B1B}"/>
          </ac:spMkLst>
        </pc:spChg>
        <pc:spChg chg="mod">
          <ac:chgData name="Zhang, Ming" userId="b82a8543-f1f7-489a-9aa1-19dfec147758" providerId="ADAL" clId="{6CA7E973-B405-46AF-9EE7-579B5CC26BF6}" dt="2022-11-18T19:37:19.536" v="1436" actId="5793"/>
          <ac:spMkLst>
            <pc:docMk/>
            <pc:sldMk cId="2736322653" sldId="366"/>
            <ac:spMk id="3" creationId="{228CDAA2-5A3E-772A-955C-9A49F63A07F4}"/>
          </ac:spMkLst>
        </pc:spChg>
      </pc:sldChg>
      <pc:sldChg chg="modSp new del mod">
        <pc:chgData name="Zhang, Ming" userId="b82a8543-f1f7-489a-9aa1-19dfec147758" providerId="ADAL" clId="{6CA7E973-B405-46AF-9EE7-579B5CC26BF6}" dt="2022-11-18T20:17:31.680" v="1723" actId="47"/>
        <pc:sldMkLst>
          <pc:docMk/>
          <pc:sldMk cId="2727354037" sldId="367"/>
        </pc:sldMkLst>
        <pc:spChg chg="mod">
          <ac:chgData name="Zhang, Ming" userId="b82a8543-f1f7-489a-9aa1-19dfec147758" providerId="ADAL" clId="{6CA7E973-B405-46AF-9EE7-579B5CC26BF6}" dt="2022-11-18T19:37:53.354" v="1440" actId="113"/>
          <ac:spMkLst>
            <pc:docMk/>
            <pc:sldMk cId="2727354037" sldId="367"/>
            <ac:spMk id="2" creationId="{F0703E50-F93A-9509-3C9D-769D695726C0}"/>
          </ac:spMkLst>
        </pc:spChg>
        <pc:spChg chg="mod">
          <ac:chgData name="Zhang, Ming" userId="b82a8543-f1f7-489a-9aa1-19dfec147758" providerId="ADAL" clId="{6CA7E973-B405-46AF-9EE7-579B5CC26BF6}" dt="2022-11-18T19:40:29.589" v="1569" actId="20577"/>
          <ac:spMkLst>
            <pc:docMk/>
            <pc:sldMk cId="2727354037" sldId="367"/>
            <ac:spMk id="3" creationId="{6030E67A-2537-0C91-557C-8A8F933C7DCA}"/>
          </ac:spMkLst>
        </pc:spChg>
      </pc:sldChg>
      <pc:sldChg chg="modSp new del mod">
        <pc:chgData name="Zhang, Ming" userId="b82a8543-f1f7-489a-9aa1-19dfec147758" providerId="ADAL" clId="{6CA7E973-B405-46AF-9EE7-579B5CC26BF6}" dt="2022-11-18T20:17:33.501" v="1724" actId="47"/>
        <pc:sldMkLst>
          <pc:docMk/>
          <pc:sldMk cId="3899802509" sldId="368"/>
        </pc:sldMkLst>
        <pc:spChg chg="mod">
          <ac:chgData name="Zhang, Ming" userId="b82a8543-f1f7-489a-9aa1-19dfec147758" providerId="ADAL" clId="{6CA7E973-B405-46AF-9EE7-579B5CC26BF6}" dt="2022-11-18T19:40:50.407" v="1573" actId="113"/>
          <ac:spMkLst>
            <pc:docMk/>
            <pc:sldMk cId="3899802509" sldId="368"/>
            <ac:spMk id="2" creationId="{1FECE172-1301-B4B2-EC22-95BCD5EDF951}"/>
          </ac:spMkLst>
        </pc:spChg>
        <pc:spChg chg="mod">
          <ac:chgData name="Zhang, Ming" userId="b82a8543-f1f7-489a-9aa1-19dfec147758" providerId="ADAL" clId="{6CA7E973-B405-46AF-9EE7-579B5CC26BF6}" dt="2022-11-18T19:42:14.012" v="1600" actId="255"/>
          <ac:spMkLst>
            <pc:docMk/>
            <pc:sldMk cId="3899802509" sldId="368"/>
            <ac:spMk id="3" creationId="{B531417D-A90B-D905-FF90-D14FBF7C6E20}"/>
          </ac:spMkLst>
        </pc:spChg>
      </pc:sldChg>
      <pc:sldChg chg="addSp delSp modSp new mod modNotesTx">
        <pc:chgData name="Zhang, Ming" userId="b82a8543-f1f7-489a-9aa1-19dfec147758" providerId="ADAL" clId="{6CA7E973-B405-46AF-9EE7-579B5CC26BF6}" dt="2022-11-22T17:13:00.340" v="3304" actId="20577"/>
        <pc:sldMkLst>
          <pc:docMk/>
          <pc:sldMk cId="2662166916" sldId="369"/>
        </pc:sldMkLst>
        <pc:spChg chg="mod">
          <ac:chgData name="Zhang, Ming" userId="b82a8543-f1f7-489a-9aa1-19dfec147758" providerId="ADAL" clId="{6CA7E973-B405-46AF-9EE7-579B5CC26BF6}" dt="2022-11-22T16:09:42.550" v="2858" actId="20577"/>
          <ac:spMkLst>
            <pc:docMk/>
            <pc:sldMk cId="2662166916" sldId="369"/>
            <ac:spMk id="2" creationId="{71A201CF-2E66-910E-0116-616ECFE368D9}"/>
          </ac:spMkLst>
        </pc:spChg>
        <pc:spChg chg="mod">
          <ac:chgData name="Zhang, Ming" userId="b82a8543-f1f7-489a-9aa1-19dfec147758" providerId="ADAL" clId="{6CA7E973-B405-46AF-9EE7-579B5CC26BF6}" dt="2022-11-22T17:13:00.340" v="3304" actId="20577"/>
          <ac:spMkLst>
            <pc:docMk/>
            <pc:sldMk cId="2662166916" sldId="369"/>
            <ac:spMk id="3" creationId="{411F3A7F-3804-9496-6B93-0E81DEB6C7AC}"/>
          </ac:spMkLst>
        </pc:spChg>
        <pc:picChg chg="add del mod">
          <ac:chgData name="Zhang, Ming" userId="b82a8543-f1f7-489a-9aa1-19dfec147758" providerId="ADAL" clId="{6CA7E973-B405-46AF-9EE7-579B5CC26BF6}" dt="2022-11-22T17:08:04.493" v="3176" actId="478"/>
          <ac:picMkLst>
            <pc:docMk/>
            <pc:sldMk cId="2662166916" sldId="369"/>
            <ac:picMk id="5" creationId="{AD2A90AA-7DFF-A5F3-D86A-CA21C95A2A0E}"/>
          </ac:picMkLst>
        </pc:picChg>
        <pc:picChg chg="add del">
          <ac:chgData name="Zhang, Ming" userId="b82a8543-f1f7-489a-9aa1-19dfec147758" providerId="ADAL" clId="{6CA7E973-B405-46AF-9EE7-579B5CC26BF6}" dt="2022-11-22T17:08:06.693" v="3177" actId="478"/>
          <ac:picMkLst>
            <pc:docMk/>
            <pc:sldMk cId="2662166916" sldId="369"/>
            <ac:picMk id="6" creationId="{5577F516-33FC-4D7B-A41C-E6832F7C2027}"/>
          </ac:picMkLst>
        </pc:picChg>
        <pc:picChg chg="add del mod">
          <ac:chgData name="Zhang, Ming" userId="b82a8543-f1f7-489a-9aa1-19dfec147758" providerId="ADAL" clId="{6CA7E973-B405-46AF-9EE7-579B5CC26BF6}" dt="2022-11-22T17:08:09.136" v="3178" actId="478"/>
          <ac:picMkLst>
            <pc:docMk/>
            <pc:sldMk cId="2662166916" sldId="369"/>
            <ac:picMk id="7" creationId="{B1C89AEC-28B1-4F6D-C980-72CFBFB63412}"/>
          </ac:picMkLst>
        </pc:picChg>
      </pc:sldChg>
      <pc:sldChg chg="addSp delSp modSp new del mod">
        <pc:chgData name="Zhang, Ming" userId="b82a8543-f1f7-489a-9aa1-19dfec147758" providerId="ADAL" clId="{6CA7E973-B405-46AF-9EE7-579B5CC26BF6}" dt="2022-11-18T20:09:32.080" v="1657" actId="2696"/>
        <pc:sldMkLst>
          <pc:docMk/>
          <pc:sldMk cId="684212262" sldId="370"/>
        </pc:sldMkLst>
        <pc:spChg chg="mod">
          <ac:chgData name="Zhang, Ming" userId="b82a8543-f1f7-489a-9aa1-19dfec147758" providerId="ADAL" clId="{6CA7E973-B405-46AF-9EE7-579B5CC26BF6}" dt="2022-11-18T20:08:17.456" v="1644" actId="14100"/>
          <ac:spMkLst>
            <pc:docMk/>
            <pc:sldMk cId="684212262" sldId="370"/>
            <ac:spMk id="2" creationId="{9E99159C-432C-4D91-4DC2-E6C4F7C73D6D}"/>
          </ac:spMkLst>
        </pc:spChg>
        <pc:spChg chg="del">
          <ac:chgData name="Zhang, Ming" userId="b82a8543-f1f7-489a-9aa1-19dfec147758" providerId="ADAL" clId="{6CA7E973-B405-46AF-9EE7-579B5CC26BF6}" dt="2022-11-18T20:08:55.525" v="1648" actId="478"/>
          <ac:spMkLst>
            <pc:docMk/>
            <pc:sldMk cId="684212262" sldId="370"/>
            <ac:spMk id="3" creationId="{4E1381A3-F008-1E7C-E455-32FF39C57752}"/>
          </ac:spMkLst>
        </pc:spChg>
        <pc:picChg chg="add mod">
          <ac:chgData name="Zhang, Ming" userId="b82a8543-f1f7-489a-9aa1-19dfec147758" providerId="ADAL" clId="{6CA7E973-B405-46AF-9EE7-579B5CC26BF6}" dt="2022-11-18T20:08:59.267" v="1650" actId="1076"/>
          <ac:picMkLst>
            <pc:docMk/>
            <pc:sldMk cId="684212262" sldId="370"/>
            <ac:picMk id="5" creationId="{4EB747EC-D7A9-023A-3B5D-00E752F85344}"/>
          </ac:picMkLst>
        </pc:picChg>
      </pc:sldChg>
      <pc:sldChg chg="modSp add mod">
        <pc:chgData name="Zhang, Ming" userId="b82a8543-f1f7-489a-9aa1-19dfec147758" providerId="ADAL" clId="{6CA7E973-B405-46AF-9EE7-579B5CC26BF6}" dt="2022-11-22T16:09:04.071" v="2839" actId="20577"/>
        <pc:sldMkLst>
          <pc:docMk/>
          <pc:sldMk cId="1460594998" sldId="370"/>
        </pc:sldMkLst>
        <pc:spChg chg="mod">
          <ac:chgData name="Zhang, Ming" userId="b82a8543-f1f7-489a-9aa1-19dfec147758" providerId="ADAL" clId="{6CA7E973-B405-46AF-9EE7-579B5CC26BF6}" dt="2022-11-22T16:09:04.071" v="2839" actId="20577"/>
          <ac:spMkLst>
            <pc:docMk/>
            <pc:sldMk cId="1460594998" sldId="370"/>
            <ac:spMk id="2" creationId="{9E99159C-432C-4D91-4DC2-E6C4F7C73D6D}"/>
          </ac:spMkLst>
        </pc:spChg>
      </pc:sldChg>
      <pc:sldChg chg="addSp delSp modSp new mod">
        <pc:chgData name="Zhang, Ming" userId="b82a8543-f1f7-489a-9aa1-19dfec147758" providerId="ADAL" clId="{6CA7E973-B405-46AF-9EE7-579B5CC26BF6}" dt="2022-11-22T17:04:18.101" v="3067" actId="207"/>
        <pc:sldMkLst>
          <pc:docMk/>
          <pc:sldMk cId="1293302187" sldId="371"/>
        </pc:sldMkLst>
        <pc:spChg chg="mod">
          <ac:chgData name="Zhang, Ming" userId="b82a8543-f1f7-489a-9aa1-19dfec147758" providerId="ADAL" clId="{6CA7E973-B405-46AF-9EE7-579B5CC26BF6}" dt="2022-11-22T16:09:33.925" v="2854" actId="20577"/>
          <ac:spMkLst>
            <pc:docMk/>
            <pc:sldMk cId="1293302187" sldId="371"/>
            <ac:spMk id="2" creationId="{A5941021-46FF-3055-41A2-C11905A4CF8D}"/>
          </ac:spMkLst>
        </pc:spChg>
        <pc:spChg chg="mod">
          <ac:chgData name="Zhang, Ming" userId="b82a8543-f1f7-489a-9aa1-19dfec147758" providerId="ADAL" clId="{6CA7E973-B405-46AF-9EE7-579B5CC26BF6}" dt="2022-11-22T17:04:18.101" v="3067" actId="207"/>
          <ac:spMkLst>
            <pc:docMk/>
            <pc:sldMk cId="1293302187" sldId="371"/>
            <ac:spMk id="3" creationId="{8C1A2C92-2BE3-3C94-C3AD-949948AB4B06}"/>
          </ac:spMkLst>
        </pc:spChg>
        <pc:picChg chg="add mod">
          <ac:chgData name="Zhang, Ming" userId="b82a8543-f1f7-489a-9aa1-19dfec147758" providerId="ADAL" clId="{6CA7E973-B405-46AF-9EE7-579B5CC26BF6}" dt="2022-11-18T20:12:26.983" v="1716" actId="1076"/>
          <ac:picMkLst>
            <pc:docMk/>
            <pc:sldMk cId="1293302187" sldId="371"/>
            <ac:picMk id="5" creationId="{CEDF5FA4-925A-08A5-60D6-A1E251D6B1BB}"/>
          </ac:picMkLst>
        </pc:picChg>
        <pc:picChg chg="add del mod">
          <ac:chgData name="Zhang, Ming" userId="b82a8543-f1f7-489a-9aa1-19dfec147758" providerId="ADAL" clId="{6CA7E973-B405-46AF-9EE7-579B5CC26BF6}" dt="2022-11-22T17:03:38.080" v="3063" actId="478"/>
          <ac:picMkLst>
            <pc:docMk/>
            <pc:sldMk cId="1293302187" sldId="371"/>
            <ac:picMk id="7" creationId="{F7A20F79-B247-C33F-AD03-40F9A2AA12D1}"/>
          </ac:picMkLst>
        </pc:picChg>
      </pc:sldChg>
      <pc:sldChg chg="addSp delSp modSp add del mod">
        <pc:chgData name="Zhang, Ming" userId="b82a8543-f1f7-489a-9aa1-19dfec147758" providerId="ADAL" clId="{6CA7E973-B405-46AF-9EE7-579B5CC26BF6}" dt="2022-11-22T17:13:11.885" v="3305" actId="47"/>
        <pc:sldMkLst>
          <pc:docMk/>
          <pc:sldMk cId="569056914" sldId="372"/>
        </pc:sldMkLst>
        <pc:spChg chg="mod">
          <ac:chgData name="Zhang, Ming" userId="b82a8543-f1f7-489a-9aa1-19dfec147758" providerId="ADAL" clId="{6CA7E973-B405-46AF-9EE7-579B5CC26BF6}" dt="2022-11-18T20:19:45.380" v="1815" actId="20577"/>
          <ac:spMkLst>
            <pc:docMk/>
            <pc:sldMk cId="569056914" sldId="372"/>
            <ac:spMk id="2" creationId="{71A201CF-2E66-910E-0116-616ECFE368D9}"/>
          </ac:spMkLst>
        </pc:spChg>
        <pc:spChg chg="mod">
          <ac:chgData name="Zhang, Ming" userId="b82a8543-f1f7-489a-9aa1-19dfec147758" providerId="ADAL" clId="{6CA7E973-B405-46AF-9EE7-579B5CC26BF6}" dt="2022-11-18T20:19:52.084" v="1834" actId="20577"/>
          <ac:spMkLst>
            <pc:docMk/>
            <pc:sldMk cId="569056914" sldId="372"/>
            <ac:spMk id="3" creationId="{411F3A7F-3804-9496-6B93-0E81DEB6C7AC}"/>
          </ac:spMkLst>
        </pc:spChg>
        <pc:picChg chg="del">
          <ac:chgData name="Zhang, Ming" userId="b82a8543-f1f7-489a-9aa1-19dfec147758" providerId="ADAL" clId="{6CA7E973-B405-46AF-9EE7-579B5CC26BF6}" dt="2022-11-18T20:19:54.469" v="1835" actId="478"/>
          <ac:picMkLst>
            <pc:docMk/>
            <pc:sldMk cId="569056914" sldId="372"/>
            <ac:picMk id="5" creationId="{AD2A90AA-7DFF-A5F3-D86A-CA21C95A2A0E}"/>
          </ac:picMkLst>
        </pc:picChg>
        <pc:picChg chg="add mod">
          <ac:chgData name="Zhang, Ming" userId="b82a8543-f1f7-489a-9aa1-19dfec147758" providerId="ADAL" clId="{6CA7E973-B405-46AF-9EE7-579B5CC26BF6}" dt="2022-11-18T20:20:16.882" v="1837" actId="1076"/>
          <ac:picMkLst>
            <pc:docMk/>
            <pc:sldMk cId="569056914" sldId="372"/>
            <ac:picMk id="6" creationId="{D7E79675-9EA0-183F-F0CA-B30DE9015644}"/>
          </ac:picMkLst>
        </pc:picChg>
      </pc:sldChg>
      <pc:sldChg chg="modSp new mod">
        <pc:chgData name="Zhang, Ming" userId="b82a8543-f1f7-489a-9aa1-19dfec147758" providerId="ADAL" clId="{6CA7E973-B405-46AF-9EE7-579B5CC26BF6}" dt="2022-11-22T16:07:40.615" v="2807" actId="20577"/>
        <pc:sldMkLst>
          <pc:docMk/>
          <pc:sldMk cId="406933875" sldId="373"/>
        </pc:sldMkLst>
        <pc:spChg chg="mod">
          <ac:chgData name="Zhang, Ming" userId="b82a8543-f1f7-489a-9aa1-19dfec147758" providerId="ADAL" clId="{6CA7E973-B405-46AF-9EE7-579B5CC26BF6}" dt="2022-11-22T16:07:40.615" v="2807" actId="20577"/>
          <ac:spMkLst>
            <pc:docMk/>
            <pc:sldMk cId="406933875" sldId="373"/>
            <ac:spMk id="2" creationId="{BFB7884C-EB78-3BEE-6AAE-BA3A33AAFC48}"/>
          </ac:spMkLst>
        </pc:spChg>
        <pc:spChg chg="mod">
          <ac:chgData name="Zhang, Ming" userId="b82a8543-f1f7-489a-9aa1-19dfec147758" providerId="ADAL" clId="{6CA7E973-B405-46AF-9EE7-579B5CC26BF6}" dt="2022-11-22T15:46:07.687" v="2011" actId="113"/>
          <ac:spMkLst>
            <pc:docMk/>
            <pc:sldMk cId="406933875" sldId="373"/>
            <ac:spMk id="3" creationId="{6278FC26-BC1F-ABDB-D617-7B25CC64DD2E}"/>
          </ac:spMkLst>
        </pc:spChg>
      </pc:sldChg>
      <pc:sldChg chg="addSp modSp new mod">
        <pc:chgData name="Zhang, Ming" userId="b82a8543-f1f7-489a-9aa1-19dfec147758" providerId="ADAL" clId="{6CA7E973-B405-46AF-9EE7-579B5CC26BF6}" dt="2022-11-22T15:50:12.702" v="2189" actId="1076"/>
        <pc:sldMkLst>
          <pc:docMk/>
          <pc:sldMk cId="3342085044" sldId="374"/>
        </pc:sldMkLst>
        <pc:spChg chg="mod">
          <ac:chgData name="Zhang, Ming" userId="b82a8543-f1f7-489a-9aa1-19dfec147758" providerId="ADAL" clId="{6CA7E973-B405-46AF-9EE7-579B5CC26BF6}" dt="2022-11-22T15:46:33.807" v="2038" actId="20577"/>
          <ac:spMkLst>
            <pc:docMk/>
            <pc:sldMk cId="3342085044" sldId="374"/>
            <ac:spMk id="2" creationId="{AC3E260D-A3F1-D2E4-43FD-C774F0FC8EB6}"/>
          </ac:spMkLst>
        </pc:spChg>
        <pc:spChg chg="mod">
          <ac:chgData name="Zhang, Ming" userId="b82a8543-f1f7-489a-9aa1-19dfec147758" providerId="ADAL" clId="{6CA7E973-B405-46AF-9EE7-579B5CC26BF6}" dt="2022-11-22T15:50:09.304" v="2188" actId="1076"/>
          <ac:spMkLst>
            <pc:docMk/>
            <pc:sldMk cId="3342085044" sldId="374"/>
            <ac:spMk id="3" creationId="{3067C9F8-CAE6-91A5-A20A-D170A556E66D}"/>
          </ac:spMkLst>
        </pc:spChg>
        <pc:picChg chg="add mod">
          <ac:chgData name="Zhang, Ming" userId="b82a8543-f1f7-489a-9aa1-19dfec147758" providerId="ADAL" clId="{6CA7E973-B405-46AF-9EE7-579B5CC26BF6}" dt="2022-11-22T15:50:12.702" v="2189" actId="1076"/>
          <ac:picMkLst>
            <pc:docMk/>
            <pc:sldMk cId="3342085044" sldId="374"/>
            <ac:picMk id="5" creationId="{6A28D369-5C38-8CAC-972F-371AE2D580AE}"/>
          </ac:picMkLst>
        </pc:picChg>
      </pc:sldChg>
      <pc:sldChg chg="addSp delSp modSp new del mod">
        <pc:chgData name="Zhang, Ming" userId="b82a8543-f1f7-489a-9aa1-19dfec147758" providerId="ADAL" clId="{6CA7E973-B405-46AF-9EE7-579B5CC26BF6}" dt="2022-11-22T17:14:18.877" v="3306" actId="2696"/>
        <pc:sldMkLst>
          <pc:docMk/>
          <pc:sldMk cId="1300802227" sldId="375"/>
        </pc:sldMkLst>
        <pc:spChg chg="mod">
          <ac:chgData name="Zhang, Ming" userId="b82a8543-f1f7-489a-9aa1-19dfec147758" providerId="ADAL" clId="{6CA7E973-B405-46AF-9EE7-579B5CC26BF6}" dt="2022-11-22T16:07:34.775" v="2805" actId="20577"/>
          <ac:spMkLst>
            <pc:docMk/>
            <pc:sldMk cId="1300802227" sldId="375"/>
            <ac:spMk id="2" creationId="{4DD3D72E-5438-73C9-460F-03138A39081E}"/>
          </ac:spMkLst>
        </pc:spChg>
        <pc:spChg chg="del">
          <ac:chgData name="Zhang, Ming" userId="b82a8543-f1f7-489a-9aa1-19dfec147758" providerId="ADAL" clId="{6CA7E973-B405-46AF-9EE7-579B5CC26BF6}" dt="2022-11-22T15:51:52.855" v="2232" actId="478"/>
          <ac:spMkLst>
            <pc:docMk/>
            <pc:sldMk cId="1300802227" sldId="375"/>
            <ac:spMk id="3" creationId="{643BD0D3-DA0A-45D4-D256-AE841A5AB51B}"/>
          </ac:spMkLst>
        </pc:spChg>
        <pc:picChg chg="add mod">
          <ac:chgData name="Zhang, Ming" userId="b82a8543-f1f7-489a-9aa1-19dfec147758" providerId="ADAL" clId="{6CA7E973-B405-46AF-9EE7-579B5CC26BF6}" dt="2022-11-22T15:51:47.370" v="2231" actId="14100"/>
          <ac:picMkLst>
            <pc:docMk/>
            <pc:sldMk cId="1300802227" sldId="375"/>
            <ac:picMk id="5" creationId="{71EA0106-E291-E2FE-02C2-E887BF1B200E}"/>
          </ac:picMkLst>
        </pc:picChg>
      </pc:sldChg>
      <pc:sldChg chg="add">
        <pc:chgData name="Zhang, Ming" userId="b82a8543-f1f7-489a-9aa1-19dfec147758" providerId="ADAL" clId="{6CA7E973-B405-46AF-9EE7-579B5CC26BF6}" dt="2022-11-22T17:14:24.665" v="3307"/>
        <pc:sldMkLst>
          <pc:docMk/>
          <pc:sldMk cId="2097450874" sldId="375"/>
        </pc:sldMkLst>
      </pc:sldChg>
      <pc:sldChg chg="addSp delSp modSp add del mod">
        <pc:chgData name="Zhang, Ming" userId="b82a8543-f1f7-489a-9aa1-19dfec147758" providerId="ADAL" clId="{6CA7E973-B405-46AF-9EE7-579B5CC26BF6}" dt="2022-11-22T17:14:18.877" v="3306" actId="2696"/>
        <pc:sldMkLst>
          <pc:docMk/>
          <pc:sldMk cId="1917982474" sldId="376"/>
        </pc:sldMkLst>
        <pc:spChg chg="mod">
          <ac:chgData name="Zhang, Ming" userId="b82a8543-f1f7-489a-9aa1-19dfec147758" providerId="ADAL" clId="{6CA7E973-B405-46AF-9EE7-579B5CC26BF6}" dt="2022-11-22T16:07:29.486" v="2801" actId="20577"/>
          <ac:spMkLst>
            <pc:docMk/>
            <pc:sldMk cId="1917982474" sldId="376"/>
            <ac:spMk id="2" creationId="{4DD3D72E-5438-73C9-460F-03138A39081E}"/>
          </ac:spMkLst>
        </pc:spChg>
        <pc:picChg chg="add mod">
          <ac:chgData name="Zhang, Ming" userId="b82a8543-f1f7-489a-9aa1-19dfec147758" providerId="ADAL" clId="{6CA7E973-B405-46AF-9EE7-579B5CC26BF6}" dt="2022-11-22T15:53:08.270" v="2236" actId="1076"/>
          <ac:picMkLst>
            <pc:docMk/>
            <pc:sldMk cId="1917982474" sldId="376"/>
            <ac:picMk id="4" creationId="{EF04A5F9-49D6-DD87-27DC-EB2C28DD7B3B}"/>
          </ac:picMkLst>
        </pc:picChg>
        <pc:picChg chg="del">
          <ac:chgData name="Zhang, Ming" userId="b82a8543-f1f7-489a-9aa1-19dfec147758" providerId="ADAL" clId="{6CA7E973-B405-46AF-9EE7-579B5CC26BF6}" dt="2022-11-22T15:53:04.854" v="2234" actId="478"/>
          <ac:picMkLst>
            <pc:docMk/>
            <pc:sldMk cId="1917982474" sldId="376"/>
            <ac:picMk id="5" creationId="{71EA0106-E291-E2FE-02C2-E887BF1B200E}"/>
          </ac:picMkLst>
        </pc:picChg>
      </pc:sldChg>
      <pc:sldChg chg="add">
        <pc:chgData name="Zhang, Ming" userId="b82a8543-f1f7-489a-9aa1-19dfec147758" providerId="ADAL" clId="{6CA7E973-B405-46AF-9EE7-579B5CC26BF6}" dt="2022-11-22T17:14:24.665" v="3307"/>
        <pc:sldMkLst>
          <pc:docMk/>
          <pc:sldMk cId="2604832371" sldId="376"/>
        </pc:sldMkLst>
      </pc:sldChg>
      <pc:sldChg chg="add">
        <pc:chgData name="Zhang, Ming" userId="b82a8543-f1f7-489a-9aa1-19dfec147758" providerId="ADAL" clId="{6CA7E973-B405-46AF-9EE7-579B5CC26BF6}" dt="2022-11-22T17:14:24.665" v="3307"/>
        <pc:sldMkLst>
          <pc:docMk/>
          <pc:sldMk cId="1542262691" sldId="377"/>
        </pc:sldMkLst>
      </pc:sldChg>
      <pc:sldChg chg="addSp delSp modSp add del mod">
        <pc:chgData name="Zhang, Ming" userId="b82a8543-f1f7-489a-9aa1-19dfec147758" providerId="ADAL" clId="{6CA7E973-B405-46AF-9EE7-579B5CC26BF6}" dt="2022-11-22T17:14:18.877" v="3306" actId="2696"/>
        <pc:sldMkLst>
          <pc:docMk/>
          <pc:sldMk cId="2611788975" sldId="377"/>
        </pc:sldMkLst>
        <pc:spChg chg="mod">
          <ac:chgData name="Zhang, Ming" userId="b82a8543-f1f7-489a-9aa1-19dfec147758" providerId="ADAL" clId="{6CA7E973-B405-46AF-9EE7-579B5CC26BF6}" dt="2022-11-22T16:07:22.898" v="2797" actId="20577"/>
          <ac:spMkLst>
            <pc:docMk/>
            <pc:sldMk cId="2611788975" sldId="377"/>
            <ac:spMk id="2" creationId="{4DD3D72E-5438-73C9-460F-03138A39081E}"/>
          </ac:spMkLst>
        </pc:spChg>
        <pc:picChg chg="del">
          <ac:chgData name="Zhang, Ming" userId="b82a8543-f1f7-489a-9aa1-19dfec147758" providerId="ADAL" clId="{6CA7E973-B405-46AF-9EE7-579B5CC26BF6}" dt="2022-11-22T15:54:24.468" v="2260" actId="478"/>
          <ac:picMkLst>
            <pc:docMk/>
            <pc:sldMk cId="2611788975" sldId="377"/>
            <ac:picMk id="4" creationId="{EF04A5F9-49D6-DD87-27DC-EB2C28DD7B3B}"/>
          </ac:picMkLst>
        </pc:picChg>
        <pc:picChg chg="add mod">
          <ac:chgData name="Zhang, Ming" userId="b82a8543-f1f7-489a-9aa1-19dfec147758" providerId="ADAL" clId="{6CA7E973-B405-46AF-9EE7-579B5CC26BF6}" dt="2022-11-22T15:54:29.668" v="2264" actId="1076"/>
          <ac:picMkLst>
            <pc:docMk/>
            <pc:sldMk cId="2611788975" sldId="377"/>
            <ac:picMk id="5" creationId="{362FEA74-35FD-A413-91FB-453ECCF8FBB2}"/>
          </ac:picMkLst>
        </pc:picChg>
      </pc:sldChg>
      <pc:sldChg chg="add">
        <pc:chgData name="Zhang, Ming" userId="b82a8543-f1f7-489a-9aa1-19dfec147758" providerId="ADAL" clId="{6CA7E973-B405-46AF-9EE7-579B5CC26BF6}" dt="2022-11-22T17:14:24.665" v="3307"/>
        <pc:sldMkLst>
          <pc:docMk/>
          <pc:sldMk cId="509600813" sldId="378"/>
        </pc:sldMkLst>
      </pc:sldChg>
      <pc:sldChg chg="addSp delSp modSp new del mod">
        <pc:chgData name="Zhang, Ming" userId="b82a8543-f1f7-489a-9aa1-19dfec147758" providerId="ADAL" clId="{6CA7E973-B405-46AF-9EE7-579B5CC26BF6}" dt="2022-11-22T17:14:18.877" v="3306" actId="2696"/>
        <pc:sldMkLst>
          <pc:docMk/>
          <pc:sldMk cId="2165953778" sldId="378"/>
        </pc:sldMkLst>
        <pc:spChg chg="mod">
          <ac:chgData name="Zhang, Ming" userId="b82a8543-f1f7-489a-9aa1-19dfec147758" providerId="ADAL" clId="{6CA7E973-B405-46AF-9EE7-579B5CC26BF6}" dt="2022-11-22T16:07:17.005" v="2793" actId="20577"/>
          <ac:spMkLst>
            <pc:docMk/>
            <pc:sldMk cId="2165953778" sldId="378"/>
            <ac:spMk id="2" creationId="{7A431B96-3037-433E-C4E0-D224A57D88F6}"/>
          </ac:spMkLst>
        </pc:spChg>
        <pc:spChg chg="mod">
          <ac:chgData name="Zhang, Ming" userId="b82a8543-f1f7-489a-9aa1-19dfec147758" providerId="ADAL" clId="{6CA7E973-B405-46AF-9EE7-579B5CC26BF6}" dt="2022-11-22T15:58:52.562" v="2408" actId="20577"/>
          <ac:spMkLst>
            <pc:docMk/>
            <pc:sldMk cId="2165953778" sldId="378"/>
            <ac:spMk id="3" creationId="{146E1053-51E6-79C6-B767-08E60F318F94}"/>
          </ac:spMkLst>
        </pc:spChg>
        <pc:picChg chg="add mod">
          <ac:chgData name="Zhang, Ming" userId="b82a8543-f1f7-489a-9aa1-19dfec147758" providerId="ADAL" clId="{6CA7E973-B405-46AF-9EE7-579B5CC26BF6}" dt="2022-11-22T15:58:06.684" v="2393" actId="14100"/>
          <ac:picMkLst>
            <pc:docMk/>
            <pc:sldMk cId="2165953778" sldId="378"/>
            <ac:picMk id="5" creationId="{19F6166C-CA0B-F4EA-4741-D2D33427645B}"/>
          </ac:picMkLst>
        </pc:picChg>
        <pc:picChg chg="add del mod">
          <ac:chgData name="Zhang, Ming" userId="b82a8543-f1f7-489a-9aa1-19dfec147758" providerId="ADAL" clId="{6CA7E973-B405-46AF-9EE7-579B5CC26BF6}" dt="2022-11-22T15:59:36.854" v="2410" actId="478"/>
          <ac:picMkLst>
            <pc:docMk/>
            <pc:sldMk cId="2165953778" sldId="378"/>
            <ac:picMk id="7" creationId="{82FAE8EA-389C-D782-B957-A2FB76CE95C8}"/>
          </ac:picMkLst>
        </pc:picChg>
        <pc:picChg chg="add mod">
          <ac:chgData name="Zhang, Ming" userId="b82a8543-f1f7-489a-9aa1-19dfec147758" providerId="ADAL" clId="{6CA7E973-B405-46AF-9EE7-579B5CC26BF6}" dt="2022-11-22T15:59:43.535" v="2413" actId="14100"/>
          <ac:picMkLst>
            <pc:docMk/>
            <pc:sldMk cId="2165953778" sldId="378"/>
            <ac:picMk id="9" creationId="{74DDB32D-27CD-4162-8E5D-D0EF97465CE6}"/>
          </ac:picMkLst>
        </pc:picChg>
      </pc:sldChg>
      <pc:sldChg chg="addSp delSp modSp add del mod">
        <pc:chgData name="Zhang, Ming" userId="b82a8543-f1f7-489a-9aa1-19dfec147758" providerId="ADAL" clId="{6CA7E973-B405-46AF-9EE7-579B5CC26BF6}" dt="2022-11-22T17:14:18.877" v="3306" actId="2696"/>
        <pc:sldMkLst>
          <pc:docMk/>
          <pc:sldMk cId="749460485" sldId="379"/>
        </pc:sldMkLst>
        <pc:spChg chg="mod">
          <ac:chgData name="Zhang, Ming" userId="b82a8543-f1f7-489a-9aa1-19dfec147758" providerId="ADAL" clId="{6CA7E973-B405-46AF-9EE7-579B5CC26BF6}" dt="2022-11-22T16:07:03.262" v="2787" actId="20577"/>
          <ac:spMkLst>
            <pc:docMk/>
            <pc:sldMk cId="749460485" sldId="379"/>
            <ac:spMk id="2" creationId="{7A431B96-3037-433E-C4E0-D224A57D88F6}"/>
          </ac:spMkLst>
        </pc:spChg>
        <pc:spChg chg="mod">
          <ac:chgData name="Zhang, Ming" userId="b82a8543-f1f7-489a-9aa1-19dfec147758" providerId="ADAL" clId="{6CA7E973-B405-46AF-9EE7-579B5CC26BF6}" dt="2022-11-22T16:02:46.124" v="2604" actId="20577"/>
          <ac:spMkLst>
            <pc:docMk/>
            <pc:sldMk cId="749460485" sldId="379"/>
            <ac:spMk id="3" creationId="{146E1053-51E6-79C6-B767-08E60F318F94}"/>
          </ac:spMkLst>
        </pc:spChg>
        <pc:picChg chg="del">
          <ac:chgData name="Zhang, Ming" userId="b82a8543-f1f7-489a-9aa1-19dfec147758" providerId="ADAL" clId="{6CA7E973-B405-46AF-9EE7-579B5CC26BF6}" dt="2022-11-22T16:00:50.380" v="2504" actId="478"/>
          <ac:picMkLst>
            <pc:docMk/>
            <pc:sldMk cId="749460485" sldId="379"/>
            <ac:picMk id="5" creationId="{19F6166C-CA0B-F4EA-4741-D2D33427645B}"/>
          </ac:picMkLst>
        </pc:picChg>
        <pc:picChg chg="add mod">
          <ac:chgData name="Zhang, Ming" userId="b82a8543-f1f7-489a-9aa1-19dfec147758" providerId="ADAL" clId="{6CA7E973-B405-46AF-9EE7-579B5CC26BF6}" dt="2022-11-22T16:02:50.582" v="2606" actId="1076"/>
          <ac:picMkLst>
            <pc:docMk/>
            <pc:sldMk cId="749460485" sldId="379"/>
            <ac:picMk id="6" creationId="{39B35697-EF3C-0A94-8361-49C3475DE434}"/>
          </ac:picMkLst>
        </pc:picChg>
        <pc:picChg chg="add mod">
          <ac:chgData name="Zhang, Ming" userId="b82a8543-f1f7-489a-9aa1-19dfec147758" providerId="ADAL" clId="{6CA7E973-B405-46AF-9EE7-579B5CC26BF6}" dt="2022-11-22T16:02:49.148" v="2605" actId="1076"/>
          <ac:picMkLst>
            <pc:docMk/>
            <pc:sldMk cId="749460485" sldId="379"/>
            <ac:picMk id="8" creationId="{B669BAFC-FDD0-C0E8-EE7D-BAF577136891}"/>
          </ac:picMkLst>
        </pc:picChg>
        <pc:picChg chg="del">
          <ac:chgData name="Zhang, Ming" userId="b82a8543-f1f7-489a-9aa1-19dfec147758" providerId="ADAL" clId="{6CA7E973-B405-46AF-9EE7-579B5CC26BF6}" dt="2022-11-22T16:01:39.486" v="2569" actId="478"/>
          <ac:picMkLst>
            <pc:docMk/>
            <pc:sldMk cId="749460485" sldId="379"/>
            <ac:picMk id="9" creationId="{74DDB32D-27CD-4162-8E5D-D0EF97465CE6}"/>
          </ac:picMkLst>
        </pc:picChg>
        <pc:picChg chg="add mod">
          <ac:chgData name="Zhang, Ming" userId="b82a8543-f1f7-489a-9aa1-19dfec147758" providerId="ADAL" clId="{6CA7E973-B405-46AF-9EE7-579B5CC26BF6}" dt="2022-11-22T16:03:16.149" v="2610" actId="1076"/>
          <ac:picMkLst>
            <pc:docMk/>
            <pc:sldMk cId="749460485" sldId="379"/>
            <ac:picMk id="11" creationId="{F5D94F3E-D60F-BFFC-CF30-BEF830AF4202}"/>
          </ac:picMkLst>
        </pc:picChg>
      </pc:sldChg>
      <pc:sldChg chg="add">
        <pc:chgData name="Zhang, Ming" userId="b82a8543-f1f7-489a-9aa1-19dfec147758" providerId="ADAL" clId="{6CA7E973-B405-46AF-9EE7-579B5CC26BF6}" dt="2022-11-22T17:14:24.665" v="3307"/>
        <pc:sldMkLst>
          <pc:docMk/>
          <pc:sldMk cId="3737447546" sldId="379"/>
        </pc:sldMkLst>
      </pc:sldChg>
      <pc:sldChg chg="add">
        <pc:chgData name="Zhang, Ming" userId="b82a8543-f1f7-489a-9aa1-19dfec147758" providerId="ADAL" clId="{6CA7E973-B405-46AF-9EE7-579B5CC26BF6}" dt="2022-11-22T17:14:24.665" v="3307"/>
        <pc:sldMkLst>
          <pc:docMk/>
          <pc:sldMk cId="1246027541" sldId="380"/>
        </pc:sldMkLst>
      </pc:sldChg>
      <pc:sldChg chg="addSp modSp new del mod">
        <pc:chgData name="Zhang, Ming" userId="b82a8543-f1f7-489a-9aa1-19dfec147758" providerId="ADAL" clId="{6CA7E973-B405-46AF-9EE7-579B5CC26BF6}" dt="2022-11-22T17:14:18.877" v="3306" actId="2696"/>
        <pc:sldMkLst>
          <pc:docMk/>
          <pc:sldMk cId="2921165106" sldId="380"/>
        </pc:sldMkLst>
        <pc:spChg chg="mod">
          <ac:chgData name="Zhang, Ming" userId="b82a8543-f1f7-489a-9aa1-19dfec147758" providerId="ADAL" clId="{6CA7E973-B405-46AF-9EE7-579B5CC26BF6}" dt="2022-11-22T16:07:09.880" v="2791" actId="20577"/>
          <ac:spMkLst>
            <pc:docMk/>
            <pc:sldMk cId="2921165106" sldId="380"/>
            <ac:spMk id="2" creationId="{D343BB84-614D-DA43-547A-B338CE9F27D2}"/>
          </ac:spMkLst>
        </pc:spChg>
        <pc:spChg chg="mod">
          <ac:chgData name="Zhang, Ming" userId="b82a8543-f1f7-489a-9aa1-19dfec147758" providerId="ADAL" clId="{6CA7E973-B405-46AF-9EE7-579B5CC26BF6}" dt="2022-11-22T16:05:25.722" v="2729" actId="20577"/>
          <ac:spMkLst>
            <pc:docMk/>
            <pc:sldMk cId="2921165106" sldId="380"/>
            <ac:spMk id="3" creationId="{ED8C2A7D-5B8A-740A-64C9-446F8C612513}"/>
          </ac:spMkLst>
        </pc:spChg>
        <pc:picChg chg="add mod">
          <ac:chgData name="Zhang, Ming" userId="b82a8543-f1f7-489a-9aa1-19dfec147758" providerId="ADAL" clId="{6CA7E973-B405-46AF-9EE7-579B5CC26BF6}" dt="2022-11-22T16:04:18.060" v="2689" actId="1076"/>
          <ac:picMkLst>
            <pc:docMk/>
            <pc:sldMk cId="2921165106" sldId="380"/>
            <ac:picMk id="5" creationId="{6119CF68-3569-9F98-95B2-F5B9E7DDA21E}"/>
          </ac:picMkLst>
        </pc:picChg>
        <pc:picChg chg="add mod">
          <ac:chgData name="Zhang, Ming" userId="b82a8543-f1f7-489a-9aa1-19dfec147758" providerId="ADAL" clId="{6CA7E973-B405-46AF-9EE7-579B5CC26BF6}" dt="2022-11-22T16:05:28.335" v="2730" actId="1076"/>
          <ac:picMkLst>
            <pc:docMk/>
            <pc:sldMk cId="2921165106" sldId="380"/>
            <ac:picMk id="7" creationId="{D4B32702-2440-3B2F-0E6B-3558D8B3FF5D}"/>
          </ac:picMkLst>
        </pc:picChg>
      </pc:sldChg>
      <pc:sldChg chg="add">
        <pc:chgData name="Zhang, Ming" userId="b82a8543-f1f7-489a-9aa1-19dfec147758" providerId="ADAL" clId="{6CA7E973-B405-46AF-9EE7-579B5CC26BF6}" dt="2022-11-22T17:14:24.665" v="3307"/>
        <pc:sldMkLst>
          <pc:docMk/>
          <pc:sldMk cId="2271613006" sldId="381"/>
        </pc:sldMkLst>
      </pc:sldChg>
      <pc:sldChg chg="addSp delSp modSp new del mod">
        <pc:chgData name="Zhang, Ming" userId="b82a8543-f1f7-489a-9aa1-19dfec147758" providerId="ADAL" clId="{6CA7E973-B405-46AF-9EE7-579B5CC26BF6}" dt="2022-11-22T17:14:18.877" v="3306" actId="2696"/>
        <pc:sldMkLst>
          <pc:docMk/>
          <pc:sldMk cId="3210656722" sldId="381"/>
        </pc:sldMkLst>
        <pc:spChg chg="mod">
          <ac:chgData name="Zhang, Ming" userId="b82a8543-f1f7-489a-9aa1-19dfec147758" providerId="ADAL" clId="{6CA7E973-B405-46AF-9EE7-579B5CC26BF6}" dt="2022-11-22T16:05:47.689" v="2749" actId="20577"/>
          <ac:spMkLst>
            <pc:docMk/>
            <pc:sldMk cId="3210656722" sldId="381"/>
            <ac:spMk id="2" creationId="{97BEB282-B62E-0B62-669F-726FD8519588}"/>
          </ac:spMkLst>
        </pc:spChg>
        <pc:spChg chg="del">
          <ac:chgData name="Zhang, Ming" userId="b82a8543-f1f7-489a-9aa1-19dfec147758" providerId="ADAL" clId="{6CA7E973-B405-46AF-9EE7-579B5CC26BF6}" dt="2022-11-22T16:05:56.281" v="2750" actId="478"/>
          <ac:spMkLst>
            <pc:docMk/>
            <pc:sldMk cId="3210656722" sldId="381"/>
            <ac:spMk id="3" creationId="{0BAD235B-4F4C-EA18-6A1E-41F934A3C6E9}"/>
          </ac:spMkLst>
        </pc:spChg>
        <pc:picChg chg="add mod">
          <ac:chgData name="Zhang, Ming" userId="b82a8543-f1f7-489a-9aa1-19dfec147758" providerId="ADAL" clId="{6CA7E973-B405-46AF-9EE7-579B5CC26BF6}" dt="2022-11-22T16:05:59.457" v="2752" actId="1076"/>
          <ac:picMkLst>
            <pc:docMk/>
            <pc:sldMk cId="3210656722" sldId="381"/>
            <ac:picMk id="5" creationId="{B051CB2B-94A0-F149-8236-C5F9ECEB5710}"/>
          </ac:picMkLst>
        </pc:picChg>
      </pc:sldChg>
      <pc:sldChg chg="addSp modSp add mod">
        <pc:chgData name="Zhang, Ming" userId="b82a8543-f1f7-489a-9aa1-19dfec147758" providerId="ADAL" clId="{6CA7E973-B405-46AF-9EE7-579B5CC26BF6}" dt="2022-11-22T17:15:22.329" v="3338" actId="20577"/>
        <pc:sldMkLst>
          <pc:docMk/>
          <pc:sldMk cId="1766839427" sldId="382"/>
        </pc:sldMkLst>
        <pc:spChg chg="add mod">
          <ac:chgData name="Zhang, Ming" userId="b82a8543-f1f7-489a-9aa1-19dfec147758" providerId="ADAL" clId="{6CA7E973-B405-46AF-9EE7-579B5CC26BF6}" dt="2022-11-22T17:15:22.329" v="3338" actId="20577"/>
          <ac:spMkLst>
            <pc:docMk/>
            <pc:sldMk cId="1766839427" sldId="382"/>
            <ac:spMk id="3" creationId="{D06BFBB2-5B19-7C2D-0B8C-D6170D46B437}"/>
          </ac:spMkLst>
        </pc:spChg>
        <pc:picChg chg="mod">
          <ac:chgData name="Zhang, Ming" userId="b82a8543-f1f7-489a-9aa1-19dfec147758" providerId="ADAL" clId="{6CA7E973-B405-46AF-9EE7-579B5CC26BF6}" dt="2022-11-22T17:14:44.620" v="3308" actId="1076"/>
          <ac:picMkLst>
            <pc:docMk/>
            <pc:sldMk cId="1766839427" sldId="382"/>
            <ac:picMk id="5" creationId="{FBC07879-35ED-BC5E-28B2-2BAF5DCF06F2}"/>
          </ac:picMkLst>
        </pc:picChg>
      </pc:sldChg>
      <pc:sldChg chg="addSp delSp modSp new del mod">
        <pc:chgData name="Zhang, Ming" userId="b82a8543-f1f7-489a-9aa1-19dfec147758" providerId="ADAL" clId="{6CA7E973-B405-46AF-9EE7-579B5CC26BF6}" dt="2022-11-22T17:14:18.877" v="3306" actId="2696"/>
        <pc:sldMkLst>
          <pc:docMk/>
          <pc:sldMk cId="4126400679" sldId="382"/>
        </pc:sldMkLst>
        <pc:spChg chg="mod">
          <ac:chgData name="Zhang, Ming" userId="b82a8543-f1f7-489a-9aa1-19dfec147758" providerId="ADAL" clId="{6CA7E973-B405-46AF-9EE7-579B5CC26BF6}" dt="2022-11-22T16:06:59.425" v="2785" actId="20577"/>
          <ac:spMkLst>
            <pc:docMk/>
            <pc:sldMk cId="4126400679" sldId="382"/>
            <ac:spMk id="2" creationId="{426C75DD-4E76-7A14-D37F-3409822AB3C1}"/>
          </ac:spMkLst>
        </pc:spChg>
        <pc:spChg chg="del">
          <ac:chgData name="Zhang, Ming" userId="b82a8543-f1f7-489a-9aa1-19dfec147758" providerId="ADAL" clId="{6CA7E973-B405-46AF-9EE7-579B5CC26BF6}" dt="2022-11-22T16:06:52.414" v="2779" actId="478"/>
          <ac:spMkLst>
            <pc:docMk/>
            <pc:sldMk cId="4126400679" sldId="382"/>
            <ac:spMk id="3" creationId="{5182ED65-32D2-C34E-BA70-B48C108B55D6}"/>
          </ac:spMkLst>
        </pc:spChg>
        <pc:picChg chg="add mod">
          <ac:chgData name="Zhang, Ming" userId="b82a8543-f1f7-489a-9aa1-19dfec147758" providerId="ADAL" clId="{6CA7E973-B405-46AF-9EE7-579B5CC26BF6}" dt="2022-11-22T16:06:54.707" v="2781" actId="1076"/>
          <ac:picMkLst>
            <pc:docMk/>
            <pc:sldMk cId="4126400679" sldId="382"/>
            <ac:picMk id="5" creationId="{FBC07879-35ED-BC5E-28B2-2BAF5DCF06F2}"/>
          </ac:picMkLst>
        </pc:picChg>
      </pc:sldChg>
      <pc:sldChg chg="addSp modSp new del mod">
        <pc:chgData name="Zhang, Ming" userId="b82a8543-f1f7-489a-9aa1-19dfec147758" providerId="ADAL" clId="{6CA7E973-B405-46AF-9EE7-579B5CC26BF6}" dt="2022-11-22T17:14:18.877" v="3306" actId="2696"/>
        <pc:sldMkLst>
          <pc:docMk/>
          <pc:sldMk cId="1442180523" sldId="383"/>
        </pc:sldMkLst>
        <pc:spChg chg="mod">
          <ac:chgData name="Zhang, Ming" userId="b82a8543-f1f7-489a-9aa1-19dfec147758" providerId="ADAL" clId="{6CA7E973-B405-46AF-9EE7-579B5CC26BF6}" dt="2022-11-22T16:10:44.554" v="2873" actId="20577"/>
          <ac:spMkLst>
            <pc:docMk/>
            <pc:sldMk cId="1442180523" sldId="383"/>
            <ac:spMk id="2" creationId="{54EDE8BE-82AE-6536-4BE8-889961F01114}"/>
          </ac:spMkLst>
        </pc:spChg>
        <pc:spChg chg="mod">
          <ac:chgData name="Zhang, Ming" userId="b82a8543-f1f7-489a-9aa1-19dfec147758" providerId="ADAL" clId="{6CA7E973-B405-46AF-9EE7-579B5CC26BF6}" dt="2022-11-22T16:11:33.350" v="2922" actId="5793"/>
          <ac:spMkLst>
            <pc:docMk/>
            <pc:sldMk cId="1442180523" sldId="383"/>
            <ac:spMk id="3" creationId="{D58F3818-1173-8B94-C1E6-ED7B0D22A724}"/>
          </ac:spMkLst>
        </pc:spChg>
        <pc:picChg chg="add mod">
          <ac:chgData name="Zhang, Ming" userId="b82a8543-f1f7-489a-9aa1-19dfec147758" providerId="ADAL" clId="{6CA7E973-B405-46AF-9EE7-579B5CC26BF6}" dt="2022-11-22T16:11:36.013" v="2924" actId="1076"/>
          <ac:picMkLst>
            <pc:docMk/>
            <pc:sldMk cId="1442180523" sldId="383"/>
            <ac:picMk id="5" creationId="{424F1A29-5279-20D3-9270-76BD82FAD011}"/>
          </ac:picMkLst>
        </pc:picChg>
      </pc:sldChg>
      <pc:sldChg chg="modSp add mod">
        <pc:chgData name="Zhang, Ming" userId="b82a8543-f1f7-489a-9aa1-19dfec147758" providerId="ADAL" clId="{6CA7E973-B405-46AF-9EE7-579B5CC26BF6}" dt="2022-11-23T13:06:43.409" v="3472" actId="207"/>
        <pc:sldMkLst>
          <pc:docMk/>
          <pc:sldMk cId="3728238272" sldId="383"/>
        </pc:sldMkLst>
        <pc:spChg chg="mod">
          <ac:chgData name="Zhang, Ming" userId="b82a8543-f1f7-489a-9aa1-19dfec147758" providerId="ADAL" clId="{6CA7E973-B405-46AF-9EE7-579B5CC26BF6}" dt="2022-11-23T13:06:43.409" v="3472" actId="207"/>
          <ac:spMkLst>
            <pc:docMk/>
            <pc:sldMk cId="3728238272" sldId="383"/>
            <ac:spMk id="3" creationId="{D58F3818-1173-8B94-C1E6-ED7B0D22A724}"/>
          </ac:spMkLst>
        </pc:spChg>
      </pc:sldChg>
      <pc:sldChg chg="modSp new mod">
        <pc:chgData name="Zhang, Ming" userId="b82a8543-f1f7-489a-9aa1-19dfec147758" providerId="ADAL" clId="{6CA7E973-B405-46AF-9EE7-579B5CC26BF6}" dt="2022-11-22T17:48:23.730" v="3412" actId="255"/>
        <pc:sldMkLst>
          <pc:docMk/>
          <pc:sldMk cId="4090333967" sldId="384"/>
        </pc:sldMkLst>
        <pc:spChg chg="mod">
          <ac:chgData name="Zhang, Ming" userId="b82a8543-f1f7-489a-9aa1-19dfec147758" providerId="ADAL" clId="{6CA7E973-B405-46AF-9EE7-579B5CC26BF6}" dt="2022-11-22T17:45:38.818" v="3359" actId="20577"/>
          <ac:spMkLst>
            <pc:docMk/>
            <pc:sldMk cId="4090333967" sldId="384"/>
            <ac:spMk id="2" creationId="{07D584B9-1FC4-1D57-35F6-8E71DE7EB488}"/>
          </ac:spMkLst>
        </pc:spChg>
        <pc:spChg chg="mod">
          <ac:chgData name="Zhang, Ming" userId="b82a8543-f1f7-489a-9aa1-19dfec147758" providerId="ADAL" clId="{6CA7E973-B405-46AF-9EE7-579B5CC26BF6}" dt="2022-11-22T17:48:23.730" v="3412" actId="255"/>
          <ac:spMkLst>
            <pc:docMk/>
            <pc:sldMk cId="4090333967" sldId="384"/>
            <ac:spMk id="3" creationId="{D81A6D55-AF90-081F-997A-49AABAD9A09D}"/>
          </ac:spMkLst>
        </pc:spChg>
      </pc:sldChg>
      <pc:sldMasterChg chg="delSldLayout">
        <pc:chgData name="Zhang, Ming" userId="b82a8543-f1f7-489a-9aa1-19dfec147758" providerId="ADAL" clId="{6CA7E973-B405-46AF-9EE7-579B5CC26BF6}" dt="2022-11-18T19:10:39.445" v="1135" actId="47"/>
        <pc:sldMasterMkLst>
          <pc:docMk/>
          <pc:sldMasterMk cId="0" sldId="2147483648"/>
        </pc:sldMasterMkLst>
        <pc:sldLayoutChg chg="del">
          <pc:chgData name="Zhang, Ming" userId="b82a8543-f1f7-489a-9aa1-19dfec147758" providerId="ADAL" clId="{6CA7E973-B405-46AF-9EE7-579B5CC26BF6}" dt="2022-11-18T19:10:39.445" v="1135" actId="47"/>
          <pc:sldLayoutMkLst>
            <pc:docMk/>
            <pc:sldMasterMk cId="0" sldId="2147483648"/>
            <pc:sldLayoutMk cId="27219605" sldId="2147483653"/>
          </pc:sldLayoutMkLst>
        </pc:sldLayoutChg>
        <pc:sldLayoutChg chg="del">
          <pc:chgData name="Zhang, Ming" userId="b82a8543-f1f7-489a-9aa1-19dfec147758" providerId="ADAL" clId="{6CA7E973-B405-46AF-9EE7-579B5CC26BF6}" dt="2022-11-18T19:09:24.168" v="1123" actId="47"/>
          <pc:sldLayoutMkLst>
            <pc:docMk/>
            <pc:sldMasterMk cId="0" sldId="2147483648"/>
            <pc:sldLayoutMk cId="2604504450" sldId="2147483654"/>
          </pc:sldLayoutMkLst>
        </pc:sldLayoutChg>
      </pc:sldMasterChg>
      <pc:sldMasterChg chg="delSldLayout">
        <pc:chgData name="Zhang, Ming" userId="b82a8543-f1f7-489a-9aa1-19dfec147758" providerId="ADAL" clId="{6CA7E973-B405-46AF-9EE7-579B5CC26BF6}" dt="2022-11-18T18:19:46.327" v="38" actId="47"/>
        <pc:sldMasterMkLst>
          <pc:docMk/>
          <pc:sldMasterMk cId="3515345073" sldId="2147483651"/>
        </pc:sldMasterMkLst>
        <pc:sldLayoutChg chg="del">
          <pc:chgData name="Zhang, Ming" userId="b82a8543-f1f7-489a-9aa1-19dfec147758" providerId="ADAL" clId="{6CA7E973-B405-46AF-9EE7-579B5CC26BF6}" dt="2022-11-18T18:19:46.327" v="38" actId="47"/>
          <pc:sldLayoutMkLst>
            <pc:docMk/>
            <pc:sldMasterMk cId="3515345073" sldId="2147483651"/>
            <pc:sldLayoutMk cId="1997610887" sldId="2147483654"/>
          </pc:sldLayoutMkLst>
        </pc:sldLayoutChg>
      </pc:sldMasterChg>
    </pc:docChg>
  </pc:docChgLst>
  <pc:docChgLst>
    <pc:chgData name="Zhang, Ming" userId="b82a8543-f1f7-489a-9aa1-19dfec147758" providerId="ADAL" clId="{B73F5A39-F4D2-472F-98B6-8E41B232C534}"/>
    <pc:docChg chg="modSld">
      <pc:chgData name="Zhang, Ming" userId="b82a8543-f1f7-489a-9aa1-19dfec147758" providerId="ADAL" clId="{B73F5A39-F4D2-472F-98B6-8E41B232C534}" dt="2023-08-08T14:41:06.099" v="5" actId="20577"/>
      <pc:docMkLst>
        <pc:docMk/>
      </pc:docMkLst>
      <pc:sldChg chg="modSp mod">
        <pc:chgData name="Zhang, Ming" userId="b82a8543-f1f7-489a-9aa1-19dfec147758" providerId="ADAL" clId="{B73F5A39-F4D2-472F-98B6-8E41B232C534}" dt="2023-08-08T14:32:26.223" v="0" actId="113"/>
        <pc:sldMkLst>
          <pc:docMk/>
          <pc:sldMk cId="772362139" sldId="643"/>
        </pc:sldMkLst>
        <pc:spChg chg="mod">
          <ac:chgData name="Zhang, Ming" userId="b82a8543-f1f7-489a-9aa1-19dfec147758" providerId="ADAL" clId="{B73F5A39-F4D2-472F-98B6-8E41B232C534}" dt="2023-08-08T14:32:26.223" v="0" actId="113"/>
          <ac:spMkLst>
            <pc:docMk/>
            <pc:sldMk cId="772362139" sldId="643"/>
            <ac:spMk id="3" creationId="{F94881DC-A5F2-2901-FE88-A75694030170}"/>
          </ac:spMkLst>
        </pc:spChg>
      </pc:sldChg>
      <pc:sldChg chg="modSp mod">
        <pc:chgData name="Zhang, Ming" userId="b82a8543-f1f7-489a-9aa1-19dfec147758" providerId="ADAL" clId="{B73F5A39-F4D2-472F-98B6-8E41B232C534}" dt="2023-08-08T14:41:06.099" v="5" actId="20577"/>
        <pc:sldMkLst>
          <pc:docMk/>
          <pc:sldMk cId="1009998697" sldId="648"/>
        </pc:sldMkLst>
        <pc:spChg chg="mod">
          <ac:chgData name="Zhang, Ming" userId="b82a8543-f1f7-489a-9aa1-19dfec147758" providerId="ADAL" clId="{B73F5A39-F4D2-472F-98B6-8E41B232C534}" dt="2023-08-08T14:41:06.099" v="5" actId="20577"/>
          <ac:spMkLst>
            <pc:docMk/>
            <pc:sldMk cId="1009998697" sldId="648"/>
            <ac:spMk id="3" creationId="{B1EF4370-8723-ABFE-365F-C013901A36F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81125" y="930275"/>
            <a:ext cx="4244975" cy="318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p:cNvSpPr>
            <a:spLocks noGrp="1" noChangeArrowheads="1"/>
          </p:cNvSpPr>
          <p:nvPr>
            <p:ph type="body"/>
          </p:nvPr>
        </p:nvSpPr>
        <p:spPr bwMode="auto">
          <a:xfrm>
            <a:off x="1069602" y="4425180"/>
            <a:ext cx="4875492" cy="35345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3971403428"/>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2264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0403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caveats</a:t>
            </a:r>
            <a:r>
              <a:rPr lang="zh-CN" altLang="en-US" dirty="0"/>
              <a:t>注意事项</a:t>
            </a:r>
            <a:endParaRPr lang="en-US" dirty="0"/>
          </a:p>
        </p:txBody>
      </p:sp>
    </p:spTree>
    <p:extLst>
      <p:ext uri="{BB962C8B-B14F-4D97-AF65-F5344CB8AC3E}">
        <p14:creationId xmlns:p14="http://schemas.microsoft.com/office/powerpoint/2010/main" val="1448709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baseline="0" dirty="0">
                <a:solidFill>
                  <a:srgbClr val="000000"/>
                </a:solidFill>
                <a:latin typeface="Times New Roman" panose="02020603050405020304" pitchFamily="18" charset="0"/>
                <a:cs typeface="Times New Roman" panose="02020603050405020304" pitchFamily="18" charset="0"/>
              </a:rPr>
              <a:t>conservative</a:t>
            </a:r>
            <a:r>
              <a:rPr lang="zh-CN" altLang="en-US" sz="1200" b="0" i="0" u="none" strike="noStrike" baseline="0" dirty="0">
                <a:solidFill>
                  <a:srgbClr val="000000"/>
                </a:solidFill>
                <a:latin typeface="Times New Roman" panose="02020603050405020304" pitchFamily="18" charset="0"/>
                <a:cs typeface="Times New Roman" panose="02020603050405020304" pitchFamily="18" charset="0"/>
              </a:rPr>
              <a:t>保守的</a:t>
            </a:r>
            <a:endParaRPr lang="en-US" dirty="0"/>
          </a:p>
        </p:txBody>
      </p:sp>
    </p:spTree>
    <p:extLst>
      <p:ext uri="{BB962C8B-B14F-4D97-AF65-F5344CB8AC3E}">
        <p14:creationId xmlns:p14="http://schemas.microsoft.com/office/powerpoint/2010/main" val="3785657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odds ratio</a:t>
            </a:r>
            <a:r>
              <a:rPr lang="zh-CN" altLang="en-US" dirty="0"/>
              <a:t>优势比</a:t>
            </a:r>
            <a:endParaRPr lang="en-US" dirty="0"/>
          </a:p>
        </p:txBody>
      </p:sp>
    </p:spTree>
    <p:extLst>
      <p:ext uri="{BB962C8B-B14F-4D97-AF65-F5344CB8AC3E}">
        <p14:creationId xmlns:p14="http://schemas.microsoft.com/office/powerpoint/2010/main" val="2967414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风险是女性的 </a:t>
            </a:r>
            <a:r>
              <a:rPr lang="en-US" altLang="zh-CN" dirty="0"/>
              <a:t>2.25 </a:t>
            </a:r>
            <a:r>
              <a:rPr lang="zh-CN" altLang="en-US"/>
              <a:t>倍</a:t>
            </a:r>
            <a:endParaRPr lang="en-US"/>
          </a:p>
        </p:txBody>
      </p:sp>
    </p:spTree>
    <p:extLst>
      <p:ext uri="{BB962C8B-B14F-4D97-AF65-F5344CB8AC3E}">
        <p14:creationId xmlns:p14="http://schemas.microsoft.com/office/powerpoint/2010/main" val="3473093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几率是女性的 </a:t>
            </a:r>
            <a:r>
              <a:rPr lang="en-US" altLang="zh-CN" dirty="0"/>
              <a:t>5.46 </a:t>
            </a:r>
            <a:r>
              <a:rPr lang="zh-CN" altLang="en-US" dirty="0"/>
              <a:t>倍</a:t>
            </a:r>
            <a:endParaRPr lang="en-US" dirty="0"/>
          </a:p>
        </p:txBody>
      </p:sp>
    </p:spTree>
    <p:extLst>
      <p:ext uri="{BB962C8B-B14F-4D97-AF65-F5344CB8AC3E}">
        <p14:creationId xmlns:p14="http://schemas.microsoft.com/office/powerpoint/2010/main" val="1832050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0"/>
          </p:nvPr>
        </p:nvSpPr>
        <p:spPr>
          <a:xfrm>
            <a:off x="487167" y="1874837"/>
            <a:ext cx="9143999"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6179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473200"/>
            <a:ext cx="8569325" cy="1620837"/>
          </a:xfrm>
        </p:spPr>
        <p:txBody>
          <a:bodyPr/>
          <a:lstStyle>
            <a:lvl1pPr>
              <a:defRPr/>
            </a:lvl1pPr>
          </a:lstStyle>
          <a:p>
            <a:endParaRPr lang="en-US" dirty="0"/>
          </a:p>
        </p:txBody>
      </p:sp>
      <p:sp>
        <p:nvSpPr>
          <p:cNvPr id="3" name="Subtitle 2"/>
          <p:cNvSpPr>
            <a:spLocks noGrp="1"/>
          </p:cNvSpPr>
          <p:nvPr>
            <p:ph type="subTitle" idx="1"/>
          </p:nvPr>
        </p:nvSpPr>
        <p:spPr>
          <a:xfrm>
            <a:off x="1512888" y="4283075"/>
            <a:ext cx="7056437" cy="1931988"/>
          </a:xfrm>
        </p:spPr>
        <p:txBody>
          <a:bodyPr anchor="ct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932185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0"/>
          </p:nvPr>
        </p:nvSpPr>
        <p:spPr>
          <a:xfrm>
            <a:off x="487167" y="1874837"/>
            <a:ext cx="9143999"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82850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5" name="Line 1"/>
          <p:cNvSpPr>
            <a:spLocks noChangeShapeType="1"/>
          </p:cNvSpPr>
          <p:nvPr/>
        </p:nvSpPr>
        <p:spPr bwMode="auto">
          <a:xfrm>
            <a:off x="134447" y="7132637"/>
            <a:ext cx="978266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7" name="Text Box 3"/>
          <p:cNvSpPr txBox="1">
            <a:spLocks noChangeArrowheads="1"/>
          </p:cNvSpPr>
          <p:nvPr/>
        </p:nvSpPr>
        <p:spPr bwMode="auto">
          <a:xfrm>
            <a:off x="306485" y="7227691"/>
            <a:ext cx="1762027"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76" rIns="0" bIns="0"/>
          <a:lstStyle>
            <a:lvl1pPr>
              <a:tabLst>
                <a:tab pos="723900" algn="l"/>
                <a:tab pos="1447800" algn="l"/>
                <a:tab pos="2171700" algn="l"/>
              </a:tabLst>
              <a:defRPr sz="2400">
                <a:solidFill>
                  <a:srgbClr val="000000"/>
                </a:solidFill>
                <a:latin typeface="Bitstream Vera Serif" pitchFamily="16" charset="0"/>
                <a:ea typeface="msmincho" charset="0"/>
                <a:cs typeface="msmincho" charset="0"/>
              </a:defRPr>
            </a:lvl1pPr>
            <a:lvl2pPr>
              <a:tabLst>
                <a:tab pos="723900" algn="l"/>
                <a:tab pos="1447800" algn="l"/>
                <a:tab pos="2171700" algn="l"/>
              </a:tabLst>
              <a:defRPr sz="2400">
                <a:solidFill>
                  <a:srgbClr val="000000"/>
                </a:solidFill>
                <a:latin typeface="Bitstream Vera Serif" pitchFamily="16" charset="0"/>
                <a:ea typeface="msmincho" charset="0"/>
                <a:cs typeface="msmincho" charset="0"/>
              </a:defRPr>
            </a:lvl2pPr>
            <a:lvl3pPr>
              <a:tabLst>
                <a:tab pos="723900" algn="l"/>
                <a:tab pos="1447800" algn="l"/>
                <a:tab pos="2171700" algn="l"/>
              </a:tabLst>
              <a:defRPr sz="2400">
                <a:solidFill>
                  <a:srgbClr val="000000"/>
                </a:solidFill>
                <a:latin typeface="Bitstream Vera Serif" pitchFamily="16" charset="0"/>
                <a:ea typeface="msmincho" charset="0"/>
                <a:cs typeface="msmincho" charset="0"/>
              </a:defRPr>
            </a:lvl3pPr>
            <a:lvl4pPr>
              <a:tabLst>
                <a:tab pos="723900" algn="l"/>
                <a:tab pos="1447800" algn="l"/>
                <a:tab pos="2171700" algn="l"/>
              </a:tabLst>
              <a:defRPr sz="2400">
                <a:solidFill>
                  <a:srgbClr val="000000"/>
                </a:solidFill>
                <a:latin typeface="Bitstream Vera Serif" pitchFamily="16" charset="0"/>
                <a:ea typeface="msmincho" charset="0"/>
                <a:cs typeface="msmincho" charset="0"/>
              </a:defRPr>
            </a:lvl4pPr>
            <a:lvl5pPr>
              <a:tabLst>
                <a:tab pos="723900" algn="l"/>
                <a:tab pos="1447800" algn="l"/>
                <a:tab pos="2171700" algn="l"/>
              </a:tabLst>
              <a:defRPr sz="2400">
                <a:solidFill>
                  <a:srgbClr val="000000"/>
                </a:solidFill>
                <a:latin typeface="Bitstream Vera Serif" pitchFamily="16" charset="0"/>
                <a:ea typeface="msmincho" charset="0"/>
                <a:cs typeface="msmincho" charset="0"/>
              </a:defRPr>
            </a:lvl5pPr>
            <a:lvl6pPr marL="25146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6pPr>
            <a:lvl7pPr marL="29718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7pPr>
            <a:lvl8pPr marL="34290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8pPr>
            <a:lvl9pPr marL="38862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9pPr>
          </a:lstStyle>
          <a:p>
            <a:pPr>
              <a:lnSpc>
                <a:spcPct val="93000"/>
              </a:lnSpc>
            </a:pPr>
            <a:r>
              <a:rPr lang="de-DE" sz="1600" i="0" dirty="0">
                <a:latin typeface="Tahoma" pitchFamily="34" charset="0"/>
                <a:ea typeface="Tahoma" pitchFamily="34" charset="0"/>
                <a:cs typeface="Tahoma" pitchFamily="34" charset="0"/>
              </a:rPr>
              <a:t>Ming Zhang</a:t>
            </a:r>
          </a:p>
        </p:txBody>
      </p:sp>
      <p:sp>
        <p:nvSpPr>
          <p:cNvPr id="1028" name="Text Box 4"/>
          <p:cNvSpPr txBox="1">
            <a:spLocks noChangeArrowheads="1"/>
          </p:cNvSpPr>
          <p:nvPr/>
        </p:nvSpPr>
        <p:spPr bwMode="auto">
          <a:xfrm>
            <a:off x="4843216" y="7216202"/>
            <a:ext cx="365125"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76" rIns="0" bIns="0"/>
          <a:lstStyle/>
          <a:p>
            <a:pPr>
              <a:lnSpc>
                <a:spcPct val="93000"/>
              </a:lnSpc>
            </a:pPr>
            <a:fld id="{0CBF143C-F1D4-4CC7-8AA6-A94FC5CAAAF3}" type="slidenum">
              <a:rPr lang="de-DE" sz="1800">
                <a:solidFill>
                  <a:srgbClr val="000000"/>
                </a:solidFill>
                <a:latin typeface="Tahoma" pitchFamily="34" charset="0"/>
                <a:ea typeface="Tahoma" pitchFamily="34" charset="0"/>
                <a:cs typeface="Tahoma" pitchFamily="34" charset="0"/>
              </a:rPr>
              <a:pPr>
                <a:lnSpc>
                  <a:spcPct val="93000"/>
                </a:lnSpc>
              </a:pPr>
              <a:t>‹#›</a:t>
            </a:fld>
            <a:endParaRPr lang="de-DE" sz="1800" dirty="0">
              <a:solidFill>
                <a:srgbClr val="000000"/>
              </a:solidFill>
              <a:latin typeface="Tahoma" pitchFamily="34" charset="0"/>
              <a:ea typeface="Tahoma" pitchFamily="34" charset="0"/>
              <a:cs typeface="Tahoma" pitchFamily="34" charset="0"/>
            </a:endParaRPr>
          </a:p>
        </p:txBody>
      </p:sp>
      <p:sp>
        <p:nvSpPr>
          <p:cNvPr id="1032" name="Rectangle 8"/>
          <p:cNvSpPr>
            <a:spLocks noGrp="1" noChangeArrowheads="1"/>
          </p:cNvSpPr>
          <p:nvPr>
            <p:ph type="title"/>
          </p:nvPr>
        </p:nvSpPr>
        <p:spPr bwMode="auto">
          <a:xfrm>
            <a:off x="1230312" y="309562"/>
            <a:ext cx="7772401"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dirty="0"/>
              <a:t>Click to edit the title text format</a:t>
            </a:r>
          </a:p>
        </p:txBody>
      </p:sp>
      <p:sp>
        <p:nvSpPr>
          <p:cNvPr id="1033" name="Rectangle 9"/>
          <p:cNvSpPr>
            <a:spLocks noGrp="1" noChangeArrowheads="1"/>
          </p:cNvSpPr>
          <p:nvPr>
            <p:ph type="body" idx="1"/>
          </p:nvPr>
        </p:nvSpPr>
        <p:spPr bwMode="auto">
          <a:xfrm>
            <a:off x="503238" y="1570037"/>
            <a:ext cx="9069387" cy="533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a:t>Click to edit the outline text format</a:t>
            </a:r>
          </a:p>
          <a:p>
            <a:pPr lvl="1"/>
            <a:r>
              <a:rPr lang="en-US" dirty="0"/>
              <a:t>Second Outline Level</a:t>
            </a:r>
          </a:p>
          <a:p>
            <a:pPr lvl="2"/>
            <a:r>
              <a:rPr lang="en-US" dirty="0"/>
              <a:t>Third Outline Level</a:t>
            </a:r>
          </a:p>
          <a:p>
            <a:pPr lvl="3"/>
            <a:r>
              <a:rPr lang="en-US" dirty="0"/>
              <a:t>Fourth Outline Level</a:t>
            </a:r>
          </a:p>
          <a:p>
            <a:pPr lvl="4"/>
            <a:r>
              <a:rPr lang="en-US" dirty="0"/>
              <a:t>Fifth Outline Level</a:t>
            </a:r>
          </a:p>
          <a:p>
            <a:pPr lvl="4"/>
            <a:r>
              <a:rPr lang="en-US" dirty="0"/>
              <a:t>Sixth Outline Level</a:t>
            </a:r>
          </a:p>
          <a:p>
            <a:pPr lvl="4"/>
            <a:r>
              <a:rPr lang="en-US" dirty="0"/>
              <a:t>Seventh Outline Level</a:t>
            </a:r>
          </a:p>
          <a:p>
            <a:pPr lvl="4"/>
            <a:r>
              <a:rPr lang="en-US" dirty="0"/>
              <a:t>Eighth Outline Level</a:t>
            </a:r>
          </a:p>
          <a:p>
            <a:pPr lvl="4"/>
            <a:r>
              <a:rPr lang="en-US" dirty="0"/>
              <a:t>Ninth Outline Level</a:t>
            </a:r>
          </a:p>
        </p:txBody>
      </p:sp>
      <p:sp>
        <p:nvSpPr>
          <p:cNvPr id="3" name="Rectangle 2"/>
          <p:cNvSpPr/>
          <p:nvPr/>
        </p:nvSpPr>
        <p:spPr bwMode="auto">
          <a:xfrm>
            <a:off x="0" y="1"/>
            <a:ext cx="5802312" cy="443108"/>
          </a:xfrm>
          <a:prstGeom prst="rect">
            <a:avLst/>
          </a:prstGeom>
          <a:solidFill>
            <a:srgbClr val="FF8181">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r>
              <a:rPr kumimoji="0" lang="en-US" sz="2200" b="0" i="0" u="none" strike="noStrike" cap="none" normalizeH="0" baseline="0" dirty="0">
                <a:ln>
                  <a:noFill/>
                </a:ln>
                <a:effectLst/>
                <a:latin typeface="Bitstream Vera Serif" pitchFamily="16" charset="0"/>
              </a:rPr>
              <a:t>       </a:t>
            </a:r>
            <a:endParaRPr kumimoji="0" lang="en-US" sz="2200" b="1" i="0" u="none" strike="noStrike" cap="none" normalizeH="0" baseline="0" dirty="0">
              <a:ln>
                <a:noFill/>
              </a:ln>
              <a:effectLst/>
              <a:latin typeface="Georgia" panose="02040502050405020303" pitchFamily="18" charset="0"/>
              <a:cs typeface="Cordia New" pitchFamily="34" charset="-34"/>
            </a:endParaRPr>
          </a:p>
        </p:txBody>
      </p:sp>
      <p:sp>
        <p:nvSpPr>
          <p:cNvPr id="6" name="Parallelogram 5"/>
          <p:cNvSpPr/>
          <p:nvPr/>
        </p:nvSpPr>
        <p:spPr bwMode="auto">
          <a:xfrm rot="5400000">
            <a:off x="5687695" y="114619"/>
            <a:ext cx="604836" cy="375603"/>
          </a:xfrm>
          <a:prstGeom prst="parallelogram">
            <a:avLst>
              <a:gd name="adj" fmla="val 43422"/>
            </a:avLst>
          </a:prstGeom>
          <a:solidFill>
            <a:srgbClr val="FF8181">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effectLst/>
              <a:latin typeface="Bitstream Vera Serif" pitchFamily="16" charset="0"/>
            </a:endParaRPr>
          </a:p>
        </p:txBody>
      </p:sp>
      <p:sp>
        <p:nvSpPr>
          <p:cNvPr id="7" name="Rectangle 6"/>
          <p:cNvSpPr/>
          <p:nvPr/>
        </p:nvSpPr>
        <p:spPr bwMode="auto">
          <a:xfrm>
            <a:off x="6177917" y="163831"/>
            <a:ext cx="3902708" cy="441008"/>
          </a:xfrm>
          <a:prstGeom prst="rect">
            <a:avLst/>
          </a:prstGeom>
          <a:solidFill>
            <a:srgbClr val="FF818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000" b="1" i="0" u="none" strike="noStrike" cap="none" normalizeH="0" baseline="0" dirty="0">
              <a:ln>
                <a:noFill/>
              </a:ln>
              <a:solidFill>
                <a:schemeClr val="bg1"/>
              </a:solidFill>
              <a:effectLst/>
              <a:latin typeface="Georgia" panose="02040502050405020303" pitchFamily="18" charset="0"/>
              <a:cs typeface="Cordia New" pitchFamily="34" charset="-34"/>
            </a:endParaRPr>
          </a:p>
        </p:txBody>
      </p:sp>
      <p:sp>
        <p:nvSpPr>
          <p:cNvPr id="18" name="Text Box 3"/>
          <p:cNvSpPr txBox="1">
            <a:spLocks noChangeArrowheads="1"/>
          </p:cNvSpPr>
          <p:nvPr/>
        </p:nvSpPr>
        <p:spPr bwMode="auto">
          <a:xfrm>
            <a:off x="7993257" y="7227692"/>
            <a:ext cx="1923855" cy="257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76" rIns="0" bIns="0"/>
          <a:lstStyle>
            <a:lvl1pPr>
              <a:tabLst>
                <a:tab pos="723900" algn="l"/>
                <a:tab pos="1447800" algn="l"/>
                <a:tab pos="2171700" algn="l"/>
              </a:tabLst>
              <a:defRPr sz="2400">
                <a:solidFill>
                  <a:srgbClr val="000000"/>
                </a:solidFill>
                <a:latin typeface="Bitstream Vera Serif" pitchFamily="16" charset="0"/>
                <a:ea typeface="msmincho" charset="0"/>
                <a:cs typeface="msmincho" charset="0"/>
              </a:defRPr>
            </a:lvl1pPr>
            <a:lvl2pPr>
              <a:tabLst>
                <a:tab pos="723900" algn="l"/>
                <a:tab pos="1447800" algn="l"/>
                <a:tab pos="2171700" algn="l"/>
              </a:tabLst>
              <a:defRPr sz="2400">
                <a:solidFill>
                  <a:srgbClr val="000000"/>
                </a:solidFill>
                <a:latin typeface="Bitstream Vera Serif" pitchFamily="16" charset="0"/>
                <a:ea typeface="msmincho" charset="0"/>
                <a:cs typeface="msmincho" charset="0"/>
              </a:defRPr>
            </a:lvl2pPr>
            <a:lvl3pPr>
              <a:tabLst>
                <a:tab pos="723900" algn="l"/>
                <a:tab pos="1447800" algn="l"/>
                <a:tab pos="2171700" algn="l"/>
              </a:tabLst>
              <a:defRPr sz="2400">
                <a:solidFill>
                  <a:srgbClr val="000000"/>
                </a:solidFill>
                <a:latin typeface="Bitstream Vera Serif" pitchFamily="16" charset="0"/>
                <a:ea typeface="msmincho" charset="0"/>
                <a:cs typeface="msmincho" charset="0"/>
              </a:defRPr>
            </a:lvl3pPr>
            <a:lvl4pPr>
              <a:tabLst>
                <a:tab pos="723900" algn="l"/>
                <a:tab pos="1447800" algn="l"/>
                <a:tab pos="2171700" algn="l"/>
              </a:tabLst>
              <a:defRPr sz="2400">
                <a:solidFill>
                  <a:srgbClr val="000000"/>
                </a:solidFill>
                <a:latin typeface="Bitstream Vera Serif" pitchFamily="16" charset="0"/>
                <a:ea typeface="msmincho" charset="0"/>
                <a:cs typeface="msmincho" charset="0"/>
              </a:defRPr>
            </a:lvl4pPr>
            <a:lvl5pPr>
              <a:tabLst>
                <a:tab pos="723900" algn="l"/>
                <a:tab pos="1447800" algn="l"/>
                <a:tab pos="2171700" algn="l"/>
              </a:tabLst>
              <a:defRPr sz="2400">
                <a:solidFill>
                  <a:srgbClr val="000000"/>
                </a:solidFill>
                <a:latin typeface="Bitstream Vera Serif" pitchFamily="16" charset="0"/>
                <a:ea typeface="msmincho" charset="0"/>
                <a:cs typeface="msmincho" charset="0"/>
              </a:defRPr>
            </a:lvl5pPr>
            <a:lvl6pPr marL="25146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6pPr>
            <a:lvl7pPr marL="29718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7pPr>
            <a:lvl8pPr marL="34290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8pPr>
            <a:lvl9pPr marL="38862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9pPr>
          </a:lstStyle>
          <a:p>
            <a:pPr>
              <a:lnSpc>
                <a:spcPct val="93000"/>
              </a:lnSpc>
            </a:pPr>
            <a:r>
              <a:rPr lang="de-DE" sz="1600" i="0" dirty="0">
                <a:latin typeface="Tahoma" pitchFamily="34" charset="0"/>
                <a:ea typeface="Tahoma" pitchFamily="34" charset="0"/>
                <a:cs typeface="Tahoma" pitchFamily="34" charset="0"/>
              </a:rPr>
              <a:t>Do. Learn. Succeed.</a:t>
            </a:r>
          </a:p>
        </p:txBody>
      </p:sp>
      <p:sp>
        <p:nvSpPr>
          <p:cNvPr id="12" name="Line 1"/>
          <p:cNvSpPr>
            <a:spLocks noChangeShapeType="1"/>
          </p:cNvSpPr>
          <p:nvPr/>
        </p:nvSpPr>
        <p:spPr bwMode="auto">
          <a:xfrm>
            <a:off x="134447" y="1341437"/>
            <a:ext cx="978266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Lst>
  <p:hf sldNum="0" hdr="0" ftr="0"/>
  <p:txStyles>
    <p:title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p:titleStyle>
    <p:bodyStyle>
      <a:lvl1pPr marL="457200" indent="-274320" algn="l" defTabSz="449263" rtl="0" eaLnBrk="1" fontAlgn="base" hangingPunct="1">
        <a:lnSpc>
          <a:spcPct val="117000"/>
        </a:lnSpc>
        <a:spcBef>
          <a:spcPct val="0"/>
        </a:spcBef>
        <a:spcAft>
          <a:spcPts val="1413"/>
        </a:spcAft>
        <a:buClr>
          <a:srgbClr val="820000"/>
        </a:buClr>
        <a:buSzPct val="100000"/>
        <a:buFont typeface="Wingdings" pitchFamily="2" charset="2"/>
        <a:buChar char="§"/>
        <a:defRPr sz="3200">
          <a:solidFill>
            <a:srgbClr val="000000"/>
          </a:solidFill>
          <a:latin typeface="Tahoma" pitchFamily="34" charset="0"/>
          <a:ea typeface="Tahoma" pitchFamily="34" charset="0"/>
          <a:cs typeface="Tahoma" pitchFamily="34" charset="0"/>
        </a:defRPr>
      </a:lvl1pPr>
      <a:lvl2pPr marL="914400" indent="-274320" algn="l" defTabSz="449263" rtl="0" eaLnBrk="1" fontAlgn="base" hangingPunct="1">
        <a:lnSpc>
          <a:spcPct val="117000"/>
        </a:lnSpc>
        <a:spcBef>
          <a:spcPct val="0"/>
        </a:spcBef>
        <a:spcAft>
          <a:spcPts val="1138"/>
        </a:spcAft>
        <a:buClr>
          <a:srgbClr val="820000"/>
        </a:buClr>
        <a:buSzPct val="100000"/>
        <a:buFont typeface="Verdana" pitchFamily="34" charset="0"/>
        <a:buChar char="»"/>
        <a:defRPr sz="2800">
          <a:solidFill>
            <a:srgbClr val="000000"/>
          </a:solidFill>
          <a:latin typeface="Tahoma" pitchFamily="34" charset="0"/>
          <a:ea typeface="Tahoma" pitchFamily="34" charset="0"/>
          <a:cs typeface="Tahoma" pitchFamily="34" charset="0"/>
        </a:defRPr>
      </a:lvl2pPr>
      <a:lvl3pPr marL="1257300" indent="-274320" algn="l" defTabSz="449263" rtl="0" eaLnBrk="1" fontAlgn="base" hangingPunct="1">
        <a:lnSpc>
          <a:spcPct val="117000"/>
        </a:lnSpc>
        <a:spcBef>
          <a:spcPct val="0"/>
        </a:spcBef>
        <a:spcAft>
          <a:spcPts val="850"/>
        </a:spcAft>
        <a:buClr>
          <a:srgbClr val="820000"/>
        </a:buClr>
        <a:buSzPct val="100000"/>
        <a:buFont typeface="Wingdings" pitchFamily="2" charset="2"/>
        <a:buChar char="§"/>
        <a:defRPr sz="2400">
          <a:solidFill>
            <a:srgbClr val="000000"/>
          </a:solidFill>
          <a:latin typeface="Tahoma" pitchFamily="34" charset="0"/>
          <a:ea typeface="Tahoma" pitchFamily="34" charset="0"/>
          <a:cs typeface="Tahoma" pitchFamily="34" charset="0"/>
        </a:defRPr>
      </a:lvl3pPr>
      <a:lvl4pPr marL="1714500" indent="-342900" algn="l" defTabSz="449263" rtl="0" eaLnBrk="1" fontAlgn="base" hangingPunct="1">
        <a:lnSpc>
          <a:spcPct val="117000"/>
        </a:lnSpc>
        <a:spcBef>
          <a:spcPct val="0"/>
        </a:spcBef>
        <a:spcAft>
          <a:spcPts val="575"/>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4pPr>
      <a:lvl5pPr marL="2171700" indent="-342900" algn="l" defTabSz="449263" rtl="0" eaLnBrk="1" fontAlgn="base" hangingPunct="1">
        <a:lnSpc>
          <a:spcPct val="117000"/>
        </a:lnSpc>
        <a:spcBef>
          <a:spcPct val="0"/>
        </a:spcBef>
        <a:spcAft>
          <a:spcPts val="288"/>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5pPr>
      <a:lvl6pPr marL="25146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2" name="Rectangle 8"/>
          <p:cNvSpPr>
            <a:spLocks noGrp="1" noChangeArrowheads="1"/>
          </p:cNvSpPr>
          <p:nvPr>
            <p:ph type="title"/>
          </p:nvPr>
        </p:nvSpPr>
        <p:spPr bwMode="auto">
          <a:xfrm>
            <a:off x="1230312" y="538162"/>
            <a:ext cx="7772401"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dirty="0"/>
              <a:t>Click to edit the title text format</a:t>
            </a:r>
          </a:p>
        </p:txBody>
      </p:sp>
      <p:sp>
        <p:nvSpPr>
          <p:cNvPr id="1033" name="Rectangle 9"/>
          <p:cNvSpPr>
            <a:spLocks noGrp="1" noChangeArrowheads="1"/>
          </p:cNvSpPr>
          <p:nvPr>
            <p:ph type="body" idx="1"/>
          </p:nvPr>
        </p:nvSpPr>
        <p:spPr bwMode="auto">
          <a:xfrm>
            <a:off x="503238" y="1874837"/>
            <a:ext cx="9069387"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a:t>Click to edit the outline text format</a:t>
            </a:r>
          </a:p>
          <a:p>
            <a:pPr lvl="1"/>
            <a:r>
              <a:rPr lang="en-US" dirty="0"/>
              <a:t>Second Outline Level</a:t>
            </a:r>
          </a:p>
          <a:p>
            <a:pPr lvl="2"/>
            <a:r>
              <a:rPr lang="en-US" dirty="0"/>
              <a:t>Third Outline Level</a:t>
            </a:r>
          </a:p>
          <a:p>
            <a:pPr lvl="3"/>
            <a:r>
              <a:rPr lang="en-US" dirty="0"/>
              <a:t>Fourth Outline Level</a:t>
            </a:r>
          </a:p>
          <a:p>
            <a:pPr lvl="4"/>
            <a:r>
              <a:rPr lang="en-US" dirty="0"/>
              <a:t>Fifth Outline Level</a:t>
            </a:r>
          </a:p>
          <a:p>
            <a:pPr lvl="4"/>
            <a:r>
              <a:rPr lang="en-US" dirty="0"/>
              <a:t>Sixth Outline Level</a:t>
            </a:r>
          </a:p>
          <a:p>
            <a:pPr lvl="4"/>
            <a:r>
              <a:rPr lang="en-US" dirty="0"/>
              <a:t>Seventh Outline Level</a:t>
            </a:r>
          </a:p>
          <a:p>
            <a:pPr lvl="4"/>
            <a:r>
              <a:rPr lang="en-US" dirty="0"/>
              <a:t>Eighth Outline Level</a:t>
            </a:r>
          </a:p>
          <a:p>
            <a:pPr lvl="4"/>
            <a:r>
              <a:rPr lang="en-US" dirty="0"/>
              <a:t>Ninth Outline Level</a:t>
            </a:r>
          </a:p>
        </p:txBody>
      </p:sp>
      <p:sp>
        <p:nvSpPr>
          <p:cNvPr id="9" name="Rectangle 8"/>
          <p:cNvSpPr/>
          <p:nvPr userDrawn="1"/>
        </p:nvSpPr>
        <p:spPr bwMode="auto">
          <a:xfrm>
            <a:off x="0" y="1"/>
            <a:ext cx="5802312" cy="443108"/>
          </a:xfrm>
          <a:prstGeom prst="rect">
            <a:avLst/>
          </a:prstGeom>
          <a:solidFill>
            <a:srgbClr val="FF8181">
              <a:alpha val="49804"/>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200" b="1" i="0" u="none" strike="noStrike" cap="none" normalizeH="0" baseline="0" dirty="0">
              <a:ln>
                <a:noFill/>
              </a:ln>
              <a:effectLst/>
              <a:latin typeface="Georgia" panose="02040502050405020303" pitchFamily="18" charset="0"/>
              <a:cs typeface="Cordia New" pitchFamily="34" charset="-34"/>
            </a:endParaRPr>
          </a:p>
        </p:txBody>
      </p:sp>
      <p:sp>
        <p:nvSpPr>
          <p:cNvPr id="11" name="Parallelogram 10"/>
          <p:cNvSpPr/>
          <p:nvPr userDrawn="1"/>
        </p:nvSpPr>
        <p:spPr bwMode="auto">
          <a:xfrm rot="5400000">
            <a:off x="5687695" y="114619"/>
            <a:ext cx="604836" cy="375603"/>
          </a:xfrm>
          <a:prstGeom prst="parallelogram">
            <a:avLst>
              <a:gd name="adj" fmla="val 43422"/>
            </a:avLst>
          </a:prstGeom>
          <a:solidFill>
            <a:srgbClr val="FF8181">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effectLst/>
              <a:latin typeface="Bitstream Vera Serif" pitchFamily="16" charset="0"/>
            </a:endParaRPr>
          </a:p>
        </p:txBody>
      </p:sp>
      <p:sp>
        <p:nvSpPr>
          <p:cNvPr id="12" name="Rectangle 11"/>
          <p:cNvSpPr/>
          <p:nvPr userDrawn="1"/>
        </p:nvSpPr>
        <p:spPr bwMode="auto">
          <a:xfrm>
            <a:off x="6177917" y="163831"/>
            <a:ext cx="3902708" cy="441008"/>
          </a:xfrm>
          <a:prstGeom prst="rect">
            <a:avLst/>
          </a:prstGeom>
          <a:solidFill>
            <a:srgbClr val="FF818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000" b="1" i="0" u="none" strike="noStrike" cap="none" normalizeH="0" baseline="0" dirty="0">
              <a:ln>
                <a:noFill/>
              </a:ln>
              <a:solidFill>
                <a:schemeClr val="bg1"/>
              </a:solidFill>
              <a:effectLst/>
              <a:latin typeface="Georgia" panose="02040502050405020303" pitchFamily="18" charset="0"/>
              <a:cs typeface="Cordia New" pitchFamily="34" charset="-34"/>
            </a:endParaRPr>
          </a:p>
        </p:txBody>
      </p:sp>
    </p:spTree>
    <p:extLst>
      <p:ext uri="{BB962C8B-B14F-4D97-AF65-F5344CB8AC3E}">
        <p14:creationId xmlns:p14="http://schemas.microsoft.com/office/powerpoint/2010/main" val="3515345073"/>
      </p:ext>
    </p:extLst>
  </p:cSld>
  <p:clrMap bg1="lt1" tx1="dk1" bg2="lt2" tx2="dk2" accent1="accent1" accent2="accent2" accent3="accent3" accent4="accent4" accent5="accent5" accent6="accent6" hlink="hlink" folHlink="folHlink"/>
  <p:sldLayoutIdLst>
    <p:sldLayoutId id="2147483652" r:id="rId1"/>
    <p:sldLayoutId id="2147483653" r:id="rId2"/>
  </p:sldLayoutIdLst>
  <p:hf sldNum="0" hdr="0" ftr="0"/>
  <p:txStyles>
    <p:title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p:titleStyle>
    <p:bodyStyle>
      <a:lvl1pPr marL="457200" indent="-274320" algn="l" defTabSz="449263" rtl="0" eaLnBrk="1" fontAlgn="base" hangingPunct="1">
        <a:lnSpc>
          <a:spcPct val="117000"/>
        </a:lnSpc>
        <a:spcBef>
          <a:spcPct val="0"/>
        </a:spcBef>
        <a:spcAft>
          <a:spcPts val="1413"/>
        </a:spcAft>
        <a:buClr>
          <a:srgbClr val="820000"/>
        </a:buClr>
        <a:buSzPct val="100000"/>
        <a:buFont typeface="Wingdings" pitchFamily="2" charset="2"/>
        <a:buChar char="§"/>
        <a:defRPr sz="3200">
          <a:solidFill>
            <a:srgbClr val="000000"/>
          </a:solidFill>
          <a:latin typeface="Tahoma" pitchFamily="34" charset="0"/>
          <a:ea typeface="Tahoma" pitchFamily="34" charset="0"/>
          <a:cs typeface="Tahoma" pitchFamily="34" charset="0"/>
        </a:defRPr>
      </a:lvl1pPr>
      <a:lvl2pPr marL="914400" indent="-274320" algn="l" defTabSz="449263" rtl="0" eaLnBrk="1" fontAlgn="base" hangingPunct="1">
        <a:lnSpc>
          <a:spcPct val="117000"/>
        </a:lnSpc>
        <a:spcBef>
          <a:spcPct val="0"/>
        </a:spcBef>
        <a:spcAft>
          <a:spcPts val="1138"/>
        </a:spcAft>
        <a:buClr>
          <a:srgbClr val="820000"/>
        </a:buClr>
        <a:buSzPct val="100000"/>
        <a:buFont typeface="Verdana" pitchFamily="34" charset="0"/>
        <a:buChar char="»"/>
        <a:defRPr sz="2800">
          <a:solidFill>
            <a:srgbClr val="000000"/>
          </a:solidFill>
          <a:latin typeface="Tahoma" pitchFamily="34" charset="0"/>
          <a:ea typeface="Tahoma" pitchFamily="34" charset="0"/>
          <a:cs typeface="Tahoma" pitchFamily="34" charset="0"/>
        </a:defRPr>
      </a:lvl2pPr>
      <a:lvl3pPr marL="1257300" indent="-274320" algn="l" defTabSz="449263" rtl="0" eaLnBrk="1" fontAlgn="base" hangingPunct="1">
        <a:lnSpc>
          <a:spcPct val="117000"/>
        </a:lnSpc>
        <a:spcBef>
          <a:spcPct val="0"/>
        </a:spcBef>
        <a:spcAft>
          <a:spcPts val="850"/>
        </a:spcAft>
        <a:buClr>
          <a:srgbClr val="820000"/>
        </a:buClr>
        <a:buSzPct val="100000"/>
        <a:buFont typeface="Wingdings" pitchFamily="2" charset="2"/>
        <a:buChar char="§"/>
        <a:defRPr sz="2400">
          <a:solidFill>
            <a:srgbClr val="000000"/>
          </a:solidFill>
          <a:latin typeface="Tahoma" pitchFamily="34" charset="0"/>
          <a:ea typeface="Tahoma" pitchFamily="34" charset="0"/>
          <a:cs typeface="Tahoma" pitchFamily="34" charset="0"/>
        </a:defRPr>
      </a:lvl3pPr>
      <a:lvl4pPr marL="1714500" indent="-342900" algn="l" defTabSz="449263" rtl="0" eaLnBrk="1" fontAlgn="base" hangingPunct="1">
        <a:lnSpc>
          <a:spcPct val="117000"/>
        </a:lnSpc>
        <a:spcBef>
          <a:spcPct val="0"/>
        </a:spcBef>
        <a:spcAft>
          <a:spcPts val="575"/>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4pPr>
      <a:lvl5pPr marL="2171700" indent="-342900" algn="l" defTabSz="449263" rtl="0" eaLnBrk="1" fontAlgn="base" hangingPunct="1">
        <a:lnSpc>
          <a:spcPct val="117000"/>
        </a:lnSpc>
        <a:spcBef>
          <a:spcPct val="0"/>
        </a:spcBef>
        <a:spcAft>
          <a:spcPts val="288"/>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5pPr>
      <a:lvl6pPr marL="25146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32.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8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3.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341437"/>
            <a:ext cx="10080625" cy="2362200"/>
          </a:xfrm>
          <a:solidFill>
            <a:schemeClr val="accent2">
              <a:lumMod val="75000"/>
            </a:schemeClr>
          </a:solidFill>
        </p:spPr>
        <p:txBody>
          <a:bodyPr/>
          <a:lstStyle/>
          <a:p>
            <a:pPr>
              <a:spcAft>
                <a:spcPts val="600"/>
              </a:spcAft>
            </a:pPr>
            <a:br>
              <a:rPr lang="en-US" dirty="0">
                <a:solidFill>
                  <a:schemeClr val="bg1"/>
                </a:solidFill>
              </a:rPr>
            </a:br>
            <a:r>
              <a:rPr lang="en-US" dirty="0">
                <a:solidFill>
                  <a:schemeClr val="bg1"/>
                </a:solidFill>
              </a:rPr>
              <a:t>MET CS 555 – Foundations of Machine Learning</a:t>
            </a:r>
            <a:br>
              <a:rPr lang="en-US" sz="2400" dirty="0">
                <a:solidFill>
                  <a:schemeClr val="bg1"/>
                </a:solidFill>
              </a:rPr>
            </a:br>
            <a:br>
              <a:rPr lang="en-US" dirty="0">
                <a:solidFill>
                  <a:schemeClr val="bg1"/>
                </a:solidFill>
              </a:rPr>
            </a:br>
            <a:r>
              <a:rPr lang="en-US" sz="2800" dirty="0">
                <a:solidFill>
                  <a:schemeClr val="bg1"/>
                </a:solidFill>
              </a:rPr>
              <a:t>Lecture 11: One and Two-Sample Test of Proportion</a:t>
            </a:r>
            <a:br>
              <a:rPr lang="en-US" dirty="0"/>
            </a:br>
            <a:endParaRPr lang="en-US" dirty="0">
              <a:solidFill>
                <a:schemeClr val="bg1"/>
              </a:solidFill>
            </a:endParaRPr>
          </a:p>
        </p:txBody>
      </p:sp>
      <p:sp>
        <p:nvSpPr>
          <p:cNvPr id="5" name="Subtitle 4"/>
          <p:cNvSpPr>
            <a:spLocks noGrp="1"/>
          </p:cNvSpPr>
          <p:nvPr>
            <p:ph type="subTitle" idx="1"/>
          </p:nvPr>
        </p:nvSpPr>
        <p:spPr>
          <a:xfrm>
            <a:off x="1256504" y="4008437"/>
            <a:ext cx="7567613" cy="1931988"/>
          </a:xfrm>
        </p:spPr>
        <p:txBody>
          <a:bodyPr/>
          <a:lstStyle/>
          <a:p>
            <a:r>
              <a:rPr lang="en-US" dirty="0">
                <a:latin typeface="Arial" panose="020B0604020202020204" pitchFamily="34" charset="0"/>
                <a:cs typeface="Arial" panose="020B0604020202020204" pitchFamily="34" charset="0"/>
              </a:rPr>
              <a:t>Hongsheng Wu</a:t>
            </a:r>
          </a:p>
          <a:p>
            <a:r>
              <a:rPr lang="en-US" dirty="0">
                <a:latin typeface="Arial" panose="020B0604020202020204" pitchFamily="34" charset="0"/>
                <a:cs typeface="Arial" panose="020B0604020202020204" pitchFamily="34" charset="0"/>
              </a:rPr>
              <a:t>Boston University</a:t>
            </a:r>
          </a:p>
        </p:txBody>
      </p:sp>
    </p:spTree>
    <p:extLst>
      <p:ext uri="{BB962C8B-B14F-4D97-AF65-F5344CB8AC3E}">
        <p14:creationId xmlns:p14="http://schemas.microsoft.com/office/powerpoint/2010/main" val="2671960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FABF8-326F-A7FC-FB71-E3C2A07E45EC}"/>
              </a:ext>
            </a:extLst>
          </p:cNvPr>
          <p:cNvSpPr>
            <a:spLocks noGrp="1"/>
          </p:cNvSpPr>
          <p:nvPr>
            <p:ph type="title"/>
          </p:nvPr>
        </p:nvSpPr>
        <p:spPr>
          <a:xfrm>
            <a:off x="315912" y="309562"/>
            <a:ext cx="9601200" cy="1260475"/>
          </a:xfrm>
        </p:spPr>
        <p:txBody>
          <a:bodyPr/>
          <a:lstStyle/>
          <a:p>
            <a:r>
              <a:rPr lang="en-US" dirty="0"/>
              <a:t>An Example: Significance Tests for a Proportion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94881DC-A5F2-2901-FE88-A75694030170}"/>
                  </a:ext>
                </a:extLst>
              </p:cNvPr>
              <p:cNvSpPr>
                <a:spLocks noGrp="1"/>
              </p:cNvSpPr>
              <p:nvPr>
                <p:ph type="body" sz="quarter" idx="10"/>
              </p:nvPr>
            </p:nvSpPr>
            <p:spPr>
              <a:xfrm>
                <a:off x="468312" y="1417637"/>
                <a:ext cx="9143999" cy="5029200"/>
              </a:xfrm>
            </p:spPr>
            <p:txBody>
              <a:bodyPr/>
              <a:lstStyle/>
              <a:p>
                <a:pPr marL="182880" indent="0" algn="l">
                  <a:buNone/>
                </a:pPr>
                <a:r>
                  <a:rPr lang="en-US" sz="2000" b="0" i="1" u="none" strike="noStrike" baseline="0" dirty="0">
                    <a:solidFill>
                      <a:srgbClr val="000000"/>
                    </a:solidFill>
                    <a:latin typeface="Times New Roman" panose="02020603050405020304" pitchFamily="18" charset="0"/>
                    <a:cs typeface="Times New Roman" panose="02020603050405020304" pitchFamily="18" charset="0"/>
                  </a:rPr>
                  <a:t>We are interested in estimating the proportion of children in the county that are vaccinated for </a:t>
                </a:r>
                <a:r>
                  <a:rPr lang="en-US" sz="2000" i="1" dirty="0">
                    <a:latin typeface="Times New Roman" panose="02020603050405020304" pitchFamily="18" charset="0"/>
                    <a:cs typeface="Times New Roman" panose="02020603050405020304" pitchFamily="18" charset="0"/>
                  </a:rPr>
                  <a:t>covid</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 We suspect that it may be as low as 80%. A random sample is taken of 100 children from the county. Of those sampled, only 70 were vaccinated. Formally test if the proportion of vaccinated children is </a:t>
                </a:r>
                <a:r>
                  <a:rPr lang="en-US" sz="2000" b="1" i="1" u="none" strike="noStrike" baseline="0" dirty="0">
                    <a:solidFill>
                      <a:srgbClr val="000000"/>
                    </a:solidFill>
                    <a:latin typeface="Times New Roman" panose="02020603050405020304" pitchFamily="18" charset="0"/>
                    <a:cs typeface="Times New Roman" panose="02020603050405020304" pitchFamily="18" charset="0"/>
                  </a:rPr>
                  <a:t>different than </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80%.</a:t>
                </a:r>
              </a:p>
              <a:p>
                <a:pPr marL="182880" indent="0" algn="l">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rPr>
                  <a:t>1. Set up the hypotheses and select the alpha level</a:t>
                </a:r>
              </a:p>
              <a:p>
                <a:pPr marL="182880" indent="0" algn="l">
                  <a:buNone/>
                </a:pPr>
                <a14:m>
                  <m:oMath xmlns:m="http://schemas.openxmlformats.org/officeDocument/2006/math">
                    <m:r>
                      <a:rPr lang="en-US" sz="2000" b="0" i="1" u="none" strike="noStrike" baseline="0" dirty="0" smtClean="0">
                        <a:solidFill>
                          <a:srgbClr val="000000"/>
                        </a:solidFill>
                        <a:latin typeface="Cambria Math" panose="02040503050406030204" pitchFamily="18" charset="0"/>
                      </a:rPr>
                      <m:t>𝐻</m:t>
                    </m:r>
                    <m:r>
                      <a:rPr lang="en-US" sz="2000" b="0" i="1" u="none" strike="noStrike" baseline="-25000" dirty="0" smtClean="0">
                        <a:solidFill>
                          <a:srgbClr val="000000"/>
                        </a:solidFill>
                        <a:latin typeface="Cambria Math" panose="02040503050406030204" pitchFamily="18" charset="0"/>
                      </a:rPr>
                      <m:t>0</m:t>
                    </m:r>
                    <m:r>
                      <a:rPr lang="en-US" sz="2000" b="0" i="1" u="none" strike="noStrike" baseline="0" dirty="0" smtClean="0">
                        <a:solidFill>
                          <a:srgbClr val="000000"/>
                        </a:solidFill>
                        <a:latin typeface="Cambria Math" panose="02040503050406030204" pitchFamily="18" charset="0"/>
                      </a:rPr>
                      <m:t> : </m:t>
                    </m:r>
                    <m:r>
                      <a:rPr lang="en-US" sz="2000" b="0" i="1" u="none" strike="noStrike" baseline="0" dirty="0" smtClean="0">
                        <a:solidFill>
                          <a:srgbClr val="000000"/>
                        </a:solidFill>
                        <a:latin typeface="Cambria Math" panose="02040503050406030204" pitchFamily="18" charset="0"/>
                      </a:rPr>
                      <m:t>𝜌</m:t>
                    </m:r>
                    <m:r>
                      <a:rPr lang="en-US" sz="2000" b="0" i="1" u="none" strike="noStrike" baseline="0" dirty="0" smtClean="0">
                        <a:solidFill>
                          <a:srgbClr val="000000"/>
                        </a:solidFill>
                        <a:latin typeface="Cambria Math" panose="02040503050406030204" pitchFamily="18" charset="0"/>
                      </a:rPr>
                      <m:t> = 0.80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underlying population proportion is 80%)</a:t>
                </a:r>
              </a:p>
              <a:p>
                <a:pPr marL="182880" indent="0" algn="l">
                  <a:buNone/>
                </a:pPr>
                <a14:m>
                  <m:oMath xmlns:m="http://schemas.openxmlformats.org/officeDocument/2006/math">
                    <m:r>
                      <a:rPr lang="en-US" sz="2000" b="0" i="1" u="none" strike="noStrike" baseline="0" dirty="0" smtClean="0">
                        <a:solidFill>
                          <a:srgbClr val="000000"/>
                        </a:solidFill>
                        <a:latin typeface="Cambria Math" panose="02040503050406030204" pitchFamily="18" charset="0"/>
                      </a:rPr>
                      <m:t>𝐻</m:t>
                    </m:r>
                    <m:r>
                      <a:rPr lang="en-US" sz="2000" b="0" i="1" u="none" strike="noStrike" baseline="-25000" dirty="0" smtClean="0">
                        <a:solidFill>
                          <a:srgbClr val="000000"/>
                        </a:solidFill>
                        <a:latin typeface="Cambria Math" panose="02040503050406030204" pitchFamily="18" charset="0"/>
                      </a:rPr>
                      <m:t>1</m:t>
                    </m:r>
                    <m:r>
                      <a:rPr lang="en-US" sz="2000" b="0" i="1" u="none" strike="noStrike" baseline="0" dirty="0" smtClean="0">
                        <a:solidFill>
                          <a:srgbClr val="000000"/>
                        </a:solidFill>
                        <a:latin typeface="Cambria Math" panose="02040503050406030204" pitchFamily="18" charset="0"/>
                      </a:rPr>
                      <m:t> : </m:t>
                    </m:r>
                    <m:r>
                      <a:rPr lang="en-US" sz="2000" b="0" i="1" u="none" strike="noStrike" baseline="0" dirty="0" smtClean="0">
                        <a:solidFill>
                          <a:srgbClr val="000000"/>
                        </a:solidFill>
                        <a:latin typeface="Cambria Math" panose="02040503050406030204" pitchFamily="18" charset="0"/>
                      </a:rPr>
                      <m:t>𝜌</m:t>
                    </m:r>
                    <m:r>
                      <a:rPr lang="en-US" sz="2000" b="0" i="1" u="none" strike="noStrike" baseline="0" dirty="0" smtClean="0">
                        <a:solidFill>
                          <a:srgbClr val="000000"/>
                        </a:solidFill>
                        <a:latin typeface="Cambria Math" panose="02040503050406030204" pitchFamily="18" charset="0"/>
                      </a:rPr>
                      <m:t> ≠ 0.80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underlying population proportion is different than 80%)</a:t>
                </a:r>
              </a:p>
              <a:p>
                <a:pPr marL="182880" indent="0" algn="l">
                  <a:buNone/>
                </a:pPr>
                <a14:m>
                  <m:oMath xmlns:m="http://schemas.openxmlformats.org/officeDocument/2006/math">
                    <m:r>
                      <a:rPr lang="en-US" sz="2000" b="0" i="1" u="none" strike="noStrike" baseline="0" smtClean="0">
                        <a:solidFill>
                          <a:srgbClr val="000000"/>
                        </a:solidFill>
                        <a:latin typeface="Cambria Math" panose="02040503050406030204" pitchFamily="18" charset="0"/>
                        <a:ea typeface="Cambria Math" panose="02040503050406030204" pitchFamily="18" charset="0"/>
                      </a:rPr>
                      <m:t>𝛼</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 0.05</a:t>
                </a:r>
              </a:p>
              <a:p>
                <a:pPr marL="182880" indent="0" algn="l">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rPr>
                  <a:t>2. Select the appropriate test statistic</a:t>
                </a:r>
                <a:endParaRPr lang="en-US" sz="2000" b="0" i="1" u="none" strike="noStrike" baseline="0" dirty="0">
                  <a:solidFill>
                    <a:srgbClr val="0000FF"/>
                  </a:solidFill>
                  <a:latin typeface="Times New Roman" panose="02020603050405020304" pitchFamily="18" charset="0"/>
                  <a:cs typeface="Times New Roman" panose="02020603050405020304" pitchFamily="18" charset="0"/>
                </a:endParaRPr>
              </a:p>
              <a:p>
                <a:pPr marL="182880" indent="0">
                  <a:buNone/>
                </a:pPr>
                <a14:m>
                  <m:oMathPara xmlns:m="http://schemas.openxmlformats.org/officeDocument/2006/math">
                    <m:oMathParaPr>
                      <m:jc m:val="centerGroup"/>
                    </m:oMathParaPr>
                    <m:oMath xmlns:m="http://schemas.openxmlformats.org/officeDocument/2006/math">
                      <m:r>
                        <a:rPr lang="en-US" sz="2000" b="0" i="1" u="none" strike="noStrike" baseline="0" smtClean="0">
                          <a:solidFill>
                            <a:srgbClr val="0000FF"/>
                          </a:solidFill>
                          <a:latin typeface="Cambria Math" panose="02040503050406030204" pitchFamily="18" charset="0"/>
                        </a:rPr>
                        <m:t>𝑧</m:t>
                      </m:r>
                      <m:r>
                        <a:rPr lang="en-US" sz="2000" b="0" i="1" u="none" strike="noStrike" baseline="0" smtClean="0">
                          <a:solidFill>
                            <a:srgbClr val="0000FF"/>
                          </a:solidFill>
                          <a:latin typeface="Cambria Math" panose="02040503050406030204" pitchFamily="18" charset="0"/>
                        </a:rPr>
                        <m:t>=</m:t>
                      </m:r>
                      <m:f>
                        <m:fPr>
                          <m:ctrlPr>
                            <a:rPr lang="en-US" sz="2000" b="0" i="1" u="none" strike="noStrike" baseline="0" smtClean="0">
                              <a:solidFill>
                                <a:srgbClr val="0000FF"/>
                              </a:solidFill>
                              <a:latin typeface="Cambria Math" panose="02040503050406030204" pitchFamily="18" charset="0"/>
                            </a:rPr>
                          </m:ctrlPr>
                        </m:fPr>
                        <m:num>
                          <m:acc>
                            <m:accPr>
                              <m:chr m:val="̂"/>
                              <m:ctrlPr>
                                <a:rPr lang="en-US" sz="2000" b="0" i="1" u="none" strike="noStrike" baseline="0" smtClean="0">
                                  <a:solidFill>
                                    <a:srgbClr val="0000FF"/>
                                  </a:solidFill>
                                  <a:latin typeface="Cambria Math" panose="02040503050406030204" pitchFamily="18" charset="0"/>
                                </a:rPr>
                              </m:ctrlPr>
                            </m:accPr>
                            <m:e>
                              <m:r>
                                <a:rPr lang="en-US" sz="2000" b="0" i="1" u="none" strike="noStrike" baseline="0" smtClean="0">
                                  <a:solidFill>
                                    <a:srgbClr val="0000FF"/>
                                  </a:solidFill>
                                  <a:latin typeface="Cambria Math" panose="02040503050406030204" pitchFamily="18" charset="0"/>
                                  <a:ea typeface="Cambria Math" panose="02040503050406030204" pitchFamily="18" charset="0"/>
                                </a:rPr>
                                <m:t>𝜌</m:t>
                              </m:r>
                            </m:e>
                          </m:acc>
                          <m:r>
                            <a:rPr lang="en-US" sz="2000" b="0" i="1" u="none" strike="noStrike" baseline="0" smtClean="0">
                              <a:solidFill>
                                <a:srgbClr val="0000FF"/>
                              </a:solidFill>
                              <a:latin typeface="Cambria Math" panose="02040503050406030204" pitchFamily="18" charset="0"/>
                            </a:rPr>
                            <m:t>−</m:t>
                          </m:r>
                          <m:r>
                            <a:rPr lang="en-US" sz="2000" b="0" i="1" u="none" strike="noStrike" baseline="0" smtClean="0">
                              <a:solidFill>
                                <a:srgbClr val="0000FF"/>
                              </a:solidFill>
                              <a:latin typeface="Cambria Math" panose="02040503050406030204" pitchFamily="18" charset="0"/>
                              <a:ea typeface="Cambria Math" panose="02040503050406030204" pitchFamily="18" charset="0"/>
                            </a:rPr>
                            <m:t>𝜌</m:t>
                          </m:r>
                          <m:r>
                            <a:rPr lang="en-US" sz="2000" b="0" i="1" u="none" strike="noStrike" baseline="-25000" smtClean="0">
                              <a:solidFill>
                                <a:srgbClr val="0000FF"/>
                              </a:solidFill>
                              <a:latin typeface="Cambria Math" panose="02040503050406030204" pitchFamily="18" charset="0"/>
                            </a:rPr>
                            <m:t>0</m:t>
                          </m:r>
                        </m:num>
                        <m:den>
                          <m:rad>
                            <m:radPr>
                              <m:degHide m:val="on"/>
                              <m:ctrlPr>
                                <a:rPr lang="en-US" sz="2000" i="1">
                                  <a:solidFill>
                                    <a:srgbClr val="0000FF"/>
                                  </a:solidFill>
                                  <a:latin typeface="Cambria Math" panose="02040503050406030204" pitchFamily="18" charset="0"/>
                                  <a:cs typeface="Times New Roman" panose="02020603050405020304" pitchFamily="18" charset="0"/>
                                </a:rPr>
                              </m:ctrlPr>
                            </m:radPr>
                            <m:deg/>
                            <m:e>
                              <m:f>
                                <m:fPr>
                                  <m:ctrlPr>
                                    <a:rPr lang="en-US" sz="2000" i="1">
                                      <a:solidFill>
                                        <a:srgbClr val="0000FF"/>
                                      </a:solidFill>
                                      <a:latin typeface="Cambria Math" panose="02040503050406030204" pitchFamily="18" charset="0"/>
                                      <a:cs typeface="Times New Roman" panose="02020603050405020304" pitchFamily="18" charset="0"/>
                                    </a:rPr>
                                  </m:ctrlPr>
                                </m:fPr>
                                <m:num>
                                  <m:r>
                                    <a:rPr lang="en-US" sz="20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000" b="0" i="1" baseline="-25000" smtClean="0">
                                      <a:solidFill>
                                        <a:srgbClr val="0000FF"/>
                                      </a:solidFill>
                                      <a:latin typeface="Cambria Math" panose="02040503050406030204" pitchFamily="18" charset="0"/>
                                      <a:cs typeface="Times New Roman" panose="02020603050405020304" pitchFamily="18" charset="0"/>
                                    </a:rPr>
                                    <m:t>0</m:t>
                                  </m:r>
                                  <m:r>
                                    <a:rPr lang="en-US" sz="2000" i="1">
                                      <a:solidFill>
                                        <a:srgbClr val="0000FF"/>
                                      </a:solidFill>
                                      <a:latin typeface="Cambria Math" panose="02040503050406030204" pitchFamily="18" charset="0"/>
                                      <a:cs typeface="Times New Roman" panose="02020603050405020304" pitchFamily="18" charset="0"/>
                                    </a:rPr>
                                    <m:t>(1−</m:t>
                                  </m:r>
                                  <m:r>
                                    <a:rPr lang="en-US" sz="20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000" b="0" i="1" baseline="-25000" smtClean="0">
                                      <a:solidFill>
                                        <a:srgbClr val="0000FF"/>
                                      </a:solidFill>
                                      <a:latin typeface="Cambria Math" panose="02040503050406030204" pitchFamily="18" charset="0"/>
                                      <a:cs typeface="Times New Roman" panose="02020603050405020304" pitchFamily="18" charset="0"/>
                                    </a:rPr>
                                    <m:t>0</m:t>
                                  </m:r>
                                  <m:r>
                                    <a:rPr lang="en-US" sz="2000" i="1">
                                      <a:solidFill>
                                        <a:srgbClr val="0000FF"/>
                                      </a:solidFill>
                                      <a:latin typeface="Cambria Math" panose="02040503050406030204" pitchFamily="18" charset="0"/>
                                      <a:cs typeface="Times New Roman" panose="02020603050405020304" pitchFamily="18" charset="0"/>
                                    </a:rPr>
                                    <m:t>)</m:t>
                                  </m:r>
                                </m:num>
                                <m:den>
                                  <m:r>
                                    <a:rPr lang="en-US" sz="2000" i="1">
                                      <a:solidFill>
                                        <a:srgbClr val="0000FF"/>
                                      </a:solidFill>
                                      <a:latin typeface="Cambria Math" panose="02040503050406030204" pitchFamily="18" charset="0"/>
                                      <a:cs typeface="Times New Roman" panose="02020603050405020304" pitchFamily="18" charset="0"/>
                                    </a:rPr>
                                    <m:t>𝑛</m:t>
                                  </m:r>
                                </m:den>
                              </m:f>
                            </m:e>
                          </m:rad>
                        </m:den>
                      </m:f>
                    </m:oMath>
                  </m:oMathPara>
                </a14:m>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F94881DC-A5F2-2901-FE88-A75694030170}"/>
                  </a:ext>
                </a:extLst>
              </p:cNvPr>
              <p:cNvSpPr>
                <a:spLocks noGrp="1" noRot="1" noChangeAspect="1" noMove="1" noResize="1" noEditPoints="1" noAdjustHandles="1" noChangeArrowheads="1" noChangeShapeType="1" noTextEdit="1"/>
              </p:cNvSpPr>
              <p:nvPr>
                <p:ph type="body" sz="quarter" idx="10"/>
              </p:nvPr>
            </p:nvSpPr>
            <p:spPr>
              <a:xfrm>
                <a:off x="468312" y="1417637"/>
                <a:ext cx="9143999" cy="5029200"/>
              </a:xfrm>
              <a:blipFill>
                <a:blip r:embed="rId2"/>
                <a:stretch>
                  <a:fillRect t="-1091" b="-7273"/>
                </a:stretch>
              </a:blipFill>
            </p:spPr>
            <p:txBody>
              <a:bodyPr/>
              <a:lstStyle/>
              <a:p>
                <a:r>
                  <a:rPr lang="en-US">
                    <a:noFill/>
                  </a:rPr>
                  <a:t> </a:t>
                </a:r>
              </a:p>
            </p:txBody>
          </p:sp>
        </mc:Fallback>
      </mc:AlternateContent>
    </p:spTree>
    <p:extLst>
      <p:ext uri="{BB962C8B-B14F-4D97-AF65-F5344CB8AC3E}">
        <p14:creationId xmlns:p14="http://schemas.microsoft.com/office/powerpoint/2010/main" val="772362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FABF8-326F-A7FC-FB71-E3C2A07E45EC}"/>
              </a:ext>
            </a:extLst>
          </p:cNvPr>
          <p:cNvSpPr>
            <a:spLocks noGrp="1"/>
          </p:cNvSpPr>
          <p:nvPr>
            <p:ph type="title"/>
          </p:nvPr>
        </p:nvSpPr>
        <p:spPr>
          <a:xfrm>
            <a:off x="315912" y="309562"/>
            <a:ext cx="9601200" cy="1260475"/>
          </a:xfrm>
        </p:spPr>
        <p:txBody>
          <a:bodyPr/>
          <a:lstStyle/>
          <a:p>
            <a:r>
              <a:rPr lang="en-US" dirty="0"/>
              <a:t>An Example: Significance Tests for a Proportion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94881DC-A5F2-2901-FE88-A75694030170}"/>
                  </a:ext>
                </a:extLst>
              </p:cNvPr>
              <p:cNvSpPr>
                <a:spLocks noGrp="1"/>
              </p:cNvSpPr>
              <p:nvPr>
                <p:ph type="body" sz="quarter" idx="10"/>
              </p:nvPr>
            </p:nvSpPr>
            <p:spPr>
              <a:xfrm>
                <a:off x="27859" y="1417637"/>
                <a:ext cx="9448800" cy="5029200"/>
              </a:xfrm>
            </p:spPr>
            <p:txBody>
              <a:bodyPr/>
              <a:lstStyle/>
              <a:p>
                <a:pPr marL="182880" indent="0" algn="l">
                  <a:buNone/>
                </a:pPr>
                <a:r>
                  <a:rPr lang="en-US" sz="1800" b="0" i="0" u="none" strike="noStrike" baseline="0" dirty="0">
                    <a:solidFill>
                      <a:srgbClr val="0000FF"/>
                    </a:solidFill>
                    <a:latin typeface="Times New Roman" panose="02020603050405020304" pitchFamily="18" charset="0"/>
                    <a:cs typeface="Times New Roman" panose="02020603050405020304" pitchFamily="18" charset="0"/>
                  </a:rPr>
                  <a:t>3. State the decision rule</a:t>
                </a:r>
              </a:p>
              <a:p>
                <a:pPr marL="182880" indent="0">
                  <a:buNone/>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Determine the appropriate critical value associated with a right-hand tail probability of  </a:t>
                </a:r>
                <a14:m>
                  <m:oMath xmlns:m="http://schemas.openxmlformats.org/officeDocument/2006/math">
                    <m:r>
                      <a:rPr lang="en-US" sz="1800" b="0" i="1" u="none" strike="noStrike" baseline="0" smtClean="0">
                        <a:solidFill>
                          <a:srgbClr val="000000"/>
                        </a:solidFill>
                        <a:latin typeface="Cambria Math" panose="02040503050406030204" pitchFamily="18" charset="0"/>
                        <a:ea typeface="Cambria Math" panose="02040503050406030204" pitchFamily="18" charset="0"/>
                      </a:rPr>
                      <m:t>𝛼</m:t>
                    </m:r>
                  </m:oMath>
                </a14:m>
                <a:r>
                  <a:rPr lang="en-US" sz="1800" b="0" i="0" u="none" strike="noStrike" baseline="0" dirty="0">
                    <a:solidFill>
                      <a:srgbClr val="000000"/>
                    </a:solidFill>
                    <a:latin typeface="Times New Roman" panose="02020603050405020304" pitchFamily="18" charset="0"/>
                    <a:cs typeface="Times New Roman" panose="02020603050405020304" pitchFamily="18" charset="0"/>
                  </a:rPr>
                  <a:t>= 0</a:t>
                </a:r>
                <a:r>
                  <a:rPr lang="en-US" sz="1800" dirty="0">
                    <a:latin typeface="Times New Roman" panose="02020603050405020304" pitchFamily="18" charset="0"/>
                    <a:cs typeface="Times New Roman" panose="02020603050405020304" pitchFamily="18" charset="0"/>
                  </a:rPr>
                  <a:t>.</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05</a:t>
                </a:r>
                <a:r>
                  <a:rPr lang="en-US" sz="1800" dirty="0">
                    <a:latin typeface="Times New Roman" panose="02020603050405020304" pitchFamily="18" charset="0"/>
                    <a:cs typeface="Times New Roman" panose="02020603050405020304" pitchFamily="18" charset="0"/>
                  </a:rPr>
                  <a:t>/</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2 = 0</a:t>
                </a:r>
                <a:r>
                  <a:rPr lang="en-US" sz="1800" dirty="0">
                    <a:latin typeface="Times New Roman" panose="02020603050405020304" pitchFamily="18" charset="0"/>
                    <a:cs typeface="Times New Roman" panose="02020603050405020304" pitchFamily="18" charset="0"/>
                  </a:rPr>
                  <a:t>.</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025. The critical value is 1.960. Decision Rule: Reject </a:t>
                </a:r>
                <a14:m>
                  <m:oMath xmlns:m="http://schemas.openxmlformats.org/officeDocument/2006/math">
                    <m:r>
                      <a:rPr lang="en-US" sz="1800" b="0" i="1" u="none" strike="noStrike" baseline="0" dirty="0" smtClean="0">
                        <a:solidFill>
                          <a:srgbClr val="000000"/>
                        </a:solidFill>
                        <a:latin typeface="Cambria Math" panose="02040503050406030204" pitchFamily="18" charset="0"/>
                      </a:rPr>
                      <m:t>𝐻</m:t>
                    </m:r>
                    <m:r>
                      <a:rPr lang="en-US" sz="1800" b="0" i="1" u="none" strike="noStrike" baseline="-25000" dirty="0" smtClean="0">
                        <a:solidFill>
                          <a:srgbClr val="000000"/>
                        </a:solidFill>
                        <a:latin typeface="Cambria Math" panose="02040503050406030204" pitchFamily="18" charset="0"/>
                      </a:rPr>
                      <m:t>0</m:t>
                    </m:r>
                  </m:oMath>
                </a14:m>
                <a:r>
                  <a:rPr lang="en-US" sz="1800" b="0" i="0" u="none" strike="noStrike" baseline="0" dirty="0">
                    <a:solidFill>
                      <a:srgbClr val="000000"/>
                    </a:solidFill>
                    <a:latin typeface="Times New Roman" panose="02020603050405020304" pitchFamily="18" charset="0"/>
                    <a:cs typeface="Times New Roman" panose="02020603050405020304" pitchFamily="18" charset="0"/>
                  </a:rPr>
                  <a:t> if </a:t>
                </a:r>
                <a14:m>
                  <m:oMath xmlns:m="http://schemas.openxmlformats.org/officeDocument/2006/math">
                    <m:d>
                      <m:dPr>
                        <m:begChr m:val="|"/>
                        <m:endChr m:val="|"/>
                        <m:ctrlPr>
                          <a:rPr lang="en-US" sz="1800" b="0" i="1" u="none" strike="noStrike" baseline="0" smtClean="0">
                            <a:solidFill>
                              <a:srgbClr val="000000"/>
                            </a:solidFill>
                            <a:latin typeface="Cambria Math" panose="02040503050406030204" pitchFamily="18" charset="0"/>
                          </a:rPr>
                        </m:ctrlPr>
                      </m:dPr>
                      <m:e>
                        <m:r>
                          <a:rPr lang="en-US" sz="1800" b="0" i="1" u="none" strike="noStrike" baseline="0" smtClean="0">
                            <a:solidFill>
                              <a:srgbClr val="000000"/>
                            </a:solidFill>
                            <a:latin typeface="Cambria Math" panose="02040503050406030204" pitchFamily="18" charset="0"/>
                          </a:rPr>
                          <m:t>𝑧</m:t>
                        </m:r>
                      </m:e>
                    </m:d>
                  </m:oMath>
                </a14:m>
                <a:r>
                  <a:rPr lang="en-US" sz="1800" b="0" i="0" u="none" strike="noStrike" baseline="0" dirty="0">
                    <a:solidFill>
                      <a:srgbClr val="000000"/>
                    </a:solidFill>
                    <a:latin typeface="Times New Roman" panose="02020603050405020304" pitchFamily="18" charset="0"/>
                    <a:cs typeface="Times New Roman" panose="02020603050405020304" pitchFamily="18" charset="0"/>
                  </a:rPr>
                  <a:t>&gt; 1</a:t>
                </a:r>
                <a:r>
                  <a:rPr lang="en-US" sz="1800" dirty="0">
                    <a:latin typeface="Times New Roman" panose="02020603050405020304" pitchFamily="18" charset="0"/>
                    <a:cs typeface="Times New Roman" panose="02020603050405020304" pitchFamily="18" charset="0"/>
                  </a:rPr>
                  <a:t>.</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96. Otherwise, do not reject </a:t>
                </a:r>
                <a14:m>
                  <m:oMath xmlns:m="http://schemas.openxmlformats.org/officeDocument/2006/math">
                    <m:r>
                      <a:rPr lang="en-US" sz="1800" i="1" dirty="0">
                        <a:latin typeface="Cambria Math" panose="02040503050406030204" pitchFamily="18" charset="0"/>
                      </a:rPr>
                      <m:t>𝐻</m:t>
                    </m:r>
                    <m:r>
                      <a:rPr lang="en-US" sz="1800" i="1" baseline="-25000" dirty="0">
                        <a:latin typeface="Cambria Math" panose="02040503050406030204" pitchFamily="18" charset="0"/>
                      </a:rPr>
                      <m:t>0</m:t>
                    </m:r>
                  </m:oMath>
                </a14:m>
                <a:r>
                  <a:rPr lang="en-US" sz="1800" dirty="0">
                    <a:latin typeface="Times New Roman" panose="02020603050405020304" pitchFamily="18" charset="0"/>
                    <a:cs typeface="Times New Roman" panose="02020603050405020304" pitchFamily="18" charset="0"/>
                  </a:rPr>
                  <a:t> </a:t>
                </a:r>
              </a:p>
              <a:p>
                <a:pPr marL="182880" indent="0">
                  <a:spcAft>
                    <a:spcPts val="500"/>
                  </a:spcAft>
                  <a:buNone/>
                </a:pPr>
                <a:r>
                  <a:rPr lang="en-US" sz="1800" b="0" i="0" u="none" strike="noStrike" baseline="0" dirty="0">
                    <a:solidFill>
                      <a:srgbClr val="0000FF"/>
                    </a:solidFill>
                    <a:latin typeface="Times New Roman" panose="02020603050405020304" pitchFamily="18" charset="0"/>
                    <a:cs typeface="Times New Roman" panose="02020603050405020304" pitchFamily="18" charset="0"/>
                  </a:rPr>
                  <a:t>4. Compute the test statistic and the associated p-value</a:t>
                </a:r>
                <a:endParaRPr lang="en-US" sz="1800" i="1" dirty="0">
                  <a:solidFill>
                    <a:srgbClr val="0000FF"/>
                  </a:solidFill>
                  <a:latin typeface="Times New Roman" panose="02020603050405020304" pitchFamily="18" charset="0"/>
                  <a:cs typeface="Times New Roman" panose="02020603050405020304" pitchFamily="18" charset="0"/>
                </a:endParaRPr>
              </a:p>
              <a:p>
                <a:pPr marL="182880" indent="0">
                  <a:spcAft>
                    <a:spcPts val="500"/>
                  </a:spcAft>
                  <a:buNone/>
                </a:pPr>
                <a14:m>
                  <m:oMathPara xmlns:m="http://schemas.openxmlformats.org/officeDocument/2006/math">
                    <m:oMathParaPr>
                      <m:jc m:val="centerGroup"/>
                    </m:oMathParaPr>
                    <m:oMath xmlns:m="http://schemas.openxmlformats.org/officeDocument/2006/math">
                      <m:r>
                        <a:rPr lang="en-US" sz="1800" b="0" i="1" u="none" strike="noStrike" baseline="0" smtClean="0">
                          <a:solidFill>
                            <a:srgbClr val="0000FF"/>
                          </a:solidFill>
                          <a:latin typeface="Cambria Math" panose="02040503050406030204" pitchFamily="18" charset="0"/>
                        </a:rPr>
                        <m:t>𝑧</m:t>
                      </m:r>
                      <m:r>
                        <a:rPr lang="en-US" sz="1800" b="0" i="1" u="none" strike="noStrike" baseline="0" smtClean="0">
                          <a:solidFill>
                            <a:srgbClr val="0000FF"/>
                          </a:solidFill>
                          <a:latin typeface="Cambria Math" panose="02040503050406030204" pitchFamily="18" charset="0"/>
                        </a:rPr>
                        <m:t>=</m:t>
                      </m:r>
                      <m:f>
                        <m:fPr>
                          <m:ctrlPr>
                            <a:rPr lang="en-US" sz="1800" b="0" i="1" u="none" strike="noStrike" baseline="0" smtClean="0">
                              <a:solidFill>
                                <a:srgbClr val="0000FF"/>
                              </a:solidFill>
                              <a:latin typeface="Cambria Math" panose="02040503050406030204" pitchFamily="18" charset="0"/>
                            </a:rPr>
                          </m:ctrlPr>
                        </m:fPr>
                        <m:num>
                          <m:acc>
                            <m:accPr>
                              <m:chr m:val="̂"/>
                              <m:ctrlPr>
                                <a:rPr lang="en-US" sz="1800" b="0" i="1" u="none" strike="noStrike" baseline="0" smtClean="0">
                                  <a:solidFill>
                                    <a:srgbClr val="0000FF"/>
                                  </a:solidFill>
                                  <a:latin typeface="Cambria Math" panose="02040503050406030204" pitchFamily="18" charset="0"/>
                                </a:rPr>
                              </m:ctrlPr>
                            </m:accPr>
                            <m:e>
                              <m:r>
                                <a:rPr lang="en-US" sz="1800" b="0" i="1" u="none" strike="noStrike" baseline="0" smtClean="0">
                                  <a:solidFill>
                                    <a:srgbClr val="0000FF"/>
                                  </a:solidFill>
                                  <a:latin typeface="Cambria Math" panose="02040503050406030204" pitchFamily="18" charset="0"/>
                                  <a:ea typeface="Cambria Math" panose="02040503050406030204" pitchFamily="18" charset="0"/>
                                </a:rPr>
                                <m:t>𝜌</m:t>
                              </m:r>
                            </m:e>
                          </m:acc>
                          <m:r>
                            <a:rPr lang="en-US" sz="1800" b="0" i="1" u="none" strike="noStrike" baseline="0" smtClean="0">
                              <a:solidFill>
                                <a:srgbClr val="0000FF"/>
                              </a:solidFill>
                              <a:latin typeface="Cambria Math" panose="02040503050406030204" pitchFamily="18" charset="0"/>
                            </a:rPr>
                            <m:t>−</m:t>
                          </m:r>
                          <m:r>
                            <a:rPr lang="en-US" sz="1800" b="0" i="1" u="none" strike="noStrike" baseline="0" smtClean="0">
                              <a:solidFill>
                                <a:srgbClr val="0000FF"/>
                              </a:solidFill>
                              <a:latin typeface="Cambria Math" panose="02040503050406030204" pitchFamily="18" charset="0"/>
                              <a:ea typeface="Cambria Math" panose="02040503050406030204" pitchFamily="18" charset="0"/>
                            </a:rPr>
                            <m:t>𝜌</m:t>
                          </m:r>
                          <m:r>
                            <a:rPr lang="en-US" sz="1800" b="0" i="1" u="none" strike="noStrike" baseline="-25000" smtClean="0">
                              <a:solidFill>
                                <a:srgbClr val="0000FF"/>
                              </a:solidFill>
                              <a:latin typeface="Cambria Math" panose="02040503050406030204" pitchFamily="18" charset="0"/>
                            </a:rPr>
                            <m:t>0</m:t>
                          </m:r>
                        </m:num>
                        <m:den>
                          <m:rad>
                            <m:radPr>
                              <m:degHide m:val="on"/>
                              <m:ctrlPr>
                                <a:rPr lang="en-US" sz="1800" i="1">
                                  <a:solidFill>
                                    <a:srgbClr val="0000FF"/>
                                  </a:solidFill>
                                  <a:latin typeface="Cambria Math" panose="02040503050406030204" pitchFamily="18" charset="0"/>
                                  <a:cs typeface="Times New Roman" panose="02020603050405020304" pitchFamily="18" charset="0"/>
                                </a:rPr>
                              </m:ctrlPr>
                            </m:radPr>
                            <m:deg/>
                            <m:e>
                              <m:f>
                                <m:fPr>
                                  <m:ctrlPr>
                                    <a:rPr lang="en-US" sz="1800" i="1">
                                      <a:solidFill>
                                        <a:srgbClr val="0000FF"/>
                                      </a:solidFill>
                                      <a:latin typeface="Cambria Math" panose="02040503050406030204" pitchFamily="18" charset="0"/>
                                      <a:cs typeface="Times New Roman" panose="02020603050405020304" pitchFamily="18" charset="0"/>
                                    </a:rPr>
                                  </m:ctrlPr>
                                </m:fPr>
                                <m:num>
                                  <m:r>
                                    <a:rPr lang="en-US" sz="18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r>
                                    <a:rPr lang="en-US" sz="1800" b="0" i="1" baseline="-25000" smtClean="0">
                                      <a:solidFill>
                                        <a:srgbClr val="0000FF"/>
                                      </a:solidFill>
                                      <a:latin typeface="Cambria Math" panose="02040503050406030204" pitchFamily="18" charset="0"/>
                                      <a:cs typeface="Times New Roman" panose="02020603050405020304" pitchFamily="18" charset="0"/>
                                    </a:rPr>
                                    <m:t>0</m:t>
                                  </m:r>
                                  <m:r>
                                    <a:rPr lang="en-US" sz="1800" i="1">
                                      <a:solidFill>
                                        <a:srgbClr val="0000FF"/>
                                      </a:solidFill>
                                      <a:latin typeface="Cambria Math" panose="02040503050406030204" pitchFamily="18" charset="0"/>
                                      <a:cs typeface="Times New Roman" panose="02020603050405020304" pitchFamily="18" charset="0"/>
                                    </a:rPr>
                                    <m:t>(1−</m:t>
                                  </m:r>
                                  <m:r>
                                    <a:rPr lang="en-US" sz="18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r>
                                    <a:rPr lang="en-US" sz="1800" b="0" i="1" baseline="-25000" smtClean="0">
                                      <a:solidFill>
                                        <a:srgbClr val="0000FF"/>
                                      </a:solidFill>
                                      <a:latin typeface="Cambria Math" panose="02040503050406030204" pitchFamily="18" charset="0"/>
                                      <a:cs typeface="Times New Roman" panose="02020603050405020304" pitchFamily="18" charset="0"/>
                                    </a:rPr>
                                    <m:t>0</m:t>
                                  </m:r>
                                  <m:r>
                                    <a:rPr lang="en-US" sz="1800" i="1">
                                      <a:solidFill>
                                        <a:srgbClr val="0000FF"/>
                                      </a:solidFill>
                                      <a:latin typeface="Cambria Math" panose="02040503050406030204" pitchFamily="18" charset="0"/>
                                      <a:cs typeface="Times New Roman" panose="02020603050405020304" pitchFamily="18" charset="0"/>
                                    </a:rPr>
                                    <m:t>)</m:t>
                                  </m:r>
                                </m:num>
                                <m:den>
                                  <m:r>
                                    <a:rPr lang="en-US" sz="1800" i="1">
                                      <a:solidFill>
                                        <a:srgbClr val="0000FF"/>
                                      </a:solidFill>
                                      <a:latin typeface="Cambria Math" panose="02040503050406030204" pitchFamily="18" charset="0"/>
                                      <a:cs typeface="Times New Roman" panose="02020603050405020304" pitchFamily="18" charset="0"/>
                                    </a:rPr>
                                    <m:t>𝑛</m:t>
                                  </m:r>
                                </m:den>
                              </m:f>
                            </m:e>
                          </m:rad>
                        </m:den>
                      </m:f>
                      <m:r>
                        <a:rPr lang="en-US" sz="1800" b="0" i="1" u="none" strike="noStrike" baseline="0" smtClean="0">
                          <a:solidFill>
                            <a:srgbClr val="0000FF"/>
                          </a:solidFill>
                          <a:latin typeface="Cambria Math" panose="02040503050406030204" pitchFamily="18" charset="0"/>
                        </a:rPr>
                        <m:t>=</m:t>
                      </m:r>
                      <m:f>
                        <m:fPr>
                          <m:ctrlPr>
                            <a:rPr lang="en-US" sz="1800" b="0" i="1" u="none" strike="noStrike" baseline="0" smtClean="0">
                              <a:solidFill>
                                <a:srgbClr val="0000FF"/>
                              </a:solidFill>
                              <a:latin typeface="Cambria Math" panose="02040503050406030204" pitchFamily="18" charset="0"/>
                            </a:rPr>
                          </m:ctrlPr>
                        </m:fPr>
                        <m:num>
                          <m:f>
                            <m:fPr>
                              <m:ctrlPr>
                                <a:rPr lang="en-US" sz="1800" b="0" i="1" u="none" strike="noStrike" baseline="0" smtClean="0">
                                  <a:solidFill>
                                    <a:srgbClr val="0000FF"/>
                                  </a:solidFill>
                                  <a:latin typeface="Cambria Math" panose="02040503050406030204" pitchFamily="18" charset="0"/>
                                </a:rPr>
                              </m:ctrlPr>
                            </m:fPr>
                            <m:num>
                              <m:r>
                                <a:rPr lang="en-US" sz="1800" b="0" i="1" u="none" strike="noStrike" baseline="0" smtClean="0">
                                  <a:solidFill>
                                    <a:srgbClr val="0000FF"/>
                                  </a:solidFill>
                                  <a:latin typeface="Cambria Math" panose="02040503050406030204" pitchFamily="18" charset="0"/>
                                </a:rPr>
                                <m:t>70</m:t>
                              </m:r>
                            </m:num>
                            <m:den>
                              <m:r>
                                <a:rPr lang="en-US" sz="1800" b="0" i="1" u="none" strike="noStrike" baseline="0" smtClean="0">
                                  <a:solidFill>
                                    <a:srgbClr val="0000FF"/>
                                  </a:solidFill>
                                  <a:latin typeface="Cambria Math" panose="02040503050406030204" pitchFamily="18" charset="0"/>
                                </a:rPr>
                                <m:t>100</m:t>
                              </m:r>
                            </m:den>
                          </m:f>
                          <m:r>
                            <a:rPr lang="en-US" sz="1800" b="0" i="1" u="none" strike="noStrike" baseline="0" smtClean="0">
                              <a:solidFill>
                                <a:srgbClr val="0000FF"/>
                              </a:solidFill>
                              <a:latin typeface="Cambria Math" panose="02040503050406030204" pitchFamily="18" charset="0"/>
                            </a:rPr>
                            <m:t>−0.80</m:t>
                          </m:r>
                        </m:num>
                        <m:den>
                          <m:rad>
                            <m:radPr>
                              <m:degHide m:val="on"/>
                              <m:ctrlPr>
                                <a:rPr lang="en-US" sz="1800" b="0" i="1" u="none" strike="noStrike" baseline="0" smtClean="0">
                                  <a:solidFill>
                                    <a:srgbClr val="0000FF"/>
                                  </a:solidFill>
                                  <a:latin typeface="Cambria Math" panose="02040503050406030204" pitchFamily="18" charset="0"/>
                                </a:rPr>
                              </m:ctrlPr>
                            </m:radPr>
                            <m:deg/>
                            <m:e>
                              <m:f>
                                <m:fPr>
                                  <m:ctrlPr>
                                    <a:rPr lang="en-US" sz="1800" b="0" i="1" u="none" strike="noStrike" baseline="0" smtClean="0">
                                      <a:solidFill>
                                        <a:srgbClr val="0000FF"/>
                                      </a:solidFill>
                                      <a:latin typeface="Cambria Math" panose="02040503050406030204" pitchFamily="18" charset="0"/>
                                    </a:rPr>
                                  </m:ctrlPr>
                                </m:fPr>
                                <m:num>
                                  <m:f>
                                    <m:fPr>
                                      <m:ctrlPr>
                                        <a:rPr lang="en-US" sz="1800" b="0" i="1" u="none" strike="noStrike" baseline="0" smtClean="0">
                                          <a:solidFill>
                                            <a:srgbClr val="0000FF"/>
                                          </a:solidFill>
                                          <a:latin typeface="Cambria Math" panose="02040503050406030204" pitchFamily="18" charset="0"/>
                                        </a:rPr>
                                      </m:ctrlPr>
                                    </m:fPr>
                                    <m:num>
                                      <m:r>
                                        <a:rPr lang="en-US" sz="1800" b="0" i="1" u="none" strike="noStrike" baseline="0" smtClean="0">
                                          <a:solidFill>
                                            <a:srgbClr val="0000FF"/>
                                          </a:solidFill>
                                          <a:latin typeface="Cambria Math" panose="02040503050406030204" pitchFamily="18" charset="0"/>
                                        </a:rPr>
                                        <m:t>80</m:t>
                                      </m:r>
                                    </m:num>
                                    <m:den>
                                      <m:r>
                                        <a:rPr lang="en-US" sz="1800" b="0" i="1" u="none" strike="noStrike" baseline="0" smtClean="0">
                                          <a:solidFill>
                                            <a:srgbClr val="0000FF"/>
                                          </a:solidFill>
                                          <a:latin typeface="Cambria Math" panose="02040503050406030204" pitchFamily="18" charset="0"/>
                                        </a:rPr>
                                        <m:t>100</m:t>
                                      </m:r>
                                    </m:den>
                                  </m:f>
                                  <m:r>
                                    <a:rPr lang="en-US" sz="1800" b="0" i="1" u="none" strike="noStrike" baseline="0" smtClean="0">
                                      <a:solidFill>
                                        <a:srgbClr val="0000FF"/>
                                      </a:solidFill>
                                      <a:latin typeface="Cambria Math" panose="02040503050406030204" pitchFamily="18" charset="0"/>
                                    </a:rPr>
                                    <m:t>(1−</m:t>
                                  </m:r>
                                  <m:f>
                                    <m:fPr>
                                      <m:ctrlPr>
                                        <a:rPr lang="en-US" sz="1800" i="1">
                                          <a:solidFill>
                                            <a:srgbClr val="0000FF"/>
                                          </a:solidFill>
                                          <a:latin typeface="Cambria Math" panose="02040503050406030204" pitchFamily="18" charset="0"/>
                                        </a:rPr>
                                      </m:ctrlPr>
                                    </m:fPr>
                                    <m:num>
                                      <m:r>
                                        <a:rPr lang="en-US" sz="1800" i="1">
                                          <a:solidFill>
                                            <a:srgbClr val="0000FF"/>
                                          </a:solidFill>
                                          <a:latin typeface="Cambria Math" panose="02040503050406030204" pitchFamily="18" charset="0"/>
                                        </a:rPr>
                                        <m:t>80</m:t>
                                      </m:r>
                                    </m:num>
                                    <m:den>
                                      <m:r>
                                        <a:rPr lang="en-US" sz="1800" i="1">
                                          <a:solidFill>
                                            <a:srgbClr val="0000FF"/>
                                          </a:solidFill>
                                          <a:latin typeface="Cambria Math" panose="02040503050406030204" pitchFamily="18" charset="0"/>
                                        </a:rPr>
                                        <m:t>100</m:t>
                                      </m:r>
                                    </m:den>
                                  </m:f>
                                  <m:r>
                                    <a:rPr lang="en-US" sz="1800" b="0" i="1" smtClean="0">
                                      <a:solidFill>
                                        <a:srgbClr val="0000FF"/>
                                      </a:solidFill>
                                      <a:latin typeface="Cambria Math" panose="02040503050406030204" pitchFamily="18" charset="0"/>
                                    </a:rPr>
                                    <m:t>)</m:t>
                                  </m:r>
                                </m:num>
                                <m:den>
                                  <m:r>
                                    <a:rPr lang="en-US" sz="1800" b="0" i="1" u="none" strike="noStrike" baseline="0" smtClean="0">
                                      <a:solidFill>
                                        <a:srgbClr val="0000FF"/>
                                      </a:solidFill>
                                      <a:latin typeface="Cambria Math" panose="02040503050406030204" pitchFamily="18" charset="0"/>
                                    </a:rPr>
                                    <m:t>100</m:t>
                                  </m:r>
                                </m:den>
                              </m:f>
                            </m:e>
                          </m:rad>
                        </m:den>
                      </m:f>
                      <m:r>
                        <a:rPr lang="en-US" sz="1800" b="0" i="1" u="none" strike="noStrike" baseline="0" smtClean="0">
                          <a:solidFill>
                            <a:srgbClr val="0000FF"/>
                          </a:solidFill>
                          <a:latin typeface="Cambria Math" panose="02040503050406030204" pitchFamily="18" charset="0"/>
                        </a:rPr>
                        <m:t>=</m:t>
                      </m:r>
                      <m:f>
                        <m:fPr>
                          <m:ctrlPr>
                            <a:rPr lang="en-US" sz="1800" b="0" i="1" u="none" strike="noStrike" baseline="0" smtClean="0">
                              <a:solidFill>
                                <a:srgbClr val="0000FF"/>
                              </a:solidFill>
                              <a:latin typeface="Cambria Math" panose="02040503050406030204" pitchFamily="18" charset="0"/>
                            </a:rPr>
                          </m:ctrlPr>
                        </m:fPr>
                        <m:num>
                          <m:r>
                            <a:rPr lang="en-US" sz="1800" b="0" i="1" u="none" strike="noStrike" baseline="0" smtClean="0">
                              <a:solidFill>
                                <a:srgbClr val="0000FF"/>
                              </a:solidFill>
                              <a:latin typeface="Cambria Math" panose="02040503050406030204" pitchFamily="18" charset="0"/>
                            </a:rPr>
                            <m:t>−0.10</m:t>
                          </m:r>
                        </m:num>
                        <m:den>
                          <m:rad>
                            <m:radPr>
                              <m:degHide m:val="on"/>
                              <m:ctrlPr>
                                <a:rPr lang="en-US" sz="1800" b="0" i="1" u="none" strike="noStrike" baseline="0" smtClean="0">
                                  <a:solidFill>
                                    <a:srgbClr val="0000FF"/>
                                  </a:solidFill>
                                  <a:latin typeface="Cambria Math" panose="02040503050406030204" pitchFamily="18" charset="0"/>
                                </a:rPr>
                              </m:ctrlPr>
                            </m:radPr>
                            <m:deg/>
                            <m:e>
                              <m:r>
                                <a:rPr lang="en-US" sz="1800" b="0" i="1" u="none" strike="noStrike" baseline="0" smtClean="0">
                                  <a:solidFill>
                                    <a:srgbClr val="0000FF"/>
                                  </a:solidFill>
                                  <a:latin typeface="Cambria Math" panose="02040503050406030204" pitchFamily="18" charset="0"/>
                                </a:rPr>
                                <m:t>0.0016</m:t>
                              </m:r>
                            </m:e>
                          </m:rad>
                        </m:den>
                      </m:f>
                      <m:r>
                        <a:rPr lang="en-US" sz="1800" b="0" i="1" u="none" strike="noStrike" baseline="0" smtClean="0">
                          <a:solidFill>
                            <a:srgbClr val="0000FF"/>
                          </a:solidFill>
                          <a:latin typeface="Cambria Math" panose="02040503050406030204" pitchFamily="18" charset="0"/>
                        </a:rPr>
                        <m:t>=−2.50</m:t>
                      </m:r>
                    </m:oMath>
                  </m:oMathPara>
                </a14:m>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marL="182880" indent="0" algn="l">
                  <a:buNone/>
                </a:pPr>
                <a:r>
                  <a:rPr lang="en-US" sz="1800" b="0" i="0" u="none" strike="noStrike" baseline="0" dirty="0">
                    <a:solidFill>
                      <a:srgbClr val="0000FF"/>
                    </a:solidFill>
                    <a:latin typeface="Times New Roman" panose="02020603050405020304" pitchFamily="18" charset="0"/>
                    <a:cs typeface="Times New Roman" panose="02020603050405020304" pitchFamily="18" charset="0"/>
                  </a:rPr>
                  <a:t>5. Conclusion</a:t>
                </a:r>
              </a:p>
              <a:p>
                <a:pPr marL="182880" indent="0" algn="l">
                  <a:buNone/>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Reject </a:t>
                </a:r>
                <a14:m>
                  <m:oMath xmlns:m="http://schemas.openxmlformats.org/officeDocument/2006/math">
                    <m:r>
                      <a:rPr lang="en-US" sz="1800" b="0" i="1" u="none" strike="noStrike" baseline="0" dirty="0" smtClean="0">
                        <a:solidFill>
                          <a:srgbClr val="000000"/>
                        </a:solidFill>
                        <a:latin typeface="Cambria Math" panose="02040503050406030204" pitchFamily="18" charset="0"/>
                      </a:rPr>
                      <m:t>𝐻</m:t>
                    </m:r>
                    <m:r>
                      <a:rPr lang="en-US" sz="1800" b="0" i="1" u="none" strike="noStrike" baseline="-25000" dirty="0" smtClean="0">
                        <a:solidFill>
                          <a:srgbClr val="000000"/>
                        </a:solidFill>
                        <a:latin typeface="Cambria Math" panose="02040503050406030204" pitchFamily="18" charset="0"/>
                      </a:rPr>
                      <m:t>0</m:t>
                    </m:r>
                  </m:oMath>
                </a14:m>
                <a:r>
                  <a:rPr lang="en-US" sz="1800" b="0" i="0" u="none" strike="noStrike" baseline="0" dirty="0">
                    <a:solidFill>
                      <a:srgbClr val="000000"/>
                    </a:solidFill>
                    <a:latin typeface="Times New Roman" panose="02020603050405020304" pitchFamily="18" charset="0"/>
                    <a:cs typeface="Times New Roman" panose="02020603050405020304" pitchFamily="18" charset="0"/>
                  </a:rPr>
                  <a:t> since </a:t>
                </a:r>
                <a14:m>
                  <m:oMath xmlns:m="http://schemas.openxmlformats.org/officeDocument/2006/math">
                    <m:d>
                      <m:dPr>
                        <m:begChr m:val="|"/>
                        <m:endChr m:val="|"/>
                        <m:ctrlPr>
                          <a:rPr lang="en-US" sz="1800" b="0" i="1" u="none" strike="noStrike" baseline="0" smtClean="0">
                            <a:solidFill>
                              <a:srgbClr val="000000"/>
                            </a:solidFill>
                            <a:latin typeface="Cambria Math" panose="02040503050406030204" pitchFamily="18" charset="0"/>
                          </a:rPr>
                        </m:ctrlPr>
                      </m:dPr>
                      <m:e>
                        <m:r>
                          <a:rPr lang="en-US" sz="1800" b="0" i="1" u="none" strike="noStrike" baseline="0" smtClean="0">
                            <a:solidFill>
                              <a:srgbClr val="000000"/>
                            </a:solidFill>
                            <a:latin typeface="Cambria Math" panose="02040503050406030204" pitchFamily="18" charset="0"/>
                          </a:rPr>
                          <m:t>−2.50</m:t>
                        </m:r>
                      </m:e>
                    </m:d>
                    <m:r>
                      <a:rPr lang="en-US" sz="1800" b="0" i="1" u="none" strike="noStrike" baseline="0" smtClean="0">
                        <a:solidFill>
                          <a:srgbClr val="000000"/>
                        </a:solidFill>
                        <a:latin typeface="Cambria Math" panose="02040503050406030204" pitchFamily="18" charset="0"/>
                        <a:ea typeface="Cambria Math" panose="02040503050406030204" pitchFamily="18" charset="0"/>
                      </a:rPr>
                      <m:t>≥1.960</m:t>
                    </m:r>
                  </m:oMath>
                </a14:m>
                <a:r>
                  <a:rPr lang="en-US" sz="1800" b="0" i="0" u="none" strike="noStrike" baseline="0" dirty="0">
                    <a:solidFill>
                      <a:srgbClr val="000000"/>
                    </a:solidFill>
                    <a:latin typeface="Times New Roman" panose="02020603050405020304" pitchFamily="18" charset="0"/>
                    <a:cs typeface="Times New Roman" panose="02020603050405020304" pitchFamily="18" charset="0"/>
                  </a:rPr>
                  <a:t>.</a:t>
                </a:r>
              </a:p>
              <a:p>
                <a:pPr marL="182880" indent="0" algn="l">
                  <a:buNone/>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We have significant evidence at the </a:t>
                </a:r>
                <a14:m>
                  <m:oMath xmlns:m="http://schemas.openxmlformats.org/officeDocument/2006/math">
                    <m:r>
                      <a:rPr lang="en-US" sz="1800" b="0" i="1" u="none" strike="noStrike" baseline="0" smtClean="0">
                        <a:solidFill>
                          <a:srgbClr val="000000"/>
                        </a:solidFill>
                        <a:latin typeface="Cambria Math" panose="02040503050406030204" pitchFamily="18" charset="0"/>
                        <a:ea typeface="Cambria Math" panose="02040503050406030204" pitchFamily="18" charset="0"/>
                      </a:rPr>
                      <m:t>𝛼</m:t>
                    </m:r>
                    <m:r>
                      <a:rPr lang="en-US" sz="1800" b="0" i="1" u="none" strike="noStrike" baseline="0" smtClean="0">
                        <a:solidFill>
                          <a:srgbClr val="000000"/>
                        </a:solidFill>
                        <a:latin typeface="Cambria Math" panose="02040503050406030204" pitchFamily="18" charset="0"/>
                        <a:ea typeface="Cambria Math" panose="02040503050406030204" pitchFamily="18" charset="0"/>
                      </a:rPr>
                      <m:t> </m:t>
                    </m:r>
                  </m:oMath>
                </a14:m>
                <a:r>
                  <a:rPr lang="en-US" sz="1800" b="0" i="0" u="none" strike="noStrike" baseline="0" dirty="0">
                    <a:solidFill>
                      <a:srgbClr val="000000"/>
                    </a:solidFill>
                    <a:latin typeface="Times New Roman" panose="02020603050405020304" pitchFamily="18" charset="0"/>
                    <a:cs typeface="Times New Roman" panose="02020603050405020304" pitchFamily="18" charset="0"/>
                  </a:rPr>
                  <a:t>= 0</a:t>
                </a:r>
                <a:r>
                  <a:rPr lang="en-US" sz="1800" dirty="0">
                    <a:latin typeface="Times New Roman" panose="02020603050405020304" pitchFamily="18" charset="0"/>
                    <a:cs typeface="Times New Roman" panose="02020603050405020304" pitchFamily="18" charset="0"/>
                  </a:rPr>
                  <a:t>.</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05 level that </a:t>
                </a:r>
                <a14:m>
                  <m:oMath xmlns:m="http://schemas.openxmlformats.org/officeDocument/2006/math">
                    <m:r>
                      <a:rPr lang="en-US" sz="18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𝜌</m:t>
                    </m:r>
                  </m:oMath>
                </a14:m>
                <a:r>
                  <a:rPr lang="en-US" sz="1800" b="0" i="0" u="none" strike="noStrike" baseline="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r>
                      <a:rPr lang="en-US" sz="1800" b="0" i="1" u="none" strike="noStrike" baseline="0" smtClean="0">
                        <a:solidFill>
                          <a:srgbClr val="000000"/>
                        </a:solidFill>
                        <a:latin typeface="Cambria Math" panose="02040503050406030204" pitchFamily="18" charset="0"/>
                        <a:ea typeface="Cambria Math" panose="02040503050406030204" pitchFamily="18" charset="0"/>
                      </a:rPr>
                      <m:t>≠</m:t>
                    </m:r>
                  </m:oMath>
                </a14:m>
                <a:r>
                  <a:rPr lang="en-US" sz="1800" b="0" i="0" u="none" strike="noStrike" baseline="0" dirty="0">
                    <a:solidFill>
                      <a:srgbClr val="000000"/>
                    </a:solidFill>
                    <a:latin typeface="Times New Roman" panose="02020603050405020304" pitchFamily="18" charset="0"/>
                    <a:cs typeface="Times New Roman" panose="02020603050405020304" pitchFamily="18" charset="0"/>
                  </a:rPr>
                  <a:t> 0</a:t>
                </a:r>
                <a:r>
                  <a:rPr lang="en-US" sz="1800" dirty="0">
                    <a:latin typeface="Times New Roman" panose="02020603050405020304" pitchFamily="18" charset="0"/>
                    <a:cs typeface="Times New Roman" panose="02020603050405020304" pitchFamily="18" charset="0"/>
                  </a:rPr>
                  <a:t>.</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80 (p = 2 </a:t>
                </a:r>
                <a:r>
                  <a:rPr lang="en-US" sz="1800" dirty="0">
                    <a:latin typeface="Times New Roman" panose="02020603050405020304" pitchFamily="18" charset="0"/>
                    <a:cs typeface="Times New Roman" panose="02020603050405020304" pitchFamily="18" charset="0"/>
                  </a:rPr>
                  <a:t>*</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0</a:t>
                </a:r>
                <a:r>
                  <a:rPr lang="en-US" sz="1800" dirty="0">
                    <a:latin typeface="Times New Roman" panose="02020603050405020304" pitchFamily="18" charset="0"/>
                    <a:cs typeface="Times New Roman" panose="02020603050405020304" pitchFamily="18" charset="0"/>
                  </a:rPr>
                  <a:t>.</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0062 = 0</a:t>
                </a:r>
                <a:r>
                  <a:rPr lang="en-US" sz="1800" dirty="0">
                    <a:latin typeface="Times New Roman" panose="02020603050405020304" pitchFamily="18" charset="0"/>
                    <a:cs typeface="Times New Roman" panose="02020603050405020304" pitchFamily="18" charset="0"/>
                  </a:rPr>
                  <a:t>.</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0124). </a:t>
                </a:r>
                <a:r>
                  <a:rPr lang="en-US" sz="1800" b="0" i="0" u="none" strike="noStrike" baseline="0" dirty="0">
                    <a:solidFill>
                      <a:srgbClr val="0000FF"/>
                    </a:solidFill>
                    <a:latin typeface="Times New Roman" panose="02020603050405020304" pitchFamily="18" charset="0"/>
                    <a:cs typeface="Times New Roman" panose="02020603050405020304" pitchFamily="18" charset="0"/>
                  </a:rPr>
                  <a:t>We reject the null hypothesis that the proportion of children in the county that is vaccinated is 80%.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In our</a:t>
                </a:r>
                <a:r>
                  <a:rPr lang="en-US" sz="1800" dirty="0">
                    <a:latin typeface="Times New Roman" panose="02020603050405020304" pitchFamily="18" charset="0"/>
                    <a:cs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sample, just 70% of children were vaccinated.</a:t>
                </a:r>
              </a:p>
            </p:txBody>
          </p:sp>
        </mc:Choice>
        <mc:Fallback xmlns="">
          <p:sp>
            <p:nvSpPr>
              <p:cNvPr id="3" name="Text Placeholder 2">
                <a:extLst>
                  <a:ext uri="{FF2B5EF4-FFF2-40B4-BE49-F238E27FC236}">
                    <a16:creationId xmlns:a16="http://schemas.microsoft.com/office/drawing/2014/main" id="{F94881DC-A5F2-2901-FE88-A75694030170}"/>
                  </a:ext>
                </a:extLst>
              </p:cNvPr>
              <p:cNvSpPr>
                <a:spLocks noGrp="1" noRot="1" noChangeAspect="1" noMove="1" noResize="1" noEditPoints="1" noAdjustHandles="1" noChangeArrowheads="1" noChangeShapeType="1" noTextEdit="1"/>
              </p:cNvSpPr>
              <p:nvPr>
                <p:ph type="body" sz="quarter" idx="10"/>
              </p:nvPr>
            </p:nvSpPr>
            <p:spPr>
              <a:xfrm>
                <a:off x="27859" y="1417637"/>
                <a:ext cx="9448800" cy="5029200"/>
              </a:xfrm>
              <a:blipFill>
                <a:blip r:embed="rId2"/>
                <a:stretch>
                  <a:fillRect t="-1212" r="-774" b="-6303"/>
                </a:stretch>
              </a:blipFill>
            </p:spPr>
            <p:txBody>
              <a:bodyPr/>
              <a:lstStyle/>
              <a:p>
                <a:r>
                  <a:rPr lang="en-US">
                    <a:noFill/>
                  </a:rPr>
                  <a:t> </a:t>
                </a:r>
              </a:p>
            </p:txBody>
          </p:sp>
        </mc:Fallback>
      </mc:AlternateContent>
    </p:spTree>
    <p:extLst>
      <p:ext uri="{BB962C8B-B14F-4D97-AF65-F5344CB8AC3E}">
        <p14:creationId xmlns:p14="http://schemas.microsoft.com/office/powerpoint/2010/main" val="3705228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3D7E9-B255-ACA2-5302-7179B7B83F7B}"/>
              </a:ext>
            </a:extLst>
          </p:cNvPr>
          <p:cNvSpPr>
            <a:spLocks noGrp="1"/>
          </p:cNvSpPr>
          <p:nvPr>
            <p:ph type="title"/>
          </p:nvPr>
        </p:nvSpPr>
        <p:spPr>
          <a:xfrm>
            <a:off x="925512" y="198437"/>
            <a:ext cx="7772401" cy="1260475"/>
          </a:xfrm>
        </p:spPr>
        <p:txBody>
          <a:bodyPr/>
          <a:lstStyle/>
          <a:p>
            <a:r>
              <a:rPr lang="en-US" altLang="zh-CN" dirty="0"/>
              <a:t>Confidence Intervals for a Proportion</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B7B1071E-917B-E79F-6B5E-3455CC24BAB1}"/>
                  </a:ext>
                </a:extLst>
              </p:cNvPr>
              <p:cNvSpPr>
                <a:spLocks noGrp="1"/>
              </p:cNvSpPr>
              <p:nvPr>
                <p:ph type="body" sz="quarter" idx="10"/>
              </p:nvPr>
            </p:nvSpPr>
            <p:spPr>
              <a:xfrm>
                <a:off x="392112" y="1341437"/>
                <a:ext cx="9143999" cy="5029200"/>
              </a:xfrm>
            </p:spPr>
            <p:txBody>
              <a:bodyPr/>
              <a:lstStyle/>
              <a:p>
                <a:pPr marL="182880" indent="0" algn="l">
                  <a:spcAft>
                    <a:spcPts val="0"/>
                  </a:spcAft>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Confidence interval with a confidence level of C for the population proportion, 𝜌 can be calculated by:</a:t>
                </a:r>
              </a:p>
              <a:p>
                <a:pPr marL="182880" indent="0" algn="l">
                  <a:buNone/>
                </a:pPr>
                <a14:m>
                  <m:oMathPara xmlns:m="http://schemas.openxmlformats.org/officeDocument/2006/math">
                    <m:oMathParaPr>
                      <m:jc m:val="centerGroup"/>
                    </m:oMathParaPr>
                    <m:oMath xmlns:m="http://schemas.openxmlformats.org/officeDocument/2006/math">
                      <m:acc>
                        <m:accPr>
                          <m:chr m:val="̂"/>
                          <m:ctrlPr>
                            <a:rPr lang="en-US" sz="2000" b="0" i="1" u="none" strike="noStrike" baseline="0" smtClean="0">
                              <a:solidFill>
                                <a:srgbClr val="0000FF"/>
                              </a:solidFill>
                              <a:latin typeface="Cambria Math" panose="02040503050406030204" pitchFamily="18" charset="0"/>
                            </a:rPr>
                          </m:ctrlPr>
                        </m:accPr>
                        <m:e>
                          <m:r>
                            <a:rPr lang="en-US" sz="2000" b="0" i="1" u="none" strike="noStrike" baseline="0" smtClean="0">
                              <a:solidFill>
                                <a:srgbClr val="0000FF"/>
                              </a:solidFill>
                              <a:latin typeface="Cambria Math" panose="02040503050406030204" pitchFamily="18" charset="0"/>
                            </a:rPr>
                            <m:t>𝑝</m:t>
                          </m:r>
                        </m:e>
                      </m:acc>
                      <m:r>
                        <a:rPr lang="en-US" sz="2000" b="0" i="1" u="none" strike="noStrike" baseline="0" smtClean="0">
                          <a:solidFill>
                            <a:srgbClr val="0000FF"/>
                          </a:solidFill>
                          <a:latin typeface="Cambria Math" panose="02040503050406030204" pitchFamily="18" charset="0"/>
                          <a:ea typeface="Cambria Math" panose="02040503050406030204" pitchFamily="18" charset="0"/>
                        </a:rPr>
                        <m:t>±</m:t>
                      </m:r>
                      <m:r>
                        <a:rPr lang="en-US" sz="2000" b="0" i="1" u="none" strike="noStrike" baseline="0" smtClean="0">
                          <a:solidFill>
                            <a:srgbClr val="0000FF"/>
                          </a:solidFill>
                          <a:latin typeface="Cambria Math" panose="02040503050406030204" pitchFamily="18" charset="0"/>
                          <a:ea typeface="Cambria Math" panose="02040503050406030204" pitchFamily="18" charset="0"/>
                        </a:rPr>
                        <m:t>𝑧</m:t>
                      </m:r>
                      <m:r>
                        <a:rPr lang="en-US" sz="2000" b="0" i="1" u="none" strike="noStrike" baseline="0" smtClean="0">
                          <a:solidFill>
                            <a:srgbClr val="0000FF"/>
                          </a:solidFill>
                          <a:latin typeface="Cambria Math" panose="02040503050406030204" pitchFamily="18" charset="0"/>
                          <a:ea typeface="Cambria Math" panose="02040503050406030204" pitchFamily="18" charset="0"/>
                        </a:rPr>
                        <m:t>×</m:t>
                      </m:r>
                      <m:sSub>
                        <m:sSubPr>
                          <m:ctrlPr>
                            <a:rPr lang="en-US" sz="2000" b="0" i="1" u="none" strike="noStrike" baseline="0" smtClean="0">
                              <a:solidFill>
                                <a:srgbClr val="0000FF"/>
                              </a:solidFill>
                              <a:latin typeface="Cambria Math" panose="02040503050406030204" pitchFamily="18" charset="0"/>
                              <a:ea typeface="Cambria Math" panose="02040503050406030204" pitchFamily="18" charset="0"/>
                            </a:rPr>
                          </m:ctrlPr>
                        </m:sSubPr>
                        <m:e>
                          <m:r>
                            <a:rPr lang="en-US" sz="2000" b="0" i="1" u="none" strike="noStrike" baseline="0" smtClean="0">
                              <a:solidFill>
                                <a:srgbClr val="0000FF"/>
                              </a:solidFill>
                              <a:latin typeface="Cambria Math" panose="02040503050406030204" pitchFamily="18" charset="0"/>
                              <a:ea typeface="Cambria Math" panose="02040503050406030204" pitchFamily="18" charset="0"/>
                            </a:rPr>
                            <m:t>𝜎</m:t>
                          </m:r>
                        </m:e>
                        <m:sub>
                          <m:acc>
                            <m:accPr>
                              <m:chr m:val="̂"/>
                              <m:ctrlPr>
                                <a:rPr lang="en-US" sz="2000" b="0" i="1" u="none" strike="noStrike" baseline="0" smtClean="0">
                                  <a:solidFill>
                                    <a:srgbClr val="0000FF"/>
                                  </a:solidFill>
                                  <a:latin typeface="Cambria Math" panose="02040503050406030204" pitchFamily="18" charset="0"/>
                                  <a:ea typeface="Cambria Math" panose="02040503050406030204" pitchFamily="18" charset="0"/>
                                </a:rPr>
                              </m:ctrlPr>
                            </m:accPr>
                            <m:e>
                              <m:r>
                                <a:rPr lang="en-US" sz="2000" b="0" i="1" u="none" strike="noStrike" baseline="0" smtClean="0">
                                  <a:solidFill>
                                    <a:srgbClr val="0000FF"/>
                                  </a:solidFill>
                                  <a:latin typeface="Cambria Math" panose="02040503050406030204" pitchFamily="18" charset="0"/>
                                  <a:ea typeface="Cambria Math" panose="02040503050406030204" pitchFamily="18" charset="0"/>
                                </a:rPr>
                                <m:t>𝑝</m:t>
                              </m:r>
                            </m:e>
                          </m:acc>
                        </m:sub>
                      </m:sSub>
                    </m:oMath>
                  </m:oMathPara>
                </a14:m>
                <a:endParaRPr lang="en-US" sz="2000" b="0" i="0" u="none" strike="noStrike" baseline="0" dirty="0">
                  <a:solidFill>
                    <a:srgbClr val="A10000"/>
                  </a:solidFill>
                  <a:latin typeface="Times New Roman" panose="02020603050405020304" pitchFamily="18" charset="0"/>
                  <a:cs typeface="Times New Roman" panose="02020603050405020304" pitchFamily="18" charset="0"/>
                </a:endParaRPr>
              </a:p>
              <a:p>
                <a:pPr algn="l">
                  <a:spcAft>
                    <a:spcPts val="0"/>
                  </a:spcAft>
                </a:pPr>
                <a14:m>
                  <m:oMath xmlns:m="http://schemas.openxmlformats.org/officeDocument/2006/math">
                    <m:acc>
                      <m:accPr>
                        <m:chr m:val="̂"/>
                        <m:ctrlPr>
                          <a:rPr lang="en-US" sz="2000" b="0" i="1" u="none" strike="noStrike" baseline="0" smtClean="0">
                            <a:solidFill>
                              <a:schemeClr val="tx1"/>
                            </a:solidFill>
                            <a:latin typeface="Cambria Math" panose="02040503050406030204" pitchFamily="18" charset="0"/>
                          </a:rPr>
                        </m:ctrlPr>
                      </m:accPr>
                      <m:e>
                        <m:r>
                          <a:rPr lang="en-US" sz="2000" b="0" i="1" u="none" strike="noStrike" baseline="0" smtClean="0">
                            <a:solidFill>
                              <a:schemeClr val="tx1"/>
                            </a:solidFill>
                            <a:latin typeface="Cambria Math" panose="02040503050406030204" pitchFamily="18" charset="0"/>
                          </a:rPr>
                          <m:t>𝑝</m:t>
                        </m:r>
                      </m:e>
                    </m:acc>
                  </m:oMath>
                </a14:m>
                <a:r>
                  <a:rPr lang="en-US" sz="2000" b="0" i="0" u="none" strike="noStrike" baseline="0" dirty="0">
                    <a:solidFill>
                      <a:schemeClr val="tx1"/>
                    </a:solidFill>
                    <a:latin typeface="Times New Roman" panose="02020603050405020304" pitchFamily="18" charset="0"/>
                    <a:cs typeface="Times New Roman" panose="02020603050405020304" pitchFamily="18" charset="0"/>
                  </a:rPr>
                  <a:t> is the sample proportion</a:t>
                </a:r>
              </a:p>
              <a:p>
                <a:pPr algn="l">
                  <a:spcAft>
                    <a:spcPts val="0"/>
                  </a:spcAft>
                </a:pPr>
                <a14:m>
                  <m:oMath xmlns:m="http://schemas.openxmlformats.org/officeDocument/2006/math">
                    <m:r>
                      <a:rPr lang="en-US" sz="2000" b="0" i="1" u="none" strike="noStrike" baseline="0" dirty="0" smtClean="0">
                        <a:solidFill>
                          <a:schemeClr val="tx1"/>
                        </a:solidFill>
                        <a:latin typeface="Cambria Math" panose="02040503050406030204" pitchFamily="18" charset="0"/>
                      </a:rPr>
                      <m:t>𝑧</m:t>
                    </m:r>
                  </m:oMath>
                </a14:m>
                <a:r>
                  <a:rPr lang="en-US" sz="2000" b="0" i="0" u="none" strike="noStrike" baseline="0" dirty="0">
                    <a:solidFill>
                      <a:schemeClr val="tx1"/>
                    </a:solidFill>
                    <a:latin typeface="Times New Roman" panose="02020603050405020304" pitchFamily="18" charset="0"/>
                    <a:cs typeface="Times New Roman" panose="02020603050405020304" pitchFamily="18" charset="0"/>
                  </a:rPr>
                  <a:t> is the appropriate critical value corresponding to the confidence level</a:t>
                </a:r>
              </a:p>
              <a:p>
                <a:pPr>
                  <a:spcAft>
                    <a:spcPts val="0"/>
                  </a:spcAft>
                </a:pPr>
                <a14:m>
                  <m:oMath xmlns:m="http://schemas.openxmlformats.org/officeDocument/2006/math">
                    <m:sSub>
                      <m:sSubPr>
                        <m:ctrlPr>
                          <a:rPr lang="en-US" sz="2000" b="0" i="1" u="none" strike="noStrike" baseline="0" smtClean="0">
                            <a:solidFill>
                              <a:schemeClr val="tx1"/>
                            </a:solidFill>
                            <a:latin typeface="Cambria Math" panose="02040503050406030204" pitchFamily="18" charset="0"/>
                            <a:ea typeface="Cambria Math" panose="02040503050406030204" pitchFamily="18" charset="0"/>
                          </a:rPr>
                        </m:ctrlPr>
                      </m:sSubPr>
                      <m:e>
                        <m:r>
                          <a:rPr lang="en-US" sz="2000" b="0" i="1" u="none" strike="noStrike" baseline="0" smtClean="0">
                            <a:solidFill>
                              <a:schemeClr val="tx1"/>
                            </a:solidFill>
                            <a:latin typeface="Cambria Math" panose="02040503050406030204" pitchFamily="18" charset="0"/>
                            <a:ea typeface="Cambria Math" panose="02040503050406030204" pitchFamily="18" charset="0"/>
                          </a:rPr>
                          <m:t>𝜎</m:t>
                        </m:r>
                      </m:e>
                      <m:sub>
                        <m:acc>
                          <m:accPr>
                            <m:chr m:val="̂"/>
                            <m:ctrlPr>
                              <a:rPr lang="en-US" sz="2000" b="0" i="1" u="none" strike="noStrike" baseline="0" smtClean="0">
                                <a:solidFill>
                                  <a:schemeClr val="tx1"/>
                                </a:solidFill>
                                <a:latin typeface="Cambria Math" panose="02040503050406030204" pitchFamily="18" charset="0"/>
                                <a:ea typeface="Cambria Math" panose="02040503050406030204" pitchFamily="18" charset="0"/>
                              </a:rPr>
                            </m:ctrlPr>
                          </m:accPr>
                          <m:e>
                            <m:r>
                              <a:rPr lang="en-US" sz="2000" b="0" i="1" u="none" strike="noStrike" baseline="0" smtClean="0">
                                <a:solidFill>
                                  <a:schemeClr val="tx1"/>
                                </a:solidFill>
                                <a:latin typeface="Cambria Math" panose="02040503050406030204" pitchFamily="18" charset="0"/>
                                <a:ea typeface="Cambria Math" panose="02040503050406030204" pitchFamily="18" charset="0"/>
                              </a:rPr>
                              <m:t>𝑝</m:t>
                            </m:r>
                          </m:e>
                        </m:acc>
                      </m:sub>
                    </m:sSub>
                    <m:r>
                      <a:rPr lang="en-US" sz="2000" b="0" i="1" u="none" strike="noStrike" baseline="0" smtClean="0">
                        <a:solidFill>
                          <a:schemeClr val="tx1"/>
                        </a:solidFill>
                        <a:latin typeface="Cambria Math" panose="02040503050406030204" pitchFamily="18" charset="0"/>
                        <a:ea typeface="Cambria Math" panose="02040503050406030204" pitchFamily="18" charset="0"/>
                      </a:rPr>
                      <m:t> </m:t>
                    </m:r>
                  </m:oMath>
                </a14:m>
                <a:r>
                  <a:rPr lang="en-US" sz="2000" b="0" i="0" u="none" strike="noStrike" baseline="0" dirty="0">
                    <a:solidFill>
                      <a:schemeClr val="tx1"/>
                    </a:solidFill>
                    <a:latin typeface="Times New Roman" panose="02020603050405020304" pitchFamily="18" charset="0"/>
                    <a:cs typeface="Times New Roman" panose="02020603050405020304" pitchFamily="18" charset="0"/>
                  </a:rPr>
                  <a:t>is the standard deviation of </a:t>
                </a:r>
                <a14:m>
                  <m:oMath xmlns:m="http://schemas.openxmlformats.org/officeDocument/2006/math">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𝑝</m:t>
                        </m:r>
                      </m:e>
                    </m:acc>
                  </m:oMath>
                </a14:m>
                <a:r>
                  <a:rPr lang="en-US" sz="2000" dirty="0">
                    <a:solidFill>
                      <a:schemeClr val="tx1"/>
                    </a:solidFill>
                    <a:latin typeface="Times New Roman" panose="02020603050405020304" pitchFamily="18" charset="0"/>
                    <a:cs typeface="Times New Roman" panose="02020603050405020304" pitchFamily="18" charset="0"/>
                  </a:rPr>
                  <a:t> </a:t>
                </a:r>
                <a:endParaRPr lang="en-US" sz="2000" b="0" i="0" u="none" strike="noStrike" baseline="0" dirty="0">
                  <a:solidFill>
                    <a:schemeClr val="tx1"/>
                  </a:solidFill>
                  <a:latin typeface="Times New Roman" panose="02020603050405020304" pitchFamily="18" charset="0"/>
                  <a:cs typeface="Times New Roman" panose="02020603050405020304" pitchFamily="18" charset="0"/>
                </a:endParaRPr>
              </a:p>
              <a:p>
                <a:pPr marL="182880" indent="0" algn="l">
                  <a:spcAft>
                    <a:spcPts val="0"/>
                  </a:spcAft>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However, </a:t>
                </a:r>
                <a14:m>
                  <m:oMath xmlns:m="http://schemas.openxmlformats.org/officeDocument/2006/math">
                    <m:sSub>
                      <m:sSubPr>
                        <m:ctrlPr>
                          <a:rPr lang="en-US" sz="2000" i="1" smtClean="0">
                            <a:solidFill>
                              <a:schemeClr val="tx1"/>
                            </a:solidFill>
                            <a:latin typeface="Cambria Math" panose="02040503050406030204" pitchFamily="18" charset="0"/>
                            <a:cs typeface="Times New Roman" panose="02020603050405020304" pitchFamily="18" charset="0"/>
                          </a:rPr>
                        </m:ctrlPr>
                      </m:sSubPr>
                      <m:e>
                        <m:r>
                          <a:rPr lang="en-US" sz="2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𝜎</m:t>
                        </m:r>
                      </m:e>
                      <m:sub>
                        <m:acc>
                          <m:accPr>
                            <m:chr m:val="̂"/>
                            <m:ctrlPr>
                              <a:rPr lang="en-US" sz="2000" i="1" smtClean="0">
                                <a:solidFill>
                                  <a:schemeClr val="tx1"/>
                                </a:solidFill>
                                <a:latin typeface="Cambria Math" panose="02040503050406030204" pitchFamily="18" charset="0"/>
                                <a:cs typeface="Times New Roman" panose="02020603050405020304" pitchFamily="18" charset="0"/>
                              </a:rPr>
                            </m:ctrlPr>
                          </m:accPr>
                          <m:e>
                            <m:r>
                              <a:rPr lang="en-US" sz="2000" b="0" i="1" smtClean="0">
                                <a:solidFill>
                                  <a:schemeClr val="tx1"/>
                                </a:solidFill>
                                <a:latin typeface="Cambria Math" panose="02040503050406030204" pitchFamily="18" charset="0"/>
                                <a:cs typeface="Times New Roman" panose="02020603050405020304" pitchFamily="18" charset="0"/>
                              </a:rPr>
                              <m:t>𝑝</m:t>
                            </m:r>
                          </m:e>
                        </m:acc>
                      </m:sub>
                    </m:sSub>
                    <m:r>
                      <a:rPr lang="en-US" sz="2000" b="0" i="1" smtClean="0">
                        <a:solidFill>
                          <a:schemeClr val="tx1"/>
                        </a:solidFill>
                        <a:latin typeface="Cambria Math" panose="02040503050406030204" pitchFamily="18" charset="0"/>
                        <a:cs typeface="Times New Roman" panose="02020603050405020304" pitchFamily="18" charset="0"/>
                      </a:rPr>
                      <m:t>=</m:t>
                    </m:r>
                    <m:rad>
                      <m:radPr>
                        <m:degHide m:val="on"/>
                        <m:ctrlPr>
                          <a:rPr lang="en-US" sz="2000" b="0" i="1" smtClean="0">
                            <a:solidFill>
                              <a:schemeClr val="tx1"/>
                            </a:solidFill>
                            <a:latin typeface="Cambria Math" panose="02040503050406030204" pitchFamily="18" charset="0"/>
                            <a:cs typeface="Times New Roman" panose="02020603050405020304" pitchFamily="18" charset="0"/>
                          </a:rPr>
                        </m:ctrlPr>
                      </m:radPr>
                      <m:deg/>
                      <m:e>
                        <m:f>
                          <m:fPr>
                            <m:ctrlPr>
                              <a:rPr lang="en-US" sz="2000" b="0" i="1" smtClean="0">
                                <a:solidFill>
                                  <a:schemeClr val="tx1"/>
                                </a:solidFill>
                                <a:latin typeface="Cambria Math" panose="02040503050406030204" pitchFamily="18" charset="0"/>
                                <a:cs typeface="Times New Roman" panose="02020603050405020304" pitchFamily="18" charset="0"/>
                              </a:rPr>
                            </m:ctrlPr>
                          </m:fPr>
                          <m:num>
                            <m:r>
                              <a:rPr lang="en-US" sz="2000" b="0" i="1" smtClean="0">
                                <a:solidFill>
                                  <a:schemeClr val="tx1"/>
                                </a:solidFill>
                                <a:latin typeface="Cambria Math" panose="02040503050406030204" pitchFamily="18" charset="0"/>
                                <a:cs typeface="Times New Roman" panose="02020603050405020304" pitchFamily="18" charset="0"/>
                              </a:rPr>
                              <m:t>𝑝</m:t>
                            </m:r>
                            <m:r>
                              <a:rPr lang="en-US" sz="2000" b="0" i="1" smtClean="0">
                                <a:solidFill>
                                  <a:schemeClr val="tx1"/>
                                </a:solidFill>
                                <a:latin typeface="Cambria Math" panose="02040503050406030204" pitchFamily="18" charset="0"/>
                                <a:cs typeface="Times New Roman" panose="02020603050405020304" pitchFamily="18" charset="0"/>
                              </a:rPr>
                              <m:t>(1−</m:t>
                            </m:r>
                            <m:r>
                              <a:rPr lang="en-US" sz="2000" b="0" i="1" smtClean="0">
                                <a:solidFill>
                                  <a:schemeClr val="tx1"/>
                                </a:solidFill>
                                <a:latin typeface="Cambria Math" panose="02040503050406030204" pitchFamily="18" charset="0"/>
                                <a:cs typeface="Times New Roman" panose="02020603050405020304" pitchFamily="18" charset="0"/>
                              </a:rPr>
                              <m:t>𝑝</m:t>
                            </m:r>
                            <m:r>
                              <a:rPr lang="en-US" sz="2000" b="0" i="1" smtClean="0">
                                <a:solidFill>
                                  <a:schemeClr val="tx1"/>
                                </a:solidFill>
                                <a:latin typeface="Cambria Math" panose="02040503050406030204" pitchFamily="18" charset="0"/>
                                <a:cs typeface="Times New Roman" panose="02020603050405020304" pitchFamily="18" charset="0"/>
                              </a:rPr>
                              <m:t>)</m:t>
                            </m:r>
                          </m:num>
                          <m:den>
                            <m:r>
                              <a:rPr lang="en-US" sz="2000" b="0" i="1" smtClean="0">
                                <a:solidFill>
                                  <a:schemeClr val="tx1"/>
                                </a:solidFill>
                                <a:latin typeface="Cambria Math" panose="02040503050406030204" pitchFamily="18" charset="0"/>
                                <a:cs typeface="Times New Roman" panose="02020603050405020304" pitchFamily="18" charset="0"/>
                              </a:rPr>
                              <m:t>𝑛</m:t>
                            </m:r>
                          </m:den>
                        </m:f>
                      </m:e>
                    </m:rad>
                    <m:r>
                      <a:rPr lang="en-US" sz="2000" b="0" i="1" smtClean="0">
                        <a:solidFill>
                          <a:schemeClr val="tx1"/>
                        </a:solidFill>
                        <a:latin typeface="Cambria Math" panose="02040503050406030204" pitchFamily="18" charset="0"/>
                        <a:cs typeface="Times New Roman" panose="02020603050405020304" pitchFamily="18" charset="0"/>
                      </a:rPr>
                      <m:t>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and 𝜌 (the population proportion) is unknown (and if it were, we wouldn't need to calculate a confidence interval!). We must instead estimate the quantity.</a:t>
                </a:r>
              </a:p>
              <a:p>
                <a:pPr marL="182880" indent="0">
                  <a:spcAft>
                    <a:spcPts val="0"/>
                  </a:spcAft>
                  <a:buNone/>
                </a:pPr>
                <a14:m>
                  <m:oMathPara xmlns:m="http://schemas.openxmlformats.org/officeDocument/2006/math">
                    <m:oMathParaPr>
                      <m:jc m:val="centerGroup"/>
                    </m:oMathParaPr>
                    <m:oMath xmlns:m="http://schemas.openxmlformats.org/officeDocument/2006/math">
                      <m:sSub>
                        <m:sSubPr>
                          <m:ctrlPr>
                            <a:rPr lang="en-US" sz="1800" b="0" i="1" u="none" strike="noStrike" baseline="0" smtClean="0">
                              <a:solidFill>
                                <a:srgbClr val="0000FF"/>
                              </a:solidFill>
                              <a:latin typeface="Cambria Math" panose="02040503050406030204" pitchFamily="18" charset="0"/>
                            </a:rPr>
                          </m:ctrlPr>
                        </m:sSubPr>
                        <m:e>
                          <m:r>
                            <a:rPr lang="en-US" sz="1800" b="0" i="1" u="none" strike="noStrike" baseline="0" smtClean="0">
                              <a:solidFill>
                                <a:srgbClr val="0000FF"/>
                              </a:solidFill>
                              <a:latin typeface="Cambria Math" panose="02040503050406030204" pitchFamily="18" charset="0"/>
                            </a:rPr>
                            <m:t>𝑆𝐸</m:t>
                          </m:r>
                        </m:e>
                        <m:sub>
                          <m:acc>
                            <m:accPr>
                              <m:chr m:val="̂"/>
                              <m:ctrlPr>
                                <a:rPr lang="en-US" sz="1800" i="1">
                                  <a:solidFill>
                                    <a:srgbClr val="0000FF"/>
                                  </a:solidFill>
                                  <a:latin typeface="Cambria Math" panose="02040503050406030204" pitchFamily="18" charset="0"/>
                                </a:rPr>
                              </m:ctrlPr>
                            </m:accPr>
                            <m:e>
                              <m:r>
                                <a:rPr lang="en-US" sz="1800" i="1">
                                  <a:solidFill>
                                    <a:srgbClr val="0000FF"/>
                                  </a:solidFill>
                                  <a:latin typeface="Cambria Math" panose="02040503050406030204" pitchFamily="18" charset="0"/>
                                </a:rPr>
                                <m:t>𝑝</m:t>
                              </m:r>
                            </m:e>
                          </m:acc>
                        </m:sub>
                      </m:sSub>
                      <m:r>
                        <a:rPr lang="en-US" sz="1800" b="0" i="1" u="none" strike="noStrike" baseline="0" smtClean="0">
                          <a:solidFill>
                            <a:srgbClr val="0000FF"/>
                          </a:solidFill>
                          <a:latin typeface="Cambria Math" panose="02040503050406030204" pitchFamily="18" charset="0"/>
                        </a:rPr>
                        <m:t>=</m:t>
                      </m:r>
                      <m:rad>
                        <m:radPr>
                          <m:degHide m:val="on"/>
                          <m:ctrlPr>
                            <a:rPr lang="en-US" sz="1800" b="0" i="1" u="none" strike="noStrike" baseline="0" smtClean="0">
                              <a:solidFill>
                                <a:srgbClr val="0000FF"/>
                              </a:solidFill>
                              <a:latin typeface="Cambria Math" panose="02040503050406030204" pitchFamily="18" charset="0"/>
                            </a:rPr>
                          </m:ctrlPr>
                        </m:radPr>
                        <m:deg/>
                        <m:e>
                          <m:f>
                            <m:fPr>
                              <m:ctrlPr>
                                <a:rPr lang="en-US" sz="1800" b="0" i="1" u="none" strike="noStrike" baseline="0" smtClean="0">
                                  <a:solidFill>
                                    <a:srgbClr val="0000FF"/>
                                  </a:solidFill>
                                  <a:latin typeface="Cambria Math" panose="02040503050406030204" pitchFamily="18" charset="0"/>
                                </a:rPr>
                              </m:ctrlPr>
                            </m:fPr>
                            <m:num>
                              <m:acc>
                                <m:accPr>
                                  <m:chr m:val="̂"/>
                                  <m:ctrlPr>
                                    <a:rPr lang="en-US" sz="1800" i="1">
                                      <a:solidFill>
                                        <a:srgbClr val="0000FF"/>
                                      </a:solidFill>
                                      <a:latin typeface="Cambria Math" panose="02040503050406030204" pitchFamily="18" charset="0"/>
                                    </a:rPr>
                                  </m:ctrlPr>
                                </m:accPr>
                                <m:e>
                                  <m:r>
                                    <a:rPr lang="en-US" sz="1800" i="1">
                                      <a:solidFill>
                                        <a:srgbClr val="0000FF"/>
                                      </a:solidFill>
                                      <a:latin typeface="Cambria Math" panose="02040503050406030204" pitchFamily="18" charset="0"/>
                                    </a:rPr>
                                    <m:t>𝑝</m:t>
                                  </m:r>
                                </m:e>
                              </m:acc>
                              <m:r>
                                <a:rPr lang="en-US" sz="1800" b="0" i="1" smtClean="0">
                                  <a:solidFill>
                                    <a:srgbClr val="0000FF"/>
                                  </a:solidFill>
                                  <a:latin typeface="Cambria Math" panose="02040503050406030204" pitchFamily="18" charset="0"/>
                                </a:rPr>
                                <m:t>(1−</m:t>
                              </m:r>
                              <m:acc>
                                <m:accPr>
                                  <m:chr m:val="̂"/>
                                  <m:ctrlPr>
                                    <a:rPr lang="en-US" sz="1800" i="1">
                                      <a:solidFill>
                                        <a:srgbClr val="0000FF"/>
                                      </a:solidFill>
                                      <a:latin typeface="Cambria Math" panose="02040503050406030204" pitchFamily="18" charset="0"/>
                                    </a:rPr>
                                  </m:ctrlPr>
                                </m:accPr>
                                <m:e>
                                  <m:r>
                                    <a:rPr lang="en-US" sz="1800" i="1">
                                      <a:solidFill>
                                        <a:srgbClr val="0000FF"/>
                                      </a:solidFill>
                                      <a:latin typeface="Cambria Math" panose="02040503050406030204" pitchFamily="18" charset="0"/>
                                    </a:rPr>
                                    <m:t>𝑝</m:t>
                                  </m:r>
                                </m:e>
                              </m:acc>
                              <m:r>
                                <a:rPr lang="en-US" sz="1800" b="0" i="1" smtClean="0">
                                  <a:solidFill>
                                    <a:srgbClr val="0000FF"/>
                                  </a:solidFill>
                                  <a:latin typeface="Cambria Math" panose="02040503050406030204" pitchFamily="18" charset="0"/>
                                </a:rPr>
                                <m:t>)</m:t>
                              </m:r>
                            </m:num>
                            <m:den>
                              <m:r>
                                <a:rPr lang="en-US" sz="1800" b="0" i="1" u="none" strike="noStrike" baseline="0" smtClean="0">
                                  <a:solidFill>
                                    <a:srgbClr val="0000FF"/>
                                  </a:solidFill>
                                  <a:latin typeface="Cambria Math" panose="02040503050406030204" pitchFamily="18" charset="0"/>
                                </a:rPr>
                                <m:t>𝑛</m:t>
                              </m:r>
                            </m:den>
                          </m:f>
                        </m:e>
                      </m:rad>
                    </m:oMath>
                  </m:oMathPara>
                </a14:m>
                <a:endParaRPr lang="en-US" sz="1800" b="0" i="0" u="none" strike="noStrike" baseline="0" dirty="0">
                  <a:solidFill>
                    <a:srgbClr val="A10000"/>
                  </a:solidFill>
                  <a:latin typeface="Times New Roman" panose="02020603050405020304" pitchFamily="18" charset="0"/>
                  <a:cs typeface="Times New Roman" panose="02020603050405020304" pitchFamily="18" charset="0"/>
                </a:endParaRPr>
              </a:p>
              <a:p>
                <a:pPr marL="182880" indent="0" algn="l">
                  <a:spcAft>
                    <a:spcPts val="0"/>
                  </a:spcAft>
                  <a:buNone/>
                </a:pPr>
                <a:r>
                  <a:rPr lang="en-US" sz="2000" b="0" i="0" u="none" strike="noStrike" baseline="0" dirty="0">
                    <a:solidFill>
                      <a:srgbClr val="A10000"/>
                    </a:solidFill>
                    <a:latin typeface="Times New Roman" panose="02020603050405020304" pitchFamily="18" charset="0"/>
                    <a:cs typeface="Times New Roman" panose="02020603050405020304" pitchFamily="18" charset="0"/>
                  </a:rPr>
                  <a:t>The formula for the confidence interval for the population proportion, p, is</a:t>
                </a:r>
              </a:p>
              <a:p>
                <a:pPr marL="182880" indent="0">
                  <a:buNone/>
                </a:pPr>
                <a:r>
                  <a:rPr lang="en-US" sz="2000" b="0" u="none" strike="noStrike" baseline="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1800" b="0" i="1" u="none" strike="noStrike" baseline="0" smtClean="0">
                            <a:solidFill>
                              <a:srgbClr val="0000FF"/>
                            </a:solidFill>
                            <a:latin typeface="Cambria Math" panose="02040503050406030204" pitchFamily="18" charset="0"/>
                          </a:rPr>
                        </m:ctrlPr>
                      </m:accPr>
                      <m:e>
                        <m:r>
                          <a:rPr lang="en-US" sz="1800" b="0" i="1" u="none" strike="noStrike" baseline="0" smtClean="0">
                            <a:solidFill>
                              <a:srgbClr val="0000FF"/>
                            </a:solidFill>
                            <a:latin typeface="Cambria Math" panose="02040503050406030204" pitchFamily="18" charset="0"/>
                          </a:rPr>
                          <m:t>𝑝</m:t>
                        </m:r>
                      </m:e>
                    </m:acc>
                    <m:r>
                      <a:rPr lang="en-US" sz="1800" b="0" i="1" u="none" strike="noStrike" baseline="0" smtClean="0">
                        <a:solidFill>
                          <a:srgbClr val="0000FF"/>
                        </a:solidFill>
                        <a:latin typeface="Cambria Math" panose="02040503050406030204" pitchFamily="18" charset="0"/>
                        <a:ea typeface="Cambria Math" panose="02040503050406030204" pitchFamily="18" charset="0"/>
                      </a:rPr>
                      <m:t>±</m:t>
                    </m:r>
                    <m:r>
                      <a:rPr lang="en-US" sz="1800" b="0" i="1" u="none" strike="noStrike" baseline="0" smtClean="0">
                        <a:solidFill>
                          <a:srgbClr val="0000FF"/>
                        </a:solidFill>
                        <a:latin typeface="Cambria Math" panose="02040503050406030204" pitchFamily="18" charset="0"/>
                        <a:ea typeface="Cambria Math" panose="02040503050406030204" pitchFamily="18" charset="0"/>
                      </a:rPr>
                      <m:t>𝑧</m:t>
                    </m:r>
                    <m:r>
                      <a:rPr lang="en-US" sz="1800" b="0" i="1" u="none" strike="noStrike" baseline="0" smtClean="0">
                        <a:solidFill>
                          <a:srgbClr val="0000FF"/>
                        </a:solidFill>
                        <a:latin typeface="Cambria Math" panose="02040503050406030204" pitchFamily="18" charset="0"/>
                        <a:ea typeface="Cambria Math" panose="02040503050406030204" pitchFamily="18" charset="0"/>
                      </a:rPr>
                      <m:t>×</m:t>
                    </m:r>
                    <m:sSub>
                      <m:sSubPr>
                        <m:ctrlPr>
                          <a:rPr lang="en-US" sz="1800" i="1">
                            <a:solidFill>
                              <a:srgbClr val="0000FF"/>
                            </a:solidFill>
                            <a:latin typeface="Cambria Math" panose="02040503050406030204" pitchFamily="18" charset="0"/>
                          </a:rPr>
                        </m:ctrlPr>
                      </m:sSubPr>
                      <m:e>
                        <m:r>
                          <a:rPr lang="en-US" sz="1800" i="1">
                            <a:solidFill>
                              <a:srgbClr val="0000FF"/>
                            </a:solidFill>
                            <a:latin typeface="Cambria Math" panose="02040503050406030204" pitchFamily="18" charset="0"/>
                          </a:rPr>
                          <m:t>𝑆𝐸</m:t>
                        </m:r>
                      </m:e>
                      <m:sub>
                        <m:acc>
                          <m:accPr>
                            <m:chr m:val="̂"/>
                            <m:ctrlPr>
                              <a:rPr lang="en-US" sz="1800" i="1">
                                <a:solidFill>
                                  <a:srgbClr val="0000FF"/>
                                </a:solidFill>
                                <a:latin typeface="Cambria Math" panose="02040503050406030204" pitchFamily="18" charset="0"/>
                              </a:rPr>
                            </m:ctrlPr>
                          </m:accPr>
                          <m:e>
                            <m:r>
                              <a:rPr lang="en-US" sz="1800" i="1">
                                <a:solidFill>
                                  <a:srgbClr val="0000FF"/>
                                </a:solidFill>
                                <a:latin typeface="Cambria Math" panose="02040503050406030204" pitchFamily="18" charset="0"/>
                              </a:rPr>
                              <m:t>𝑝</m:t>
                            </m:r>
                          </m:e>
                        </m:acc>
                      </m:sub>
                    </m:sSub>
                  </m:oMath>
                </a14:m>
                <a:r>
                  <a:rPr lang="en-US" sz="1800" b="0" i="0" u="none" strike="noStrike" baseline="0" dirty="0">
                    <a:solidFill>
                      <a:srgbClr val="0000FF"/>
                    </a:solidFill>
                    <a:latin typeface="Times New Roman" panose="02020603050405020304" pitchFamily="18" charset="0"/>
                    <a:cs typeface="Times New Roman" panose="02020603050405020304" pitchFamily="18" charset="0"/>
                  </a:rPr>
                  <a:t>=</a:t>
                </a:r>
                <a:r>
                  <a:rPr lang="en-US" sz="18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1800" i="1">
                            <a:solidFill>
                              <a:srgbClr val="0000FF"/>
                            </a:solidFill>
                            <a:latin typeface="Cambria Math" panose="02040503050406030204" pitchFamily="18" charset="0"/>
                          </a:rPr>
                        </m:ctrlPr>
                      </m:accPr>
                      <m:e>
                        <m:r>
                          <a:rPr lang="en-US" sz="1800" i="1">
                            <a:solidFill>
                              <a:srgbClr val="0000FF"/>
                            </a:solidFill>
                            <a:latin typeface="Cambria Math" panose="02040503050406030204" pitchFamily="18" charset="0"/>
                          </a:rPr>
                          <m:t>𝑝</m:t>
                        </m:r>
                      </m:e>
                    </m:acc>
                    <m:r>
                      <a:rPr lang="en-US" sz="1800" i="1">
                        <a:solidFill>
                          <a:srgbClr val="0000FF"/>
                        </a:solidFill>
                        <a:latin typeface="Cambria Math" panose="02040503050406030204" pitchFamily="18" charset="0"/>
                        <a:ea typeface="Cambria Math" panose="02040503050406030204" pitchFamily="18" charset="0"/>
                      </a:rPr>
                      <m:t>±</m:t>
                    </m:r>
                    <m:r>
                      <a:rPr lang="en-US" sz="1800" i="1">
                        <a:solidFill>
                          <a:srgbClr val="0000FF"/>
                        </a:solidFill>
                        <a:latin typeface="Cambria Math" panose="02040503050406030204" pitchFamily="18" charset="0"/>
                        <a:ea typeface="Cambria Math" panose="02040503050406030204" pitchFamily="18" charset="0"/>
                      </a:rPr>
                      <m:t>𝑧</m:t>
                    </m:r>
                    <m:r>
                      <a:rPr lang="en-US" sz="1800" i="1" smtClean="0">
                        <a:solidFill>
                          <a:srgbClr val="0000FF"/>
                        </a:solidFill>
                        <a:latin typeface="Cambria Math" panose="02040503050406030204" pitchFamily="18" charset="0"/>
                        <a:ea typeface="Cambria Math" panose="02040503050406030204" pitchFamily="18" charset="0"/>
                      </a:rPr>
                      <m:t>×</m:t>
                    </m:r>
                  </m:oMath>
                </a14:m>
                <a:r>
                  <a:rPr lang="en-US" sz="18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rad>
                      <m:radPr>
                        <m:degHide m:val="on"/>
                        <m:ctrlPr>
                          <a:rPr lang="en-US" sz="1800" i="1">
                            <a:solidFill>
                              <a:srgbClr val="0000FF"/>
                            </a:solidFill>
                            <a:latin typeface="Cambria Math" panose="02040503050406030204" pitchFamily="18" charset="0"/>
                          </a:rPr>
                        </m:ctrlPr>
                      </m:radPr>
                      <m:deg/>
                      <m:e>
                        <m:f>
                          <m:fPr>
                            <m:ctrlPr>
                              <a:rPr lang="en-US" sz="1800" i="1">
                                <a:solidFill>
                                  <a:srgbClr val="0000FF"/>
                                </a:solidFill>
                                <a:latin typeface="Cambria Math" panose="02040503050406030204" pitchFamily="18" charset="0"/>
                              </a:rPr>
                            </m:ctrlPr>
                          </m:fPr>
                          <m:num>
                            <m:acc>
                              <m:accPr>
                                <m:chr m:val="̂"/>
                                <m:ctrlPr>
                                  <a:rPr lang="en-US" sz="1800" i="1">
                                    <a:solidFill>
                                      <a:srgbClr val="0000FF"/>
                                    </a:solidFill>
                                    <a:latin typeface="Cambria Math" panose="02040503050406030204" pitchFamily="18" charset="0"/>
                                  </a:rPr>
                                </m:ctrlPr>
                              </m:accPr>
                              <m:e>
                                <m:r>
                                  <a:rPr lang="en-US" sz="1800" i="1">
                                    <a:solidFill>
                                      <a:srgbClr val="0000FF"/>
                                    </a:solidFill>
                                    <a:latin typeface="Cambria Math" panose="02040503050406030204" pitchFamily="18" charset="0"/>
                                  </a:rPr>
                                  <m:t>𝑝</m:t>
                                </m:r>
                              </m:e>
                            </m:acc>
                            <m:r>
                              <a:rPr lang="en-US" sz="1800" i="1">
                                <a:solidFill>
                                  <a:srgbClr val="0000FF"/>
                                </a:solidFill>
                                <a:latin typeface="Cambria Math" panose="02040503050406030204" pitchFamily="18" charset="0"/>
                              </a:rPr>
                              <m:t>(1−</m:t>
                            </m:r>
                            <m:acc>
                              <m:accPr>
                                <m:chr m:val="̂"/>
                                <m:ctrlPr>
                                  <a:rPr lang="en-US" sz="1800" i="1">
                                    <a:solidFill>
                                      <a:srgbClr val="0000FF"/>
                                    </a:solidFill>
                                    <a:latin typeface="Cambria Math" panose="02040503050406030204" pitchFamily="18" charset="0"/>
                                  </a:rPr>
                                </m:ctrlPr>
                              </m:accPr>
                              <m:e>
                                <m:r>
                                  <a:rPr lang="en-US" sz="1800" i="1">
                                    <a:solidFill>
                                      <a:srgbClr val="0000FF"/>
                                    </a:solidFill>
                                    <a:latin typeface="Cambria Math" panose="02040503050406030204" pitchFamily="18" charset="0"/>
                                  </a:rPr>
                                  <m:t>𝑝</m:t>
                                </m:r>
                              </m:e>
                            </m:acc>
                            <m:r>
                              <a:rPr lang="en-US" sz="1800" i="1">
                                <a:solidFill>
                                  <a:srgbClr val="0000FF"/>
                                </a:solidFill>
                                <a:latin typeface="Cambria Math" panose="02040503050406030204" pitchFamily="18" charset="0"/>
                              </a:rPr>
                              <m:t>)</m:t>
                            </m:r>
                          </m:num>
                          <m:den>
                            <m:r>
                              <a:rPr lang="en-US" sz="1800" i="1">
                                <a:solidFill>
                                  <a:srgbClr val="0000FF"/>
                                </a:solidFill>
                                <a:latin typeface="Cambria Math" panose="02040503050406030204" pitchFamily="18" charset="0"/>
                              </a:rPr>
                              <m:t>𝑛</m:t>
                            </m:r>
                          </m:den>
                        </m:f>
                      </m:e>
                    </m:rad>
                  </m:oMath>
                </a14:m>
                <a:endParaRPr lang="en-US" sz="1800" b="0" i="0" u="none" strike="noStrike" baseline="0" dirty="0">
                  <a:solidFill>
                    <a:srgbClr val="A10000"/>
                  </a:solidFill>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B7B1071E-917B-E79F-6B5E-3455CC24BAB1}"/>
                  </a:ext>
                </a:extLst>
              </p:cNvPr>
              <p:cNvSpPr>
                <a:spLocks noGrp="1" noRot="1" noChangeAspect="1" noMove="1" noResize="1" noEditPoints="1" noAdjustHandles="1" noChangeArrowheads="1" noChangeShapeType="1" noTextEdit="1"/>
              </p:cNvSpPr>
              <p:nvPr>
                <p:ph type="body" sz="quarter" idx="10"/>
              </p:nvPr>
            </p:nvSpPr>
            <p:spPr>
              <a:xfrm>
                <a:off x="392112" y="1341437"/>
                <a:ext cx="9143999" cy="5029200"/>
              </a:xfrm>
              <a:blipFill>
                <a:blip r:embed="rId2"/>
                <a:stretch>
                  <a:fillRect t="-1212" r="-2200" b="-15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519B24E-F0E4-651B-2898-05F019BFCE86}"/>
                  </a:ext>
                </a:extLst>
              </p:cNvPr>
              <p:cNvSpPr txBox="1"/>
              <p:nvPr/>
            </p:nvSpPr>
            <p:spPr>
              <a:xfrm>
                <a:off x="6956427" y="1722437"/>
                <a:ext cx="2427286" cy="439351"/>
              </a:xfrm>
              <a:prstGeom prst="rect">
                <a:avLst/>
              </a:prstGeom>
              <a:noFill/>
            </p:spPr>
            <p:txBody>
              <a:bodyPr wrap="square">
                <a:spAutoFit/>
              </a:bodyPr>
              <a:lstStyle/>
              <a:p>
                <a:r>
                  <a:rPr lang="en-US" sz="1600" dirty="0">
                    <a:solidFill>
                      <a:schemeClr val="tx1"/>
                    </a:solidFill>
                  </a:rPr>
                  <a:t>CI in mean: </a:t>
                </a:r>
                <a14:m>
                  <m:oMath xmlns:m="http://schemas.openxmlformats.org/officeDocument/2006/math">
                    <m:acc>
                      <m:accPr>
                        <m:chr m:val="̅"/>
                        <m:ctrlPr>
                          <a:rPr lang="en-US" sz="1600" i="1" smtClean="0">
                            <a:solidFill>
                              <a:schemeClr val="tx1"/>
                            </a:solidFill>
                            <a:latin typeface="Cambria Math" panose="02040503050406030204" pitchFamily="18" charset="0"/>
                          </a:rPr>
                        </m:ctrlPr>
                      </m:accPr>
                      <m:e>
                        <m:r>
                          <a:rPr lang="en-US" sz="1600" b="0" i="1" smtClean="0">
                            <a:solidFill>
                              <a:schemeClr val="tx1"/>
                            </a:solidFill>
                            <a:latin typeface="Cambria Math" panose="02040503050406030204" pitchFamily="18" charset="0"/>
                          </a:rPr>
                          <m:t>𝑥</m:t>
                        </m:r>
                      </m:e>
                    </m:acc>
                    <m:r>
                      <a:rPr lang="en-US" sz="1600" i="1" smtClean="0">
                        <a:solidFill>
                          <a:schemeClr val="tx1"/>
                        </a:solidFill>
                        <a:latin typeface="Cambria Math" panose="02040503050406030204" pitchFamily="18" charset="0"/>
                        <a:ea typeface="Cambria Math" panose="02040503050406030204" pitchFamily="18" charset="0"/>
                      </a:rPr>
                      <m:t>±</m:t>
                    </m:r>
                    <m:r>
                      <a:rPr lang="en-US" sz="1600" b="0" i="1" smtClean="0">
                        <a:solidFill>
                          <a:schemeClr val="tx1"/>
                        </a:solidFill>
                        <a:latin typeface="Cambria Math" panose="02040503050406030204" pitchFamily="18" charset="0"/>
                        <a:ea typeface="Cambria Math" panose="02040503050406030204" pitchFamily="18" charset="0"/>
                      </a:rPr>
                      <m:t>𝑧</m:t>
                    </m:r>
                    <m:r>
                      <a:rPr lang="en-US" sz="1600" b="0" i="1" smtClean="0">
                        <a:solidFill>
                          <a:schemeClr val="tx1"/>
                        </a:solidFill>
                        <a:latin typeface="Cambria Math" panose="02040503050406030204" pitchFamily="18" charset="0"/>
                        <a:ea typeface="Cambria Math" panose="02040503050406030204" pitchFamily="18" charset="0"/>
                      </a:rPr>
                      <m:t>×</m:t>
                    </m:r>
                    <m:f>
                      <m:fPr>
                        <m:ctrlPr>
                          <a:rPr lang="en-US" sz="1600" b="0" i="1" smtClean="0">
                            <a:solidFill>
                              <a:schemeClr val="tx1"/>
                            </a:solidFill>
                            <a:latin typeface="Cambria Math" panose="02040503050406030204" pitchFamily="18" charset="0"/>
                            <a:ea typeface="Cambria Math" panose="02040503050406030204" pitchFamily="18" charset="0"/>
                          </a:rPr>
                        </m:ctrlPr>
                      </m:fPr>
                      <m:num>
                        <m:r>
                          <a:rPr lang="en-US" sz="1600" b="0" i="1" smtClean="0">
                            <a:solidFill>
                              <a:schemeClr val="tx1"/>
                            </a:solidFill>
                            <a:latin typeface="Cambria Math" panose="02040503050406030204" pitchFamily="18" charset="0"/>
                            <a:ea typeface="Cambria Math" panose="02040503050406030204" pitchFamily="18" charset="0"/>
                          </a:rPr>
                          <m:t>𝜎</m:t>
                        </m:r>
                      </m:num>
                      <m:den>
                        <m:rad>
                          <m:radPr>
                            <m:degHide m:val="on"/>
                            <m:ctrlPr>
                              <a:rPr lang="en-US" sz="1600" b="0" i="1" smtClean="0">
                                <a:solidFill>
                                  <a:schemeClr val="tx1"/>
                                </a:solidFill>
                                <a:latin typeface="Cambria Math" panose="02040503050406030204" pitchFamily="18" charset="0"/>
                                <a:ea typeface="Cambria Math" panose="02040503050406030204" pitchFamily="18" charset="0"/>
                              </a:rPr>
                            </m:ctrlPr>
                          </m:radPr>
                          <m:deg/>
                          <m:e>
                            <m:r>
                              <a:rPr lang="en-US" sz="1600" b="0" i="1" smtClean="0">
                                <a:solidFill>
                                  <a:schemeClr val="tx1"/>
                                </a:solidFill>
                                <a:latin typeface="Cambria Math" panose="02040503050406030204" pitchFamily="18" charset="0"/>
                                <a:ea typeface="Cambria Math" panose="02040503050406030204" pitchFamily="18" charset="0"/>
                              </a:rPr>
                              <m:t>𝑛</m:t>
                            </m:r>
                          </m:e>
                        </m:rad>
                      </m:den>
                    </m:f>
                  </m:oMath>
                </a14:m>
                <a:endParaRPr lang="en-US" sz="1600" dirty="0"/>
              </a:p>
            </p:txBody>
          </p:sp>
        </mc:Choice>
        <mc:Fallback xmlns="">
          <p:sp>
            <p:nvSpPr>
              <p:cNvPr id="6" name="TextBox 5">
                <a:extLst>
                  <a:ext uri="{FF2B5EF4-FFF2-40B4-BE49-F238E27FC236}">
                    <a16:creationId xmlns:a16="http://schemas.microsoft.com/office/drawing/2014/main" id="{B519B24E-F0E4-651B-2898-05F019BFCE86}"/>
                  </a:ext>
                </a:extLst>
              </p:cNvPr>
              <p:cNvSpPr txBox="1">
                <a:spLocks noRot="1" noChangeAspect="1" noMove="1" noResize="1" noEditPoints="1" noAdjustHandles="1" noChangeArrowheads="1" noChangeShapeType="1" noTextEdit="1"/>
              </p:cNvSpPr>
              <p:nvPr/>
            </p:nvSpPr>
            <p:spPr>
              <a:xfrm>
                <a:off x="6956427" y="1722437"/>
                <a:ext cx="2427286" cy="439351"/>
              </a:xfrm>
              <a:prstGeom prst="rect">
                <a:avLst/>
              </a:prstGeom>
              <a:blipFill>
                <a:blip r:embed="rId3"/>
                <a:stretch>
                  <a:fillRect l="-1256" t="-1389"/>
                </a:stretch>
              </a:blipFill>
            </p:spPr>
            <p:txBody>
              <a:bodyPr/>
              <a:lstStyle/>
              <a:p>
                <a:r>
                  <a:rPr lang="en-US">
                    <a:noFill/>
                  </a:rPr>
                  <a:t> </a:t>
                </a:r>
              </a:p>
            </p:txBody>
          </p:sp>
        </mc:Fallback>
      </mc:AlternateContent>
    </p:spTree>
    <p:extLst>
      <p:ext uri="{BB962C8B-B14F-4D97-AF65-F5344CB8AC3E}">
        <p14:creationId xmlns:p14="http://schemas.microsoft.com/office/powerpoint/2010/main" val="405702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3D7E9-B255-ACA2-5302-7179B7B83F7B}"/>
              </a:ext>
            </a:extLst>
          </p:cNvPr>
          <p:cNvSpPr>
            <a:spLocks noGrp="1"/>
          </p:cNvSpPr>
          <p:nvPr>
            <p:ph type="title"/>
          </p:nvPr>
        </p:nvSpPr>
        <p:spPr>
          <a:xfrm>
            <a:off x="544514" y="309562"/>
            <a:ext cx="8458199" cy="1260475"/>
          </a:xfrm>
        </p:spPr>
        <p:txBody>
          <a:bodyPr/>
          <a:lstStyle/>
          <a:p>
            <a:r>
              <a:rPr lang="en-US" altLang="zh-CN" sz="2800" dirty="0"/>
              <a:t>An Example: Confidence Intervals for a Proportion</a:t>
            </a:r>
            <a:endParaRPr lang="en-US" sz="2800"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B7B1071E-917B-E79F-6B5E-3455CC24BAB1}"/>
                  </a:ext>
                </a:extLst>
              </p:cNvPr>
              <p:cNvSpPr>
                <a:spLocks noGrp="1"/>
              </p:cNvSpPr>
              <p:nvPr>
                <p:ph type="body" sz="quarter" idx="10"/>
              </p:nvPr>
            </p:nvSpPr>
            <p:spPr>
              <a:xfrm>
                <a:off x="392112" y="1341437"/>
                <a:ext cx="9143999" cy="5029200"/>
              </a:xfrm>
            </p:spPr>
            <p:txBody>
              <a:bodyPr/>
              <a:lstStyle/>
              <a:p>
                <a:pPr marL="182880" indent="0">
                  <a:buNone/>
                </a:pPr>
                <a:r>
                  <a:rPr lang="en-US" sz="2400" dirty="0">
                    <a:latin typeface="Times New Roman" panose="02020603050405020304" pitchFamily="18" charset="0"/>
                    <a:cs typeface="Times New Roman" panose="02020603050405020304" pitchFamily="18" charset="0"/>
                  </a:rPr>
                  <a:t>Continue with the covid vaccination example.</a:t>
                </a:r>
              </a:p>
              <a:p>
                <a:pPr marL="182880" indent="0">
                  <a:buNone/>
                </a:pPr>
                <a:r>
                  <a:rPr lang="en-US" sz="2400" dirty="0">
                    <a:latin typeface="Times New Roman" panose="02020603050405020304" pitchFamily="18" charset="0"/>
                    <a:cs typeface="Times New Roman" panose="02020603050405020304" pitchFamily="18" charset="0"/>
                  </a:rPr>
                  <a:t>The 95% confidence interval is calculated as follows:</a:t>
                </a:r>
              </a:p>
              <a:p>
                <a:pPr marL="182880" indent="0">
                  <a:buNone/>
                </a:pPr>
                <a:r>
                  <a:rPr lang="en-US" sz="2400" b="0" u="none" strike="noStrike" baseline="0" dirty="0">
                    <a:solidFill>
                      <a:srgbClr val="0000FF"/>
                    </a:solidFill>
                    <a:latin typeface="Times New Roman" panose="02020603050405020304" pitchFamily="18" charset="0"/>
                    <a:cs typeface="Times New Roman" panose="02020603050405020304" pitchFamily="18" charset="0"/>
                  </a:rPr>
                  <a:t>			</a:t>
                </a:r>
                <a:r>
                  <a:rPr lang="en-US" sz="2400" b="0" u="none" strike="noStrike" baseline="0"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𝑝</m:t>
                        </m:r>
                      </m:e>
                    </m:acc>
                    <m:r>
                      <a:rPr lang="en-US" sz="2400" i="1">
                        <a:solidFill>
                          <a:schemeClr val="tx1"/>
                        </a:solidFill>
                        <a:latin typeface="Cambria Math" panose="02040503050406030204" pitchFamily="18" charset="0"/>
                        <a:ea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rPr>
                      <m:t>𝑧</m:t>
                    </m:r>
                    <m:r>
                      <a:rPr lang="en-US" sz="2400" i="1" smtClean="0">
                        <a:solidFill>
                          <a:schemeClr val="tx1"/>
                        </a:solidFill>
                        <a:latin typeface="Cambria Math" panose="02040503050406030204" pitchFamily="18" charset="0"/>
                        <a:ea typeface="Cambria Math" panose="02040503050406030204" pitchFamily="18" charset="0"/>
                      </a:rPr>
                      <m:t>×</m:t>
                    </m:r>
                  </m:oMath>
                </a14:m>
                <a:r>
                  <a:rPr lang="en-US" sz="24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ad>
                      <m:radPr>
                        <m:degHide m:val="on"/>
                        <m:ctrlPr>
                          <a:rPr lang="en-US" sz="2400" i="1">
                            <a:solidFill>
                              <a:schemeClr val="tx1"/>
                            </a:solidFill>
                            <a:latin typeface="Cambria Math" panose="02040503050406030204" pitchFamily="18" charset="0"/>
                          </a:rPr>
                        </m:ctrlPr>
                      </m:radPr>
                      <m:deg/>
                      <m:e>
                        <m:f>
                          <m:fPr>
                            <m:ctrlPr>
                              <a:rPr lang="en-US" sz="2400" i="1">
                                <a:solidFill>
                                  <a:schemeClr val="tx1"/>
                                </a:solidFill>
                                <a:latin typeface="Cambria Math" panose="02040503050406030204" pitchFamily="18" charset="0"/>
                              </a:rPr>
                            </m:ctrlPr>
                          </m:fPr>
                          <m:num>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𝑝</m:t>
                                </m:r>
                              </m:e>
                            </m:acc>
                            <m:r>
                              <a:rPr lang="en-US" sz="2400" i="1">
                                <a:solidFill>
                                  <a:schemeClr val="tx1"/>
                                </a:solidFill>
                                <a:latin typeface="Cambria Math" panose="02040503050406030204" pitchFamily="18" charset="0"/>
                              </a:rPr>
                              <m:t>(1−</m:t>
                            </m:r>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𝑝</m:t>
                                </m:r>
                              </m:e>
                            </m:acc>
                            <m:r>
                              <a:rPr lang="en-US" sz="2400" i="1">
                                <a:solidFill>
                                  <a:schemeClr val="tx1"/>
                                </a:solidFill>
                                <a:latin typeface="Cambria Math" panose="02040503050406030204" pitchFamily="18" charset="0"/>
                              </a:rPr>
                              <m:t>)</m:t>
                            </m:r>
                          </m:num>
                          <m:den>
                            <m:r>
                              <a:rPr lang="en-US" sz="2400" i="1">
                                <a:solidFill>
                                  <a:schemeClr val="tx1"/>
                                </a:solidFill>
                                <a:latin typeface="Cambria Math" panose="02040503050406030204" pitchFamily="18" charset="0"/>
                              </a:rPr>
                              <m:t>𝑛</m:t>
                            </m:r>
                          </m:den>
                        </m:f>
                      </m:e>
                    </m:rad>
                    <m:r>
                      <a:rPr lang="en-US" sz="2400" b="0" i="1" smtClean="0">
                        <a:solidFill>
                          <a:schemeClr val="tx1"/>
                        </a:solidFill>
                        <a:latin typeface="Cambria Math" panose="02040503050406030204" pitchFamily="18" charset="0"/>
                      </a:rPr>
                      <m:t>=</m:t>
                    </m:r>
                  </m:oMath>
                </a14:m>
                <a:r>
                  <a:rPr lang="en-US" sz="24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f>
                      <m:fPr>
                        <m:ctrlPr>
                          <a:rPr lang="en-US" sz="2400" i="1" smtClean="0">
                            <a:solidFill>
                              <a:schemeClr val="tx1"/>
                            </a:solidFill>
                            <a:latin typeface="Cambria Math" panose="02040503050406030204" pitchFamily="18" charset="0"/>
                            <a:ea typeface="Cambria Math" panose="02040503050406030204" pitchFamily="18" charset="0"/>
                          </a:rPr>
                        </m:ctrlPr>
                      </m:fPr>
                      <m:num>
                        <m:r>
                          <a:rPr lang="en-US" sz="2400" b="0" i="1" smtClean="0">
                            <a:solidFill>
                              <a:schemeClr val="tx1"/>
                            </a:solidFill>
                            <a:latin typeface="Cambria Math" panose="02040503050406030204" pitchFamily="18" charset="0"/>
                            <a:ea typeface="Cambria Math" panose="02040503050406030204" pitchFamily="18" charset="0"/>
                          </a:rPr>
                          <m:t>70</m:t>
                        </m:r>
                      </m:num>
                      <m:den>
                        <m:r>
                          <a:rPr lang="en-US" sz="2400" b="0" i="1" smtClean="0">
                            <a:solidFill>
                              <a:schemeClr val="tx1"/>
                            </a:solidFill>
                            <a:latin typeface="Cambria Math" panose="02040503050406030204" pitchFamily="18" charset="0"/>
                            <a:ea typeface="Cambria Math" panose="02040503050406030204" pitchFamily="18" charset="0"/>
                          </a:rPr>
                          <m:t>100</m:t>
                        </m:r>
                      </m:den>
                    </m:f>
                    <m:r>
                      <a:rPr lang="en-US" sz="2400" i="1">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1.960</m:t>
                    </m:r>
                    <m:r>
                      <a:rPr lang="en-US" sz="2400" i="1">
                        <a:solidFill>
                          <a:schemeClr val="tx1"/>
                        </a:solidFill>
                        <a:latin typeface="Cambria Math" panose="02040503050406030204" pitchFamily="18" charset="0"/>
                        <a:ea typeface="Cambria Math" panose="02040503050406030204" pitchFamily="18" charset="0"/>
                      </a:rPr>
                      <m:t>×</m:t>
                    </m:r>
                  </m:oMath>
                </a14:m>
                <a:r>
                  <a:rPr lang="en-US" sz="24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ad>
                      <m:radPr>
                        <m:degHide m:val="on"/>
                        <m:ctrlPr>
                          <a:rPr lang="en-US" sz="2400" i="1">
                            <a:solidFill>
                              <a:schemeClr val="tx1"/>
                            </a:solidFill>
                            <a:latin typeface="Cambria Math" panose="02040503050406030204" pitchFamily="18" charset="0"/>
                          </a:rPr>
                        </m:ctrlPr>
                      </m:radPr>
                      <m:deg/>
                      <m:e>
                        <m:f>
                          <m:fPr>
                            <m:ctrlPr>
                              <a:rPr lang="en-US" sz="2400" i="1">
                                <a:solidFill>
                                  <a:schemeClr val="tx1"/>
                                </a:solidFill>
                                <a:latin typeface="Cambria Math" panose="02040503050406030204" pitchFamily="18" charset="0"/>
                              </a:rPr>
                            </m:ctrlPr>
                          </m:fPr>
                          <m:num>
                            <m:f>
                              <m:fPr>
                                <m:ctrlPr>
                                  <a:rPr lang="en-US" sz="2400" i="1">
                                    <a:solidFill>
                                      <a:schemeClr val="tx1"/>
                                    </a:solidFill>
                                    <a:latin typeface="Cambria Math" panose="02040503050406030204" pitchFamily="18" charset="0"/>
                                    <a:ea typeface="Cambria Math" panose="02040503050406030204" pitchFamily="18" charset="0"/>
                                  </a:rPr>
                                </m:ctrlPr>
                              </m:fPr>
                              <m:num>
                                <m:r>
                                  <a:rPr lang="en-US" sz="2400" i="1">
                                    <a:solidFill>
                                      <a:schemeClr val="tx1"/>
                                    </a:solidFill>
                                    <a:latin typeface="Cambria Math" panose="02040503050406030204" pitchFamily="18" charset="0"/>
                                    <a:ea typeface="Cambria Math" panose="02040503050406030204" pitchFamily="18" charset="0"/>
                                  </a:rPr>
                                  <m:t>70</m:t>
                                </m:r>
                              </m:num>
                              <m:den>
                                <m:r>
                                  <a:rPr lang="en-US" sz="2400" i="1">
                                    <a:solidFill>
                                      <a:schemeClr val="tx1"/>
                                    </a:solidFill>
                                    <a:latin typeface="Cambria Math" panose="02040503050406030204" pitchFamily="18" charset="0"/>
                                    <a:ea typeface="Cambria Math" panose="02040503050406030204" pitchFamily="18" charset="0"/>
                                  </a:rPr>
                                  <m:t>100</m:t>
                                </m:r>
                              </m:den>
                            </m:f>
                            <m:r>
                              <a:rPr lang="en-US" sz="2400" i="1">
                                <a:solidFill>
                                  <a:schemeClr val="tx1"/>
                                </a:solidFill>
                                <a:latin typeface="Cambria Math" panose="02040503050406030204" pitchFamily="18" charset="0"/>
                              </a:rPr>
                              <m:t>(1−</m:t>
                            </m:r>
                            <m:f>
                              <m:fPr>
                                <m:ctrlPr>
                                  <a:rPr lang="en-US" sz="2400" i="1">
                                    <a:solidFill>
                                      <a:schemeClr val="tx1"/>
                                    </a:solidFill>
                                    <a:latin typeface="Cambria Math" panose="02040503050406030204" pitchFamily="18" charset="0"/>
                                    <a:ea typeface="Cambria Math" panose="02040503050406030204" pitchFamily="18" charset="0"/>
                                  </a:rPr>
                                </m:ctrlPr>
                              </m:fPr>
                              <m:num>
                                <m:r>
                                  <a:rPr lang="en-US" sz="2400" i="1">
                                    <a:solidFill>
                                      <a:schemeClr val="tx1"/>
                                    </a:solidFill>
                                    <a:latin typeface="Cambria Math" panose="02040503050406030204" pitchFamily="18" charset="0"/>
                                    <a:ea typeface="Cambria Math" panose="02040503050406030204" pitchFamily="18" charset="0"/>
                                  </a:rPr>
                                  <m:t>70</m:t>
                                </m:r>
                              </m:num>
                              <m:den>
                                <m:r>
                                  <a:rPr lang="en-US" sz="2400" i="1">
                                    <a:solidFill>
                                      <a:schemeClr val="tx1"/>
                                    </a:solidFill>
                                    <a:latin typeface="Cambria Math" panose="02040503050406030204" pitchFamily="18" charset="0"/>
                                    <a:ea typeface="Cambria Math" panose="02040503050406030204" pitchFamily="18" charset="0"/>
                                  </a:rPr>
                                  <m:t>100</m:t>
                                </m:r>
                              </m:den>
                            </m:f>
                            <m:r>
                              <a:rPr lang="en-US" sz="2400" i="1">
                                <a:solidFill>
                                  <a:schemeClr val="tx1"/>
                                </a:solidFill>
                                <a:latin typeface="Cambria Math" panose="02040503050406030204" pitchFamily="18" charset="0"/>
                              </a:rPr>
                              <m:t>)</m:t>
                            </m:r>
                          </m:num>
                          <m:den>
                            <m:r>
                              <a:rPr lang="en-US" sz="2400" b="0" i="1" smtClean="0">
                                <a:solidFill>
                                  <a:schemeClr val="tx1"/>
                                </a:solidFill>
                                <a:latin typeface="Cambria Math" panose="02040503050406030204" pitchFamily="18" charset="0"/>
                              </a:rPr>
                              <m:t>100</m:t>
                            </m:r>
                          </m:den>
                        </m:f>
                      </m:e>
                    </m:rad>
                  </m:oMath>
                </a14:m>
                <a:endParaRPr lang="en-US" sz="2400" b="0" i="0" u="none" strike="noStrike" baseline="0" dirty="0">
                  <a:solidFill>
                    <a:schemeClr val="tx1"/>
                  </a:solidFill>
                  <a:latin typeface="Times New Roman" panose="02020603050405020304" pitchFamily="18" charset="0"/>
                  <a:cs typeface="Times New Roman" panose="02020603050405020304" pitchFamily="18" charset="0"/>
                </a:endParaRPr>
              </a:p>
              <a:p>
                <a:pPr marL="182880" indent="0">
                  <a:buNone/>
                </a:pPr>
                <a:r>
                  <a:rPr lang="en-US" sz="24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=0.70</m:t>
                    </m:r>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±1.960×</m:t>
                    </m:r>
                    <m:rad>
                      <m:radPr>
                        <m:degHide m:val="on"/>
                        <m:ctrlP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0.0021</m:t>
                        </m:r>
                      </m:e>
                    </m:rad>
                  </m:oMath>
                </a14:m>
                <a:endParaRPr lang="en-US" sz="2400" b="0" i="0" u="none" strike="noStrike" baseline="0" dirty="0">
                  <a:solidFill>
                    <a:schemeClr val="tx1"/>
                  </a:solidFill>
                  <a:latin typeface="Times New Roman" panose="02020603050405020304" pitchFamily="18" charset="0"/>
                  <a:cs typeface="Times New Roman" panose="02020603050405020304" pitchFamily="18" charset="0"/>
                </a:endParaRPr>
              </a:p>
              <a:p>
                <a:pPr lvl="5"/>
                <a:r>
                  <a:rPr lang="en-US" sz="2400" b="0" i="0" u="none" strike="noStrike" baseline="0" dirty="0">
                    <a:solidFill>
                      <a:schemeClr val="tx1"/>
                    </a:solidFill>
                    <a:latin typeface="Times New Roman" panose="02020603050405020304" pitchFamily="18" charset="0"/>
                    <a:cs typeface="Times New Roman" panose="02020603050405020304" pitchFamily="18" charset="0"/>
                  </a:rPr>
                  <a:t>				</a:t>
                </a:r>
                <a:r>
                  <a:rPr lang="en-US" sz="2400" i="1" dirty="0">
                    <a:solidFill>
                      <a:schemeClr val="tx1"/>
                    </a:solidFill>
                    <a:latin typeface="Times New Roman" panose="02020603050405020304" pitchFamily="18" charset="0"/>
                    <a:ea typeface="Tahoma" pitchFamily="34" charset="0"/>
                    <a:cs typeface="Times New Roman" panose="02020603050405020304" pitchFamily="18" charset="0"/>
                  </a:rPr>
                  <a:t>       </a:t>
                </a:r>
                <a14:m>
                  <m:oMath xmlns:m="http://schemas.openxmlformats.org/officeDocument/2006/math">
                    <m:r>
                      <a:rPr lang="en-US" sz="2400" b="0" i="1" smtClean="0">
                        <a:solidFill>
                          <a:schemeClr val="tx1"/>
                        </a:solidFill>
                        <a:latin typeface="Cambria Math" panose="02040503050406030204" pitchFamily="18" charset="0"/>
                        <a:ea typeface="Tahoma" pitchFamily="34" charset="0"/>
                        <a:cs typeface="Times New Roman" panose="02020603050405020304" pitchFamily="18" charset="0"/>
                      </a:rPr>
                      <m:t>     </m:t>
                    </m:r>
                    <m:r>
                      <a:rPr lang="en-US" sz="2400" i="1">
                        <a:solidFill>
                          <a:schemeClr val="tx1"/>
                        </a:solidFill>
                        <a:latin typeface="Cambria Math" panose="02040503050406030204" pitchFamily="18" charset="0"/>
                        <a:ea typeface="Tahoma" pitchFamily="34" charset="0"/>
                        <a:cs typeface="Times New Roman" panose="02020603050405020304" pitchFamily="18" charset="0"/>
                      </a:rPr>
                      <m:t>=0.70±</m:t>
                    </m:r>
                    <m:r>
                      <a:rPr lang="en-US" sz="2400" b="0" i="1" smtClean="0">
                        <a:solidFill>
                          <a:schemeClr val="tx1"/>
                        </a:solidFill>
                        <a:latin typeface="Cambria Math" panose="02040503050406030204" pitchFamily="18" charset="0"/>
                        <a:ea typeface="Tahoma" pitchFamily="34" charset="0"/>
                        <a:cs typeface="Times New Roman" panose="02020603050405020304" pitchFamily="18" charset="0"/>
                      </a:rPr>
                      <m:t>0.09</m:t>
                    </m:r>
                  </m:oMath>
                </a14:m>
                <a:endParaRPr lang="en-US" sz="2400" i="1" dirty="0">
                  <a:solidFill>
                    <a:schemeClr val="tx1"/>
                  </a:solidFill>
                  <a:latin typeface="Times New Roman" panose="02020603050405020304" pitchFamily="18" charset="0"/>
                  <a:ea typeface="Tahoma" pitchFamily="34" charset="0"/>
                  <a:cs typeface="Times New Roman" panose="02020603050405020304" pitchFamily="18" charset="0"/>
                </a:endParaRPr>
              </a:p>
              <a:p>
                <a:pPr lvl="5"/>
                <a:r>
                  <a:rPr lang="en-US" sz="2400" i="1" dirty="0">
                    <a:solidFill>
                      <a:schemeClr val="tx1"/>
                    </a:solidFill>
                    <a:latin typeface="Times New Roman" panose="02020603050405020304" pitchFamily="18" charset="0"/>
                    <a:ea typeface="Tahoma" pitchFamily="34" charset="0"/>
                    <a:cs typeface="Times New Roman" panose="02020603050405020304" pitchFamily="18" charset="0"/>
                  </a:rPr>
                  <a:t>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(0.61, 0.79)</m:t>
                    </m:r>
                  </m:oMath>
                </a14:m>
                <a:endParaRPr lang="en-US" sz="2400" i="1" dirty="0">
                  <a:solidFill>
                    <a:schemeClr val="tx1"/>
                  </a:solidFill>
                  <a:latin typeface="Times New Roman" panose="02020603050405020304" pitchFamily="18" charset="0"/>
                  <a:ea typeface="Tahoma" pitchFamily="34" charset="0"/>
                  <a:cs typeface="Times New Roman" panose="02020603050405020304" pitchFamily="18" charset="0"/>
                </a:endParaRPr>
              </a:p>
              <a:p>
                <a:pPr lvl="5"/>
                <a:endParaRPr lang="en-US" sz="2400" i="1" dirty="0">
                  <a:solidFill>
                    <a:schemeClr val="tx1"/>
                  </a:solidFill>
                  <a:latin typeface="Times New Roman" panose="02020603050405020304" pitchFamily="18" charset="0"/>
                  <a:ea typeface="Tahoma" pitchFamily="34" charset="0"/>
                  <a:cs typeface="Times New Roman" panose="02020603050405020304" pitchFamily="18" charset="0"/>
                </a:endParaRPr>
              </a:p>
              <a:p>
                <a:pPr marL="182880" indent="0" algn="l">
                  <a:buNone/>
                </a:pPr>
                <a:r>
                  <a:rPr lang="en-US" sz="2400" b="0" i="0" u="none" strike="noStrike" baseline="0" dirty="0">
                    <a:latin typeface="Times New Roman" panose="02020603050405020304" pitchFamily="18" charset="0"/>
                    <a:cs typeface="Times New Roman" panose="02020603050405020304" pitchFamily="18" charset="0"/>
                  </a:rPr>
                  <a:t>We are 95% confident that the true proportion of vaccinated children in the county is between 61% and 79%.</a:t>
                </a:r>
                <a:endParaRPr lang="en-US" sz="2400" i="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B7B1071E-917B-E79F-6B5E-3455CC24BAB1}"/>
                  </a:ext>
                </a:extLst>
              </p:cNvPr>
              <p:cNvSpPr>
                <a:spLocks noGrp="1" noRot="1" noChangeAspect="1" noMove="1" noResize="1" noEditPoints="1" noAdjustHandles="1" noChangeArrowheads="1" noChangeShapeType="1" noTextEdit="1"/>
              </p:cNvSpPr>
              <p:nvPr>
                <p:ph type="body" sz="quarter" idx="10"/>
              </p:nvPr>
            </p:nvSpPr>
            <p:spPr>
              <a:xfrm>
                <a:off x="392112" y="1341437"/>
                <a:ext cx="9143999" cy="5029200"/>
              </a:xfrm>
              <a:blipFill>
                <a:blip r:embed="rId2"/>
                <a:stretch>
                  <a:fillRect t="-1212" r="-200" b="-5697"/>
                </a:stretch>
              </a:blipFill>
            </p:spPr>
            <p:txBody>
              <a:bodyPr/>
              <a:lstStyle/>
              <a:p>
                <a:r>
                  <a:rPr lang="en-US">
                    <a:noFill/>
                  </a:rPr>
                  <a:t> </a:t>
                </a:r>
              </a:p>
            </p:txBody>
          </p:sp>
        </mc:Fallback>
      </mc:AlternateContent>
    </p:spTree>
    <p:extLst>
      <p:ext uri="{BB962C8B-B14F-4D97-AF65-F5344CB8AC3E}">
        <p14:creationId xmlns:p14="http://schemas.microsoft.com/office/powerpoint/2010/main" val="358194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B059A-0A9E-4742-0029-D60E6D33493C}"/>
              </a:ext>
            </a:extLst>
          </p:cNvPr>
          <p:cNvSpPr>
            <a:spLocks noGrp="1"/>
          </p:cNvSpPr>
          <p:nvPr>
            <p:ph type="title"/>
          </p:nvPr>
        </p:nvSpPr>
        <p:spPr>
          <a:xfrm>
            <a:off x="315912" y="122238"/>
            <a:ext cx="7772401" cy="1260475"/>
          </a:xfrm>
        </p:spPr>
        <p:txBody>
          <a:bodyPr/>
          <a:lstStyle/>
          <a:p>
            <a:r>
              <a:rPr lang="en-US" dirty="0"/>
              <a:t>Exercise</a:t>
            </a:r>
          </a:p>
        </p:txBody>
      </p:sp>
      <p:sp>
        <p:nvSpPr>
          <p:cNvPr id="4" name="Rectangle 1">
            <a:extLst>
              <a:ext uri="{FF2B5EF4-FFF2-40B4-BE49-F238E27FC236}">
                <a16:creationId xmlns:a16="http://schemas.microsoft.com/office/drawing/2014/main" id="{3C7EE65D-E9A9-60BB-1DB2-D710DE1ADCC9}"/>
              </a:ext>
            </a:extLst>
          </p:cNvPr>
          <p:cNvSpPr>
            <a:spLocks noGrp="1" noChangeArrowheads="1"/>
          </p:cNvSpPr>
          <p:nvPr>
            <p:ph type="body" sz="quarter" idx="10"/>
          </p:nvPr>
        </p:nvSpPr>
        <p:spPr bwMode="auto">
          <a:xfrm>
            <a:off x="30777" y="1092150"/>
            <a:ext cx="98298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a:defRPr>
                <a:solidFill>
                  <a:schemeClr val="tx1"/>
                </a:solidFill>
                <a:latin typeface="Arial" panose="020B0604020202020204" pitchFamily="34" charset="0"/>
              </a:defRPr>
            </a:lvl1pPr>
            <a:lvl2pPr marL="457200" eaLnBrk="0">
              <a:defRPr>
                <a:solidFill>
                  <a:schemeClr val="tx1"/>
                </a:solidFill>
                <a:latin typeface="Arial" panose="020B0604020202020204" pitchFamily="34" charset="0"/>
              </a:defRPr>
            </a:lvl2pPr>
            <a:lvl3pPr marL="914400" eaLnBrk="0">
              <a:defRPr>
                <a:solidFill>
                  <a:schemeClr val="tx1"/>
                </a:solidFill>
                <a:latin typeface="Arial" panose="020B0604020202020204" pitchFamily="34" charset="0"/>
              </a:defRPr>
            </a:lvl3pPr>
            <a:lvl4pPr marL="1371600" eaLnBrk="0">
              <a:defRPr>
                <a:solidFill>
                  <a:schemeClr val="tx1"/>
                </a:solidFill>
                <a:latin typeface="Arial" panose="020B0604020202020204" pitchFamily="34" charset="0"/>
              </a:defRPr>
            </a:lvl4pPr>
            <a:lvl5pPr marL="1828800" eaLnBrk="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defTabSz="914400" hangingPunct="0">
              <a:lnSpc>
                <a:spcPct val="100000"/>
              </a:lnSpc>
              <a:spcAft>
                <a:spcPct val="0"/>
              </a:spcAft>
              <a:buClrTx/>
              <a:buSzTx/>
              <a:buNone/>
            </a:pPr>
            <a:r>
              <a:rPr lang="en-US" altLang="en-US" sz="2400" dirty="0">
                <a:solidFill>
                  <a:srgbClr val="000000"/>
                </a:solidFill>
                <a:latin typeface="Times New Roman" panose="02020603050405020304" pitchFamily="18" charset="0"/>
                <a:cs typeface="Times New Roman" panose="02020603050405020304" pitchFamily="18" charset="0"/>
              </a:rPr>
              <a:t>A professional basketball player made just 55% of his free throw shots in the previous season. After working specifically with a coach in the off-season, the player is optimistic that he has improved his free throw percentage. In the first few games of the new season, the player made 24 of 40 free throws. Formally test if, at the α=0.05 level whether the player has improved his free throw percentage from last year’s record</a:t>
            </a:r>
            <a:r>
              <a:rPr lang="en-US" altLang="en-US" sz="2400" dirty="0">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2DC8191B-B372-CB1F-DCD7-BA2E1E2C4749}"/>
              </a:ext>
            </a:extLst>
          </p:cNvPr>
          <p:cNvPicPr>
            <a:picLocks noChangeAspect="1"/>
          </p:cNvPicPr>
          <p:nvPr/>
        </p:nvPicPr>
        <p:blipFill>
          <a:blip r:embed="rId2"/>
          <a:stretch>
            <a:fillRect/>
          </a:stretch>
        </p:blipFill>
        <p:spPr>
          <a:xfrm>
            <a:off x="4506912" y="3170237"/>
            <a:ext cx="5172075" cy="4267200"/>
          </a:xfrm>
          <a:prstGeom prst="rect">
            <a:avLst/>
          </a:prstGeom>
        </p:spPr>
      </p:pic>
    </p:spTree>
    <p:extLst>
      <p:ext uri="{BB962C8B-B14F-4D97-AF65-F5344CB8AC3E}">
        <p14:creationId xmlns:p14="http://schemas.microsoft.com/office/powerpoint/2010/main" val="3102360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0862B1-D280-B368-077C-E3EE9E60B83A}"/>
              </a:ext>
            </a:extLst>
          </p:cNvPr>
          <p:cNvPicPr>
            <a:picLocks noChangeAspect="1"/>
          </p:cNvPicPr>
          <p:nvPr/>
        </p:nvPicPr>
        <p:blipFill>
          <a:blip r:embed="rId2"/>
          <a:stretch>
            <a:fillRect/>
          </a:stretch>
        </p:blipFill>
        <p:spPr>
          <a:xfrm>
            <a:off x="315912" y="141299"/>
            <a:ext cx="5626852" cy="7395587"/>
          </a:xfrm>
          <a:prstGeom prst="rect">
            <a:avLst/>
          </a:prstGeom>
        </p:spPr>
      </p:pic>
    </p:spTree>
    <p:extLst>
      <p:ext uri="{BB962C8B-B14F-4D97-AF65-F5344CB8AC3E}">
        <p14:creationId xmlns:p14="http://schemas.microsoft.com/office/powerpoint/2010/main" val="310160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F2A1A-8AB0-B803-09F4-2C521A1F9A45}"/>
              </a:ext>
            </a:extLst>
          </p:cNvPr>
          <p:cNvSpPr>
            <a:spLocks noGrp="1"/>
          </p:cNvSpPr>
          <p:nvPr>
            <p:ph type="title"/>
          </p:nvPr>
        </p:nvSpPr>
        <p:spPr>
          <a:xfrm>
            <a:off x="144266" y="350837"/>
            <a:ext cx="9829800" cy="1260475"/>
          </a:xfrm>
        </p:spPr>
        <p:txBody>
          <a:bodyPr/>
          <a:lstStyle/>
          <a:p>
            <a:r>
              <a:rPr lang="en-US" dirty="0"/>
              <a:t>One Sample Tests for a Proportion: R Command</a:t>
            </a:r>
          </a:p>
        </p:txBody>
      </p:sp>
      <p:sp>
        <p:nvSpPr>
          <p:cNvPr id="3" name="Text Placeholder 2">
            <a:extLst>
              <a:ext uri="{FF2B5EF4-FFF2-40B4-BE49-F238E27FC236}">
                <a16:creationId xmlns:a16="http://schemas.microsoft.com/office/drawing/2014/main" id="{A91611B9-6533-EDCB-C5B5-E24BC6A57014}"/>
              </a:ext>
            </a:extLst>
          </p:cNvPr>
          <p:cNvSpPr>
            <a:spLocks noGrp="1"/>
          </p:cNvSpPr>
          <p:nvPr>
            <p:ph type="body" sz="quarter" idx="10"/>
          </p:nvPr>
        </p:nvSpPr>
        <p:spPr>
          <a:xfrm>
            <a:off x="11112" y="3551237"/>
            <a:ext cx="3581400" cy="3505200"/>
          </a:xfrm>
        </p:spPr>
        <p:txBody>
          <a:bodyPr/>
          <a:lstStyle/>
          <a:p>
            <a:pPr marL="182880" indent="0" algn="l">
              <a:buNone/>
            </a:pPr>
            <a:r>
              <a:rPr lang="en-US" sz="1600" b="0" i="0" u="none" strike="noStrike" baseline="0" dirty="0">
                <a:solidFill>
                  <a:srgbClr val="000000"/>
                </a:solidFill>
                <a:latin typeface="Abadi" panose="020F0502020204030204" pitchFamily="34" charset="0"/>
                <a:cs typeface="Aharoni" panose="02010803020104030203" pitchFamily="2" charset="-79"/>
              </a:rPr>
              <a:t>A slight alteration of the formula for the test statistics and the confidence interval makes the test slightly more conservative (and thus, the confidence interval a little wider). </a:t>
            </a:r>
            <a:r>
              <a:rPr lang="en-US" sz="1600" b="0" i="0" u="none" strike="noStrike" baseline="0" dirty="0">
                <a:solidFill>
                  <a:srgbClr val="A10000"/>
                </a:solidFill>
                <a:latin typeface="Abadi" panose="020F0502020204030204" pitchFamily="34" charset="0"/>
                <a:cs typeface="Aharoni" panose="02010803020104030203" pitchFamily="2" charset="-79"/>
              </a:rPr>
              <a:t>It is especially helpful when the sample size is small.</a:t>
            </a:r>
            <a:endParaRPr lang="en-US" sz="1600" dirty="0">
              <a:latin typeface="Abadi" panose="020F0502020204030204" pitchFamily="34" charset="0"/>
              <a:cs typeface="Aharoni" panose="02010803020104030203" pitchFamily="2" charset="-79"/>
            </a:endParaRPr>
          </a:p>
        </p:txBody>
      </p:sp>
      <p:pic>
        <p:nvPicPr>
          <p:cNvPr id="5" name="Picture 4">
            <a:extLst>
              <a:ext uri="{FF2B5EF4-FFF2-40B4-BE49-F238E27FC236}">
                <a16:creationId xmlns:a16="http://schemas.microsoft.com/office/drawing/2014/main" id="{F02F1D42-CA20-DD5C-FFDF-8C111CF70D9F}"/>
              </a:ext>
            </a:extLst>
          </p:cNvPr>
          <p:cNvPicPr>
            <a:picLocks noChangeAspect="1"/>
          </p:cNvPicPr>
          <p:nvPr/>
        </p:nvPicPr>
        <p:blipFill>
          <a:blip r:embed="rId3"/>
          <a:stretch>
            <a:fillRect/>
          </a:stretch>
        </p:blipFill>
        <p:spPr>
          <a:xfrm>
            <a:off x="1" y="1265238"/>
            <a:ext cx="6945311" cy="2209800"/>
          </a:xfrm>
          <a:prstGeom prst="rect">
            <a:avLst/>
          </a:prstGeom>
        </p:spPr>
      </p:pic>
      <p:pic>
        <p:nvPicPr>
          <p:cNvPr id="4" name="Picture 3">
            <a:extLst>
              <a:ext uri="{FF2B5EF4-FFF2-40B4-BE49-F238E27FC236}">
                <a16:creationId xmlns:a16="http://schemas.microsoft.com/office/drawing/2014/main" id="{31FBA9C2-16B7-DFD8-ED11-96B494AAF2A0}"/>
              </a:ext>
            </a:extLst>
          </p:cNvPr>
          <p:cNvPicPr>
            <a:picLocks noChangeAspect="1"/>
          </p:cNvPicPr>
          <p:nvPr/>
        </p:nvPicPr>
        <p:blipFill>
          <a:blip r:embed="rId4"/>
          <a:stretch>
            <a:fillRect/>
          </a:stretch>
        </p:blipFill>
        <p:spPr>
          <a:xfrm>
            <a:off x="3592512" y="3413162"/>
            <a:ext cx="6248401" cy="4146513"/>
          </a:xfrm>
          <a:prstGeom prst="rect">
            <a:avLst/>
          </a:prstGeom>
        </p:spPr>
      </p:pic>
    </p:spTree>
    <p:extLst>
      <p:ext uri="{BB962C8B-B14F-4D97-AF65-F5344CB8AC3E}">
        <p14:creationId xmlns:p14="http://schemas.microsoft.com/office/powerpoint/2010/main" val="2721106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EF848-2D3B-0246-3C52-AA3850E78F64}"/>
              </a:ext>
            </a:extLst>
          </p:cNvPr>
          <p:cNvSpPr>
            <a:spLocks noGrp="1"/>
          </p:cNvSpPr>
          <p:nvPr>
            <p:ph type="title"/>
          </p:nvPr>
        </p:nvSpPr>
        <p:spPr>
          <a:xfrm>
            <a:off x="76199" y="350837"/>
            <a:ext cx="7772401" cy="1260475"/>
          </a:xfrm>
        </p:spPr>
        <p:txBody>
          <a:bodyPr/>
          <a:lstStyle/>
          <a:p>
            <a:r>
              <a:rPr lang="en-US" dirty="0"/>
              <a:t>Exercise</a:t>
            </a:r>
          </a:p>
        </p:txBody>
      </p:sp>
      <p:sp>
        <p:nvSpPr>
          <p:cNvPr id="4" name="Rectangle 1">
            <a:extLst>
              <a:ext uri="{FF2B5EF4-FFF2-40B4-BE49-F238E27FC236}">
                <a16:creationId xmlns:a16="http://schemas.microsoft.com/office/drawing/2014/main" id="{DD244759-0F8B-3C8A-0F45-F79FD3583E34}"/>
              </a:ext>
            </a:extLst>
          </p:cNvPr>
          <p:cNvSpPr>
            <a:spLocks noGrp="1" noChangeArrowheads="1"/>
          </p:cNvSpPr>
          <p:nvPr>
            <p:ph type="body" sz="quarter" idx="10"/>
          </p:nvPr>
        </p:nvSpPr>
        <p:spPr bwMode="auto">
          <a:xfrm>
            <a:off x="76199" y="1417637"/>
            <a:ext cx="10080625"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a:defRPr>
                <a:solidFill>
                  <a:schemeClr val="tx1"/>
                </a:solidFill>
                <a:latin typeface="Arial" panose="020B0604020202020204" pitchFamily="34" charset="0"/>
              </a:defRPr>
            </a:lvl1pPr>
            <a:lvl2pPr marL="457200" eaLnBrk="0">
              <a:defRPr>
                <a:solidFill>
                  <a:schemeClr val="tx1"/>
                </a:solidFill>
                <a:latin typeface="Arial" panose="020B0604020202020204" pitchFamily="34" charset="0"/>
              </a:defRPr>
            </a:lvl2pPr>
            <a:lvl3pPr marL="914400" eaLnBrk="0">
              <a:defRPr>
                <a:solidFill>
                  <a:schemeClr val="tx1"/>
                </a:solidFill>
                <a:latin typeface="Arial" panose="020B0604020202020204" pitchFamily="34" charset="0"/>
              </a:defRPr>
            </a:lvl3pPr>
            <a:lvl4pPr marL="1371600" eaLnBrk="0">
              <a:defRPr>
                <a:solidFill>
                  <a:schemeClr val="tx1"/>
                </a:solidFill>
                <a:latin typeface="Arial" panose="020B0604020202020204" pitchFamily="34" charset="0"/>
              </a:defRPr>
            </a:lvl4pPr>
            <a:lvl5pPr marL="1828800" eaLnBrk="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defTabSz="914400" hangingPunct="0">
              <a:lnSpc>
                <a:spcPct val="100000"/>
              </a:lnSpc>
              <a:spcAft>
                <a:spcPct val="0"/>
              </a:spcAft>
              <a:buClrTx/>
              <a:buSzTx/>
              <a:buNone/>
            </a:pPr>
            <a:r>
              <a:rPr lang="en-US" altLang="en-US" sz="2000" i="1" dirty="0">
                <a:solidFill>
                  <a:srgbClr val="000000"/>
                </a:solidFill>
                <a:latin typeface="Times New Roman" panose="02020603050405020304" pitchFamily="18" charset="0"/>
                <a:cs typeface="Times New Roman" panose="02020603050405020304" pitchFamily="18" charset="0"/>
              </a:rPr>
              <a:t>In the previous season, a professional basketball player made just 55% of his free throw shots. After working specifically with a coach in the off-season, the player is optimistic that he has improved his free throw percentage. In the first few games of the new season, the player made 24 of 40 free throws. Calculate the 90% confidence interval for the proportion of free throws that the player makes</a:t>
            </a:r>
            <a:r>
              <a:rPr lang="en-US" altLang="en-US" sz="2000" i="1" dirty="0">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75159937-FA46-C57D-3E36-A57FEAC5EAA7}"/>
              </a:ext>
            </a:extLst>
          </p:cNvPr>
          <p:cNvPicPr>
            <a:picLocks noChangeAspect="1"/>
          </p:cNvPicPr>
          <p:nvPr/>
        </p:nvPicPr>
        <p:blipFill>
          <a:blip r:embed="rId2"/>
          <a:stretch>
            <a:fillRect/>
          </a:stretch>
        </p:blipFill>
        <p:spPr>
          <a:xfrm>
            <a:off x="3287712" y="2789237"/>
            <a:ext cx="5353940" cy="4267200"/>
          </a:xfrm>
          <a:prstGeom prst="rect">
            <a:avLst/>
          </a:prstGeom>
        </p:spPr>
      </p:pic>
    </p:spTree>
    <p:extLst>
      <p:ext uri="{BB962C8B-B14F-4D97-AF65-F5344CB8AC3E}">
        <p14:creationId xmlns:p14="http://schemas.microsoft.com/office/powerpoint/2010/main" val="363603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21DD5-7783-11DF-AA1A-28EC968CDD17}"/>
              </a:ext>
            </a:extLst>
          </p:cNvPr>
          <p:cNvSpPr>
            <a:spLocks noGrp="1"/>
          </p:cNvSpPr>
          <p:nvPr>
            <p:ph type="title"/>
          </p:nvPr>
        </p:nvSpPr>
        <p:spPr/>
        <p:txBody>
          <a:bodyPr/>
          <a:lstStyle/>
          <a:p>
            <a:r>
              <a:rPr lang="en-US" dirty="0"/>
              <a:t>Conditions for Inference</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B1EF4370-8723-ABFE-365F-C013901A36F4}"/>
                  </a:ext>
                </a:extLst>
              </p:cNvPr>
              <p:cNvSpPr>
                <a:spLocks noGrp="1"/>
              </p:cNvSpPr>
              <p:nvPr>
                <p:ph type="body" sz="quarter" idx="10"/>
              </p:nvPr>
            </p:nvSpPr>
            <p:spPr>
              <a:xfrm>
                <a:off x="239712" y="1417637"/>
                <a:ext cx="9143999" cy="5029200"/>
              </a:xfrm>
            </p:spPr>
            <p:txBody>
              <a:bodyPr/>
              <a:lstStyle/>
              <a:p>
                <a:pPr marL="182880" indent="0" algn="l">
                  <a:buNone/>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In order for inference based on the test statistic and confidence interval formulas shown above, the following conditions need to be met:</a:t>
                </a:r>
              </a:p>
              <a:p>
                <a:pPr algn="l"/>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a:t>
                </a:r>
                <a:r>
                  <a:rPr lang="en-US" sz="1800" b="0" i="0" u="none" strike="noStrike" baseline="0" dirty="0">
                    <a:solidFill>
                      <a:srgbClr val="0000FF"/>
                    </a:solidFill>
                    <a:latin typeface="Times New Roman" panose="02020603050405020304" pitchFamily="18" charset="0"/>
                    <a:cs typeface="Times New Roman" panose="02020603050405020304" pitchFamily="18" charset="0"/>
                  </a:rPr>
                  <a:t>sample needs to be randomly drawn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from the population</a:t>
                </a:r>
              </a:p>
              <a:p>
                <a:r>
                  <a:rPr lang="en-US" sz="1800" b="0" i="0" u="none" strike="noStrike" baseline="0" dirty="0">
                    <a:solidFill>
                      <a:srgbClr val="A10000"/>
                    </a:solidFill>
                    <a:highlight>
                      <a:srgbClr val="FFFF00"/>
                    </a:highlight>
                    <a:latin typeface="Times New Roman" panose="02020603050405020304" pitchFamily="18" charset="0"/>
                    <a:cs typeface="Times New Roman" panose="02020603050405020304" pitchFamily="18" charset="0"/>
                  </a:rPr>
                  <a:t>The sample size n is large enough to ensure approximate normality</a:t>
                </a:r>
                <a:r>
                  <a:rPr lang="en-US" sz="1800" b="0" i="0" u="none" strike="noStrike" baseline="0" dirty="0">
                    <a:solidFill>
                      <a:srgbClr val="0000FF"/>
                    </a:solidFill>
                    <a:highlight>
                      <a:srgbClr val="FFFF00"/>
                    </a:highlight>
                    <a:latin typeface="Times New Roman" panose="02020603050405020304" pitchFamily="18" charset="0"/>
                    <a:cs typeface="Times New Roman" panose="02020603050405020304" pitchFamily="18" charset="0"/>
                  </a:rPr>
                  <a:t>. For significance testing</a:t>
                </a:r>
                <a:r>
                  <a:rPr lang="en-US" sz="1800" b="0" i="0" u="none" strike="noStrike" baseline="0" dirty="0">
                    <a:solidFill>
                      <a:srgbClr val="000000"/>
                    </a:solidFill>
                    <a:highlight>
                      <a:srgbClr val="FFFF00"/>
                    </a:highlight>
                    <a:latin typeface="Times New Roman" panose="02020603050405020304" pitchFamily="18" charset="0"/>
                    <a:cs typeface="Times New Roman" panose="02020603050405020304" pitchFamily="18" charset="0"/>
                  </a:rPr>
                  <a:t>, as a general rule, we use the condition that inference is valid if </a:t>
                </a:r>
                <a14:m>
                  <m:oMath xmlns:m="http://schemas.openxmlformats.org/officeDocument/2006/math">
                    <m:r>
                      <a:rPr lang="en-US" sz="1800" b="0" i="1" u="none" strike="noStrike" baseline="0" smtClean="0">
                        <a:solidFill>
                          <a:srgbClr val="000000"/>
                        </a:solidFill>
                        <a:highlight>
                          <a:srgbClr val="FFFF00"/>
                        </a:highlight>
                        <a:latin typeface="Cambria Math" panose="02040503050406030204" pitchFamily="18" charset="0"/>
                      </a:rPr>
                      <m:t>𝑛</m:t>
                    </m:r>
                    <m:r>
                      <a:rPr lang="en-US" sz="1800" b="0" i="1" u="none" strike="noStrike" baseline="0" smtClean="0">
                        <a:solidFill>
                          <a:srgbClr val="000000"/>
                        </a:solidFill>
                        <a:highlight>
                          <a:srgbClr val="FFFF00"/>
                        </a:highlight>
                        <a:latin typeface="Cambria Math" panose="02040503050406030204" pitchFamily="18" charset="0"/>
                        <a:ea typeface="Cambria Math" panose="02040503050406030204" pitchFamily="18" charset="0"/>
                      </a:rPr>
                      <m:t>×</m:t>
                    </m:r>
                    <m:sSub>
                      <m:sSubPr>
                        <m:ctrlPr>
                          <a:rPr lang="en-US" sz="1800" b="0" i="1" u="none" strike="noStrike" baseline="0" smtClean="0">
                            <a:solidFill>
                              <a:srgbClr val="000000"/>
                            </a:solidFill>
                            <a:highlight>
                              <a:srgbClr val="FFFF00"/>
                            </a:highlight>
                            <a:latin typeface="Cambria Math" panose="02040503050406030204" pitchFamily="18" charset="0"/>
                            <a:ea typeface="Cambria Math" panose="02040503050406030204" pitchFamily="18" charset="0"/>
                          </a:rPr>
                        </m:ctrlPr>
                      </m:sSubPr>
                      <m:e>
                        <m:r>
                          <a:rPr lang="en-US" sz="1800" b="0" i="1" u="none" strike="noStrike" baseline="0" smtClean="0">
                            <a:solidFill>
                              <a:srgbClr val="000000"/>
                            </a:solidFill>
                            <a:highlight>
                              <a:srgbClr val="FFFF00"/>
                            </a:highlight>
                            <a:latin typeface="Cambria Math" panose="02040503050406030204" pitchFamily="18" charset="0"/>
                            <a:ea typeface="Cambria Math" panose="02040503050406030204" pitchFamily="18" charset="0"/>
                          </a:rPr>
                          <m:t>𝑝</m:t>
                        </m:r>
                      </m:e>
                      <m:sub>
                        <m:r>
                          <a:rPr lang="en-US" sz="1800" b="0" i="1" u="none" strike="noStrike" baseline="0" smtClean="0">
                            <a:solidFill>
                              <a:srgbClr val="000000"/>
                            </a:solidFill>
                            <a:highlight>
                              <a:srgbClr val="FFFF00"/>
                            </a:highlight>
                            <a:latin typeface="Cambria Math" panose="02040503050406030204" pitchFamily="18" charset="0"/>
                            <a:ea typeface="Cambria Math" panose="02040503050406030204" pitchFamily="18" charset="0"/>
                          </a:rPr>
                          <m:t>0</m:t>
                        </m:r>
                      </m:sub>
                    </m:sSub>
                  </m:oMath>
                </a14:m>
                <a:r>
                  <a:rPr lang="en-US" sz="1800" b="0" i="0" u="none" strike="noStrike" baseline="0" dirty="0">
                    <a:solidFill>
                      <a:srgbClr val="000000"/>
                    </a:solidFill>
                    <a:highlight>
                      <a:srgbClr val="FFFF00"/>
                    </a:highlight>
                    <a:latin typeface="Times New Roman" panose="02020603050405020304" pitchFamily="18" charset="0"/>
                    <a:cs typeface="Times New Roman" panose="02020603050405020304" pitchFamily="18" charset="0"/>
                  </a:rPr>
                  <a:t> and </a:t>
                </a:r>
                <a14:m>
                  <m:oMath xmlns:m="http://schemas.openxmlformats.org/officeDocument/2006/math">
                    <m:r>
                      <a:rPr lang="en-US" sz="1800" i="1">
                        <a:highlight>
                          <a:srgbClr val="FFFF00"/>
                        </a:highlight>
                        <a:latin typeface="Cambria Math" panose="02040503050406030204" pitchFamily="18" charset="0"/>
                      </a:rPr>
                      <m:t>𝑛</m:t>
                    </m:r>
                    <m:r>
                      <a:rPr lang="en-US" sz="1800" i="1">
                        <a:highlight>
                          <a:srgbClr val="FFFF00"/>
                        </a:highlight>
                        <a:latin typeface="Cambria Math" panose="02040503050406030204" pitchFamily="18" charset="0"/>
                        <a:ea typeface="Cambria Math" panose="02040503050406030204" pitchFamily="18" charset="0"/>
                      </a:rPr>
                      <m:t>×</m:t>
                    </m:r>
                    <m:sSub>
                      <m:sSubPr>
                        <m:ctrlPr>
                          <a:rPr lang="en-US" sz="1800" i="1">
                            <a:highlight>
                              <a:srgbClr val="FFFF00"/>
                            </a:highlight>
                            <a:latin typeface="Cambria Math" panose="02040503050406030204" pitchFamily="18" charset="0"/>
                            <a:ea typeface="Cambria Math" panose="02040503050406030204" pitchFamily="18" charset="0"/>
                          </a:rPr>
                        </m:ctrlPr>
                      </m:sSubPr>
                      <m:e>
                        <m:r>
                          <a:rPr lang="en-US" sz="1800" b="0" i="1" smtClean="0">
                            <a:highlight>
                              <a:srgbClr val="FFFF00"/>
                            </a:highlight>
                            <a:latin typeface="Cambria Math" panose="02040503050406030204" pitchFamily="18" charset="0"/>
                            <a:ea typeface="Cambria Math" panose="02040503050406030204" pitchFamily="18" charset="0"/>
                          </a:rPr>
                          <m:t>(1−</m:t>
                        </m:r>
                        <m:r>
                          <a:rPr lang="en-US" sz="1800" i="1">
                            <a:highlight>
                              <a:srgbClr val="FFFF00"/>
                            </a:highlight>
                            <a:latin typeface="Cambria Math" panose="02040503050406030204" pitchFamily="18" charset="0"/>
                            <a:ea typeface="Cambria Math" panose="02040503050406030204" pitchFamily="18" charset="0"/>
                          </a:rPr>
                          <m:t>𝑝</m:t>
                        </m:r>
                      </m:e>
                      <m:sub>
                        <m:r>
                          <a:rPr lang="en-US" sz="1800" i="1">
                            <a:highlight>
                              <a:srgbClr val="FFFF00"/>
                            </a:highlight>
                            <a:latin typeface="Cambria Math" panose="02040503050406030204" pitchFamily="18" charset="0"/>
                            <a:ea typeface="Cambria Math" panose="02040503050406030204" pitchFamily="18" charset="0"/>
                          </a:rPr>
                          <m:t>0</m:t>
                        </m:r>
                      </m:sub>
                    </m:sSub>
                    <m:r>
                      <a:rPr lang="en-US" sz="1800" b="0" i="1" smtClean="0">
                        <a:highlight>
                          <a:srgbClr val="FFFF00"/>
                        </a:highlight>
                        <a:latin typeface="Cambria Math" panose="02040503050406030204" pitchFamily="18" charset="0"/>
                        <a:ea typeface="Cambria Math" panose="02040503050406030204" pitchFamily="18" charset="0"/>
                      </a:rPr>
                      <m:t>)</m:t>
                    </m:r>
                  </m:oMath>
                </a14:m>
                <a:r>
                  <a:rPr lang="en-US" sz="1800" dirty="0">
                    <a:highlight>
                      <a:srgbClr val="FFFF00"/>
                    </a:highlight>
                    <a:latin typeface="Times New Roman" panose="02020603050405020304" pitchFamily="18" charset="0"/>
                    <a:cs typeface="Times New Roman" panose="02020603050405020304" pitchFamily="18" charset="0"/>
                  </a:rPr>
                  <a:t> </a:t>
                </a:r>
                <a:r>
                  <a:rPr lang="en-US" sz="1800" b="0" i="0" u="none" strike="noStrike" baseline="0" dirty="0">
                    <a:solidFill>
                      <a:srgbClr val="000000"/>
                    </a:solidFill>
                    <a:highlight>
                      <a:srgbClr val="FFFF00"/>
                    </a:highlight>
                    <a:latin typeface="Times New Roman" panose="02020603050405020304" pitchFamily="18" charset="0"/>
                    <a:cs typeface="Times New Roman" panose="02020603050405020304" pitchFamily="18" charset="0"/>
                  </a:rPr>
                  <a:t>are both greater than 10 (not population</a:t>
                </a:r>
                <a:r>
                  <a:rPr lang="en-US" sz="1800" b="0" i="0" u="none" strike="noStrike" dirty="0">
                    <a:solidFill>
                      <a:srgbClr val="000000"/>
                    </a:solidFill>
                    <a:highlight>
                      <a:srgbClr val="FFFF00"/>
                    </a:highlight>
                    <a:latin typeface="Times New Roman" panose="02020603050405020304" pitchFamily="18" charset="0"/>
                    <a:cs typeface="Times New Roman" panose="02020603050405020304" pitchFamily="18" charset="0"/>
                  </a:rPr>
                  <a:t> is </a:t>
                </a:r>
                <a:r>
                  <a:rPr lang="en-US" sz="1800" b="0" i="0" u="none" strike="noStrike" baseline="0" dirty="0">
                    <a:solidFill>
                      <a:srgbClr val="000000"/>
                    </a:solidFill>
                    <a:highlight>
                      <a:srgbClr val="FFFF00"/>
                    </a:highlight>
                    <a:latin typeface="Times New Roman" panose="02020603050405020304" pitchFamily="18" charset="0"/>
                    <a:cs typeface="Times New Roman" panose="02020603050405020304" pitchFamily="18" charset="0"/>
                  </a:rPr>
                  <a:t>10 times) </a:t>
                </a:r>
              </a:p>
              <a:p>
                <a:r>
                  <a:rPr lang="en-US" sz="1800" b="0" i="0" u="none" strike="noStrike" baseline="0" dirty="0">
                    <a:solidFill>
                      <a:srgbClr val="A10000"/>
                    </a:solidFill>
                    <a:latin typeface="Times New Roman" panose="02020603050405020304" pitchFamily="18" charset="0"/>
                    <a:cs typeface="Times New Roman" panose="02020603050405020304" pitchFamily="18" charset="0"/>
                  </a:rPr>
                  <a:t>The population should be at least 10 times the sample size.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This condition helps to ensure that the standard error of </a:t>
                </a:r>
                <a14:m>
                  <m:oMath xmlns:m="http://schemas.openxmlformats.org/officeDocument/2006/math">
                    <m:acc>
                      <m:accPr>
                        <m:chr m:val="̂"/>
                        <m:ctrlPr>
                          <a:rPr lang="en-US" sz="1800" i="1">
                            <a:latin typeface="Cambria Math" panose="02040503050406030204" pitchFamily="18" charset="0"/>
                            <a:ea typeface="Cambria Math" panose="02040503050406030204" pitchFamily="18" charset="0"/>
                          </a:rPr>
                        </m:ctrlPr>
                      </m:accPr>
                      <m:e>
                        <m:r>
                          <a:rPr lang="en-US" sz="1800" i="1">
                            <a:latin typeface="Cambria Math" panose="02040503050406030204" pitchFamily="18" charset="0"/>
                            <a:ea typeface="Cambria Math" panose="02040503050406030204" pitchFamily="18" charset="0"/>
                          </a:rPr>
                          <m:t>𝑝</m:t>
                        </m:r>
                      </m:e>
                    </m:acc>
                  </m:oMath>
                </a14:m>
                <a:r>
                  <a:rPr lang="en-US" sz="1800" dirty="0">
                    <a:latin typeface="CMR9"/>
                  </a:rPr>
                  <a:t>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is approximately equal to </a:t>
                </a:r>
                <a14:m>
                  <m:oMath xmlns:m="http://schemas.openxmlformats.org/officeDocument/2006/math">
                    <m:rad>
                      <m:radPr>
                        <m:degHide m:val="on"/>
                        <m:ctrlPr>
                          <a:rPr lang="en-US" sz="1800" b="0" i="1" smtClean="0">
                            <a:solidFill>
                              <a:schemeClr val="tx1"/>
                            </a:solidFill>
                            <a:latin typeface="Cambria Math" panose="02040503050406030204" pitchFamily="18" charset="0"/>
                            <a:cs typeface="Times New Roman" panose="02020603050405020304" pitchFamily="18" charset="0"/>
                          </a:rPr>
                        </m:ctrlPr>
                      </m:radPr>
                      <m:deg/>
                      <m:e>
                        <m:f>
                          <m:fPr>
                            <m:ctrlPr>
                              <a:rPr lang="en-US" sz="1800" b="0" i="1" smtClean="0">
                                <a:solidFill>
                                  <a:schemeClr val="tx1"/>
                                </a:solidFill>
                                <a:latin typeface="Cambria Math" panose="02040503050406030204" pitchFamily="18" charset="0"/>
                                <a:cs typeface="Times New Roman" panose="02020603050405020304" pitchFamily="18" charset="0"/>
                              </a:rPr>
                            </m:ctrlPr>
                          </m:fPr>
                          <m:num>
                            <m:r>
                              <a:rPr lang="en-US" sz="1800" b="0" i="1" smtClean="0">
                                <a:solidFill>
                                  <a:schemeClr val="tx1"/>
                                </a:solidFill>
                                <a:latin typeface="Cambria Math" panose="02040503050406030204" pitchFamily="18" charset="0"/>
                                <a:cs typeface="Times New Roman" panose="02020603050405020304" pitchFamily="18" charset="0"/>
                              </a:rPr>
                              <m:t>𝑝</m:t>
                            </m:r>
                            <m:r>
                              <a:rPr lang="en-US" sz="1800" b="0" i="1" smtClean="0">
                                <a:solidFill>
                                  <a:schemeClr val="tx1"/>
                                </a:solidFill>
                                <a:latin typeface="Cambria Math" panose="02040503050406030204" pitchFamily="18" charset="0"/>
                                <a:cs typeface="Times New Roman" panose="02020603050405020304" pitchFamily="18" charset="0"/>
                              </a:rPr>
                              <m:t>(1−</m:t>
                            </m:r>
                            <m:r>
                              <a:rPr lang="en-US" sz="1800" b="0" i="1" smtClean="0">
                                <a:solidFill>
                                  <a:schemeClr val="tx1"/>
                                </a:solidFill>
                                <a:latin typeface="Cambria Math" panose="02040503050406030204" pitchFamily="18" charset="0"/>
                                <a:cs typeface="Times New Roman" panose="02020603050405020304" pitchFamily="18" charset="0"/>
                              </a:rPr>
                              <m:t>𝑝</m:t>
                            </m:r>
                            <m:r>
                              <a:rPr lang="en-US" sz="1800" b="0" i="1" smtClean="0">
                                <a:solidFill>
                                  <a:schemeClr val="tx1"/>
                                </a:solidFill>
                                <a:latin typeface="Cambria Math" panose="02040503050406030204" pitchFamily="18" charset="0"/>
                                <a:cs typeface="Times New Roman" panose="02020603050405020304" pitchFamily="18" charset="0"/>
                              </a:rPr>
                              <m:t>)</m:t>
                            </m:r>
                          </m:num>
                          <m:den>
                            <m:r>
                              <a:rPr lang="en-US" sz="1800" b="0" i="1" smtClean="0">
                                <a:solidFill>
                                  <a:schemeClr val="tx1"/>
                                </a:solidFill>
                                <a:latin typeface="Cambria Math" panose="02040503050406030204" pitchFamily="18" charset="0"/>
                                <a:cs typeface="Times New Roman" panose="02020603050405020304" pitchFamily="18" charset="0"/>
                              </a:rPr>
                              <m:t>𝑛</m:t>
                            </m:r>
                          </m:den>
                        </m:f>
                      </m:e>
                    </m:rad>
                  </m:oMath>
                </a14:m>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800" b="0" i="0" u="none" strike="noStrike" baseline="0" dirty="0">
                    <a:solidFill>
                      <a:srgbClr val="0000FF"/>
                    </a:solidFill>
                    <a:highlight>
                      <a:srgbClr val="FFFF00"/>
                    </a:highlight>
                    <a:latin typeface="Times New Roman" panose="02020603050405020304" pitchFamily="18" charset="0"/>
                    <a:cs typeface="Times New Roman" panose="02020603050405020304" pitchFamily="18" charset="0"/>
                  </a:rPr>
                  <a:t>For confidence intervals</a:t>
                </a:r>
                <a:r>
                  <a:rPr lang="en-US" sz="1800" b="0" i="0" u="none" strike="noStrike" baseline="0" dirty="0">
                    <a:solidFill>
                      <a:srgbClr val="000000"/>
                    </a:solidFill>
                    <a:highlight>
                      <a:srgbClr val="FFFF00"/>
                    </a:highlight>
                    <a:latin typeface="Times New Roman" panose="02020603050405020304" pitchFamily="18" charset="0"/>
                    <a:cs typeface="Times New Roman" panose="02020603050405020304" pitchFamily="18" charset="0"/>
                  </a:rPr>
                  <a:t>, we use the general rule that the counts of </a:t>
                </a:r>
                <a:r>
                  <a:rPr lang="en-US" sz="1800" b="0" i="0" u="none" strike="noStrike" baseline="0" dirty="0">
                    <a:solidFill>
                      <a:srgbClr val="A10000"/>
                    </a:solidFill>
                    <a:highlight>
                      <a:srgbClr val="FFFF00"/>
                    </a:highlight>
                    <a:latin typeface="Times New Roman" panose="02020603050405020304" pitchFamily="18" charset="0"/>
                    <a:cs typeface="Times New Roman" panose="02020603050405020304" pitchFamily="18" charset="0"/>
                  </a:rPr>
                  <a:t>both successes and failures are both greater than or equal to 15. </a:t>
                </a:r>
                <a:r>
                  <a:rPr lang="en-US" sz="1800" b="0" i="0" u="none" strike="noStrike" baseline="0" dirty="0">
                    <a:solidFill>
                      <a:srgbClr val="000000"/>
                    </a:solidFill>
                    <a:highlight>
                      <a:srgbClr val="FFFF00"/>
                    </a:highlight>
                    <a:latin typeface="Times New Roman" panose="02020603050405020304" pitchFamily="18" charset="0"/>
                    <a:cs typeface="Times New Roman" panose="02020603050405020304" pitchFamily="18" charset="0"/>
                  </a:rPr>
                  <a:t>That is, </a:t>
                </a:r>
                <a14:m>
                  <m:oMath xmlns:m="http://schemas.openxmlformats.org/officeDocument/2006/math">
                    <m:r>
                      <a:rPr lang="en-US" sz="1800" b="0" i="1" u="none" strike="noStrike" baseline="0" smtClean="0">
                        <a:solidFill>
                          <a:srgbClr val="000000"/>
                        </a:solidFill>
                        <a:highlight>
                          <a:srgbClr val="FFFF00"/>
                        </a:highlight>
                        <a:latin typeface="Cambria Math" panose="02040503050406030204" pitchFamily="18" charset="0"/>
                      </a:rPr>
                      <m:t>𝑛</m:t>
                    </m:r>
                    <m:r>
                      <a:rPr lang="en-US" sz="1800" b="0" i="1" u="none" strike="noStrike" baseline="0" smtClean="0">
                        <a:solidFill>
                          <a:srgbClr val="000000"/>
                        </a:solidFill>
                        <a:highlight>
                          <a:srgbClr val="FFFF00"/>
                        </a:highlight>
                        <a:latin typeface="Cambria Math" panose="02040503050406030204" pitchFamily="18" charset="0"/>
                        <a:ea typeface="Cambria Math" panose="02040503050406030204" pitchFamily="18" charset="0"/>
                      </a:rPr>
                      <m:t>×</m:t>
                    </m:r>
                    <m:acc>
                      <m:accPr>
                        <m:chr m:val="̂"/>
                        <m:ctrlPr>
                          <a:rPr lang="en-US" sz="1800" b="0" i="1" u="none" strike="noStrike" baseline="0" smtClean="0">
                            <a:solidFill>
                              <a:srgbClr val="000000"/>
                            </a:solidFill>
                            <a:highlight>
                              <a:srgbClr val="FFFF00"/>
                            </a:highlight>
                            <a:latin typeface="Cambria Math" panose="02040503050406030204" pitchFamily="18" charset="0"/>
                            <a:ea typeface="Cambria Math" panose="02040503050406030204" pitchFamily="18" charset="0"/>
                          </a:rPr>
                        </m:ctrlPr>
                      </m:accPr>
                      <m:e>
                        <m:r>
                          <a:rPr lang="en-US" sz="1800" b="0" i="1" u="none" strike="noStrike" baseline="0" smtClean="0">
                            <a:solidFill>
                              <a:srgbClr val="000000"/>
                            </a:solidFill>
                            <a:highlight>
                              <a:srgbClr val="FFFF00"/>
                            </a:highlight>
                            <a:latin typeface="Cambria Math" panose="02040503050406030204" pitchFamily="18" charset="0"/>
                            <a:ea typeface="Cambria Math" panose="02040503050406030204" pitchFamily="18" charset="0"/>
                          </a:rPr>
                          <m:t>𝑝</m:t>
                        </m:r>
                      </m:e>
                    </m:acc>
                  </m:oMath>
                </a14:m>
                <a:r>
                  <a:rPr lang="en-US" sz="1800" b="0" i="0" u="none" strike="noStrike" baseline="0" dirty="0">
                    <a:solidFill>
                      <a:srgbClr val="000000"/>
                    </a:solidFill>
                    <a:highlight>
                      <a:srgbClr val="FFFF00"/>
                    </a:highlight>
                    <a:latin typeface="Times New Roman" panose="02020603050405020304" pitchFamily="18" charset="0"/>
                    <a:cs typeface="Times New Roman" panose="02020603050405020304" pitchFamily="18" charset="0"/>
                  </a:rPr>
                  <a:t> and </a:t>
                </a:r>
                <a14:m>
                  <m:oMath xmlns:m="http://schemas.openxmlformats.org/officeDocument/2006/math">
                    <m:r>
                      <a:rPr lang="en-US" sz="1800" i="1">
                        <a:highlight>
                          <a:srgbClr val="FFFF00"/>
                        </a:highlight>
                        <a:latin typeface="Cambria Math" panose="02040503050406030204" pitchFamily="18" charset="0"/>
                      </a:rPr>
                      <m:t>𝑛</m:t>
                    </m:r>
                    <m:r>
                      <a:rPr lang="en-US" sz="1800" i="1">
                        <a:highlight>
                          <a:srgbClr val="FFFF00"/>
                        </a:highlight>
                        <a:latin typeface="Cambria Math" panose="02040503050406030204" pitchFamily="18" charset="0"/>
                        <a:ea typeface="Cambria Math" panose="02040503050406030204" pitchFamily="18" charset="0"/>
                      </a:rPr>
                      <m:t>×</m:t>
                    </m:r>
                    <m:r>
                      <a:rPr lang="en-US" sz="1800" b="0" i="1" smtClean="0">
                        <a:highlight>
                          <a:srgbClr val="FFFF00"/>
                        </a:highlight>
                        <a:latin typeface="Cambria Math" panose="02040503050406030204" pitchFamily="18" charset="0"/>
                        <a:ea typeface="Cambria Math" panose="02040503050406030204" pitchFamily="18" charset="0"/>
                      </a:rPr>
                      <m:t>(1−</m:t>
                    </m:r>
                    <m:acc>
                      <m:accPr>
                        <m:chr m:val="̂"/>
                        <m:ctrlPr>
                          <a:rPr lang="en-US" sz="1800" i="1">
                            <a:highlight>
                              <a:srgbClr val="FFFF00"/>
                            </a:highlight>
                            <a:latin typeface="Cambria Math" panose="02040503050406030204" pitchFamily="18" charset="0"/>
                            <a:ea typeface="Cambria Math" panose="02040503050406030204" pitchFamily="18" charset="0"/>
                          </a:rPr>
                        </m:ctrlPr>
                      </m:accPr>
                      <m:e>
                        <m:r>
                          <a:rPr lang="en-US" sz="1800" i="1">
                            <a:highlight>
                              <a:srgbClr val="FFFF00"/>
                            </a:highlight>
                            <a:latin typeface="Cambria Math" panose="02040503050406030204" pitchFamily="18" charset="0"/>
                            <a:ea typeface="Cambria Math" panose="02040503050406030204" pitchFamily="18" charset="0"/>
                          </a:rPr>
                          <m:t>𝑝</m:t>
                        </m:r>
                      </m:e>
                    </m:acc>
                    <m:r>
                      <a:rPr lang="en-US" sz="1800" b="0" i="1" smtClean="0">
                        <a:highlight>
                          <a:srgbClr val="FFFF00"/>
                        </a:highlight>
                        <a:latin typeface="Cambria Math" panose="02040503050406030204" pitchFamily="18" charset="0"/>
                        <a:ea typeface="Cambria Math" panose="02040503050406030204" pitchFamily="18" charset="0"/>
                      </a:rPr>
                      <m:t>))</m:t>
                    </m:r>
                  </m:oMath>
                </a14:m>
                <a:r>
                  <a:rPr lang="en-US" sz="1800" dirty="0">
                    <a:highlight>
                      <a:srgbClr val="FFFF00"/>
                    </a:highlight>
                    <a:latin typeface="Times New Roman" panose="02020603050405020304" pitchFamily="18" charset="0"/>
                    <a:cs typeface="Times New Roman" panose="02020603050405020304" pitchFamily="18" charset="0"/>
                  </a:rPr>
                  <a:t> </a:t>
                </a:r>
                <a:r>
                  <a:rPr lang="en-US" sz="1800" b="0" i="0" u="none" strike="noStrike" baseline="0" dirty="0">
                    <a:solidFill>
                      <a:srgbClr val="000000"/>
                    </a:solidFill>
                    <a:highlight>
                      <a:srgbClr val="FFFF00"/>
                    </a:highlight>
                    <a:latin typeface="Times New Roman" panose="02020603050405020304" pitchFamily="18" charset="0"/>
                    <a:cs typeface="Times New Roman" panose="02020603050405020304" pitchFamily="18" charset="0"/>
                  </a:rPr>
                  <a:t>are both at least 15</a:t>
                </a:r>
              </a:p>
              <a:p>
                <a:pPr marL="182880" indent="0" algn="l">
                  <a:buNone/>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These conditions should always be checked. If the sample size is not large enough, then there are some approximations that can be used to estimate the confidence interval and adjust the z-statistic appropriately.</a:t>
                </a:r>
                <a:endParaRPr lang="en-US" sz="1800" dirty="0">
                  <a:latin typeface="Times New Roman" panose="02020603050405020304" pitchFamily="18" charset="0"/>
                  <a:cs typeface="Times New Roman" panose="02020603050405020304" pitchFamily="18" charset="0"/>
                </a:endParaRPr>
              </a:p>
            </p:txBody>
          </p:sp>
        </mc:Choice>
        <mc:Fallback>
          <p:sp>
            <p:nvSpPr>
              <p:cNvPr id="3" name="Text Placeholder 2">
                <a:extLst>
                  <a:ext uri="{FF2B5EF4-FFF2-40B4-BE49-F238E27FC236}">
                    <a16:creationId xmlns:a16="http://schemas.microsoft.com/office/drawing/2014/main" id="{B1EF4370-8723-ABFE-365F-C013901A36F4}"/>
                  </a:ext>
                </a:extLst>
              </p:cNvPr>
              <p:cNvSpPr>
                <a:spLocks noGrp="1" noRot="1" noChangeAspect="1" noMove="1" noResize="1" noEditPoints="1" noAdjustHandles="1" noChangeArrowheads="1" noChangeShapeType="1" noTextEdit="1"/>
              </p:cNvSpPr>
              <p:nvPr>
                <p:ph type="body" sz="quarter" idx="10"/>
              </p:nvPr>
            </p:nvSpPr>
            <p:spPr>
              <a:xfrm>
                <a:off x="239712" y="1417637"/>
                <a:ext cx="9143999" cy="5029200"/>
              </a:xfrm>
              <a:blipFill>
                <a:blip r:embed="rId2"/>
                <a:stretch>
                  <a:fillRect t="-1212" r="-2067" b="-9576"/>
                </a:stretch>
              </a:blipFill>
            </p:spPr>
            <p:txBody>
              <a:bodyPr/>
              <a:lstStyle/>
              <a:p>
                <a:r>
                  <a:rPr lang="en-US">
                    <a:noFill/>
                  </a:rPr>
                  <a:t> </a:t>
                </a:r>
              </a:p>
            </p:txBody>
          </p:sp>
        </mc:Fallback>
      </mc:AlternateContent>
    </p:spTree>
    <p:extLst>
      <p:ext uri="{BB962C8B-B14F-4D97-AF65-F5344CB8AC3E}">
        <p14:creationId xmlns:p14="http://schemas.microsoft.com/office/powerpoint/2010/main" val="1009998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5A31ACBC-ED41-BA7B-410E-C71BE39BD59A}"/>
              </a:ext>
            </a:extLst>
          </p:cNvPr>
          <p:cNvSpPr txBox="1">
            <a:spLocks noChangeArrowheads="1"/>
          </p:cNvSpPr>
          <p:nvPr/>
        </p:nvSpPr>
        <p:spPr bwMode="auto">
          <a:xfrm>
            <a:off x="315912" y="2255837"/>
            <a:ext cx="9647068" cy="238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a:lstStyle>
          <a:p>
            <a:r>
              <a:rPr lang="en-US" altLang="en-US" sz="4800" kern="0" dirty="0">
                <a:latin typeface="Times New Roman" panose="02020603050405020304" pitchFamily="18" charset="0"/>
                <a:cs typeface="Times New Roman" panose="02020603050405020304" pitchFamily="18" charset="0"/>
              </a:rPr>
              <a:t>Two-Sample Tests for Proportions</a:t>
            </a:r>
          </a:p>
        </p:txBody>
      </p:sp>
      <p:grpSp>
        <p:nvGrpSpPr>
          <p:cNvPr id="7" name="object 4">
            <a:extLst>
              <a:ext uri="{FF2B5EF4-FFF2-40B4-BE49-F238E27FC236}">
                <a16:creationId xmlns:a16="http://schemas.microsoft.com/office/drawing/2014/main" id="{1708282C-484D-BBCA-86A9-6D254C2121CC}"/>
              </a:ext>
            </a:extLst>
          </p:cNvPr>
          <p:cNvGrpSpPr/>
          <p:nvPr/>
        </p:nvGrpSpPr>
        <p:grpSpPr>
          <a:xfrm>
            <a:off x="1230312" y="4237037"/>
            <a:ext cx="8144032" cy="20134"/>
            <a:chOff x="215998" y="1776746"/>
            <a:chExt cx="4109720" cy="10160"/>
          </a:xfrm>
        </p:grpSpPr>
        <p:sp>
          <p:nvSpPr>
            <p:cNvPr id="8" name="object 5">
              <a:extLst>
                <a:ext uri="{FF2B5EF4-FFF2-40B4-BE49-F238E27FC236}">
                  <a16:creationId xmlns:a16="http://schemas.microsoft.com/office/drawing/2014/main" id="{189DA436-86BC-EC27-39D7-E5729ADDD168}"/>
                </a:ext>
              </a:extLst>
            </p:cNvPr>
            <p:cNvSpPr/>
            <p:nvPr/>
          </p:nvSpPr>
          <p:spPr>
            <a:xfrm>
              <a:off x="218528" y="1779276"/>
              <a:ext cx="4104640" cy="5080"/>
            </a:xfrm>
            <a:custGeom>
              <a:avLst/>
              <a:gdLst/>
              <a:ahLst/>
              <a:cxnLst/>
              <a:rect l="l" t="t" r="r" b="b"/>
              <a:pathLst>
                <a:path w="4104640" h="5080">
                  <a:moveTo>
                    <a:pt x="0" y="5060"/>
                  </a:moveTo>
                  <a:lnTo>
                    <a:pt x="0" y="0"/>
                  </a:lnTo>
                  <a:lnTo>
                    <a:pt x="4104055" y="0"/>
                  </a:lnTo>
                  <a:lnTo>
                    <a:pt x="4104055" y="5060"/>
                  </a:lnTo>
                  <a:lnTo>
                    <a:pt x="0" y="5060"/>
                  </a:lnTo>
                  <a:close/>
                </a:path>
              </a:pathLst>
            </a:custGeom>
            <a:solidFill>
              <a:srgbClr val="EB801A"/>
            </a:solidFill>
          </p:spPr>
          <p:txBody>
            <a:bodyPr wrap="square" lIns="0" tIns="0" rIns="0" bIns="0" rtlCol="0"/>
            <a:lstStyle/>
            <a:p>
              <a:endParaRPr sz="8406"/>
            </a:p>
          </p:txBody>
        </p:sp>
        <p:sp>
          <p:nvSpPr>
            <p:cNvPr id="9" name="object 6">
              <a:extLst>
                <a:ext uri="{FF2B5EF4-FFF2-40B4-BE49-F238E27FC236}">
                  <a16:creationId xmlns:a16="http://schemas.microsoft.com/office/drawing/2014/main" id="{F31B3D97-A844-6C54-2FE5-44B05B6B2874}"/>
                </a:ext>
              </a:extLst>
            </p:cNvPr>
            <p:cNvSpPr/>
            <p:nvPr/>
          </p:nvSpPr>
          <p:spPr>
            <a:xfrm>
              <a:off x="218528" y="1779276"/>
              <a:ext cx="4104640" cy="5080"/>
            </a:xfrm>
            <a:custGeom>
              <a:avLst/>
              <a:gdLst/>
              <a:ahLst/>
              <a:cxnLst/>
              <a:rect l="l" t="t" r="r" b="b"/>
              <a:pathLst>
                <a:path w="4104640" h="5080">
                  <a:moveTo>
                    <a:pt x="0" y="5060"/>
                  </a:moveTo>
                  <a:lnTo>
                    <a:pt x="0" y="0"/>
                  </a:lnTo>
                  <a:lnTo>
                    <a:pt x="4104055" y="0"/>
                  </a:lnTo>
                  <a:lnTo>
                    <a:pt x="4104055" y="5060"/>
                  </a:lnTo>
                  <a:lnTo>
                    <a:pt x="0" y="5060"/>
                  </a:lnTo>
                  <a:close/>
                </a:path>
              </a:pathLst>
            </a:custGeom>
            <a:ln w="5060">
              <a:solidFill>
                <a:srgbClr val="EB801A"/>
              </a:solidFill>
            </a:ln>
          </p:spPr>
          <p:txBody>
            <a:bodyPr wrap="square" lIns="0" tIns="0" rIns="0" bIns="0" rtlCol="0"/>
            <a:lstStyle/>
            <a:p>
              <a:endParaRPr sz="8406"/>
            </a:p>
          </p:txBody>
        </p:sp>
      </p:grpSp>
    </p:spTree>
    <p:extLst>
      <p:ext uri="{BB962C8B-B14F-4D97-AF65-F5344CB8AC3E}">
        <p14:creationId xmlns:p14="http://schemas.microsoft.com/office/powerpoint/2010/main" val="3600270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67" y="797540"/>
            <a:ext cx="7772401" cy="1260475"/>
          </a:xfrm>
          <a:noFill/>
        </p:spPr>
        <p:txBody>
          <a:bodyPr/>
          <a:lstStyle/>
          <a:p>
            <a:r>
              <a:rPr lang="en-US" dirty="0">
                <a:latin typeface="Consolas" panose="020B0609020204030204" pitchFamily="49" charset="0"/>
                <a:cs typeface="Consolas" panose="020B0609020204030204" pitchFamily="49" charset="0"/>
              </a:rPr>
              <a:t>Study Guide</a:t>
            </a:r>
          </a:p>
        </p:txBody>
      </p:sp>
      <p:sp>
        <p:nvSpPr>
          <p:cNvPr id="3" name="Content Placeholder 2"/>
          <p:cNvSpPr>
            <a:spLocks noGrp="1"/>
          </p:cNvSpPr>
          <p:nvPr>
            <p:ph type="body" sz="quarter" idx="10"/>
          </p:nvPr>
        </p:nvSpPr>
        <p:spPr>
          <a:xfrm>
            <a:off x="319783" y="1722437"/>
            <a:ext cx="9593458" cy="5029200"/>
          </a:xfrm>
        </p:spPr>
        <p:txBody>
          <a:bodyPr/>
          <a:lstStyle/>
          <a:p>
            <a:pPr marL="182880" indent="0">
              <a:buNone/>
            </a:pPr>
            <a:endParaRPr lang="en-US" dirty="0">
              <a:solidFill>
                <a:schemeClr val="tx1"/>
              </a:solidFill>
            </a:endParaRPr>
          </a:p>
          <a:p>
            <a:r>
              <a:rPr lang="en-US" dirty="0">
                <a:solidFill>
                  <a:schemeClr val="tx1"/>
                </a:solidFill>
              </a:rPr>
              <a:t>One-Sample Tests for Proportions</a:t>
            </a:r>
          </a:p>
          <a:p>
            <a:r>
              <a:rPr lang="en-US" dirty="0">
                <a:solidFill>
                  <a:schemeClr val="tx1"/>
                </a:solidFill>
              </a:rPr>
              <a:t>Two-Sample Tests for Proportions</a:t>
            </a:r>
          </a:p>
        </p:txBody>
      </p:sp>
    </p:spTree>
    <p:extLst>
      <p:ext uri="{BB962C8B-B14F-4D97-AF65-F5344CB8AC3E}">
        <p14:creationId xmlns:p14="http://schemas.microsoft.com/office/powerpoint/2010/main" val="5946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60C5A-727A-0928-4AF7-370AE9C30C48}"/>
              </a:ext>
            </a:extLst>
          </p:cNvPr>
          <p:cNvSpPr>
            <a:spLocks noGrp="1"/>
          </p:cNvSpPr>
          <p:nvPr>
            <p:ph type="title"/>
          </p:nvPr>
        </p:nvSpPr>
        <p:spPr/>
        <p:txBody>
          <a:bodyPr/>
          <a:lstStyle/>
          <a:p>
            <a:r>
              <a:rPr lang="en-US" dirty="0"/>
              <a:t>Two-Sample Tests for Proportions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BCA05099-B101-E89F-F015-95FE7E7FBC34}"/>
                  </a:ext>
                </a:extLst>
              </p:cNvPr>
              <p:cNvSpPr>
                <a:spLocks noGrp="1"/>
              </p:cNvSpPr>
              <p:nvPr>
                <p:ph type="body" sz="quarter" idx="10"/>
              </p:nvPr>
            </p:nvSpPr>
            <p:spPr>
              <a:xfrm>
                <a:off x="315912" y="1341437"/>
                <a:ext cx="9143999" cy="2971800"/>
              </a:xfrm>
            </p:spPr>
            <p:txBody>
              <a:bodyPr/>
              <a:lstStyle/>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Consider situations where we are interested in comparing the </a:t>
                </a:r>
                <a:r>
                  <a:rPr lang="en-US" sz="2000" b="0" i="0" u="none" strike="noStrike" baseline="0" dirty="0">
                    <a:solidFill>
                      <a:srgbClr val="0000FF"/>
                    </a:solidFill>
                    <a:latin typeface="Times New Roman" panose="02020603050405020304" pitchFamily="18" charset="0"/>
                    <a:cs typeface="Times New Roman" panose="02020603050405020304" pitchFamily="18" charset="0"/>
                  </a:rPr>
                  <a:t>sample proportions from two populations</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p>
              <a:p>
                <a:pPr marL="182880" indent="0" algn="l">
                  <a:buNone/>
                </a:pPr>
                <a:r>
                  <a:rPr lang="en-US" sz="2000" b="0" i="0" u="none" strike="noStrike" baseline="0" dirty="0">
                    <a:solidFill>
                      <a:srgbClr val="A10000"/>
                    </a:solidFill>
                    <a:latin typeface="Times New Roman" panose="02020603050405020304" pitchFamily="18" charset="0"/>
                    <a:cs typeface="Times New Roman" panose="02020603050405020304" pitchFamily="18" charset="0"/>
                  </a:rPr>
                  <a:t>We have separate samples from each population,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and we want to make conclusions about the characteristics of the two populations.</a:t>
                </a:r>
              </a:p>
              <a:p>
                <a:pPr marL="182880" indent="0">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We are interested in estimating the </a:t>
                </a:r>
                <a:r>
                  <a:rPr lang="en-US" sz="2000" b="0" i="0" u="none" strike="noStrike" baseline="0" dirty="0">
                    <a:solidFill>
                      <a:srgbClr val="0000FF"/>
                    </a:solidFill>
                    <a:latin typeface="Times New Roman" panose="02020603050405020304" pitchFamily="18" charset="0"/>
                    <a:cs typeface="Times New Roman" panose="02020603050405020304" pitchFamily="18" charset="0"/>
                  </a:rPr>
                  <a:t>quantity </a:t>
                </a:r>
                <a14:m>
                  <m:oMath xmlns:m="http://schemas.openxmlformats.org/officeDocument/2006/math">
                    <m:sSub>
                      <m:sSubPr>
                        <m:ctrlPr>
                          <a:rPr lang="en-US" sz="2000" b="0" i="1" u="none" strike="noStrike" baseline="0" dirty="0" smtClean="0">
                            <a:solidFill>
                              <a:srgbClr val="0000FF"/>
                            </a:solidFill>
                            <a:latin typeface="Cambria Math" panose="02040503050406030204" pitchFamily="18" charset="0"/>
                          </a:rPr>
                        </m:ctrlPr>
                      </m:sSubPr>
                      <m:e>
                        <m:r>
                          <a:rPr lang="en-US" sz="2000" b="0" i="1" u="none" strike="noStrike" baseline="0" dirty="0" smtClean="0">
                            <a:solidFill>
                              <a:srgbClr val="0000FF"/>
                            </a:solidFill>
                            <a:latin typeface="Cambria Math" panose="02040503050406030204" pitchFamily="18" charset="0"/>
                            <a:ea typeface="Cambria Math" panose="02040503050406030204" pitchFamily="18" charset="0"/>
                          </a:rPr>
                          <m:t>𝜌</m:t>
                        </m:r>
                      </m:e>
                      <m:sub>
                        <m:r>
                          <a:rPr lang="en-US" sz="2000" b="0" i="1" u="none" strike="noStrike" baseline="0" dirty="0" smtClean="0">
                            <a:solidFill>
                              <a:srgbClr val="0000FF"/>
                            </a:solidFill>
                            <a:latin typeface="Cambria Math" panose="02040503050406030204" pitchFamily="18" charset="0"/>
                          </a:rPr>
                          <m:t>1</m:t>
                        </m:r>
                      </m:sub>
                    </m:sSub>
                    <m:r>
                      <a:rPr lang="en-US" sz="2000" b="0" i="1" u="none" strike="noStrike" baseline="0" dirty="0" smtClean="0">
                        <a:solidFill>
                          <a:srgbClr val="0000FF"/>
                        </a:solidFill>
                        <a:latin typeface="Cambria Math" panose="02040503050406030204" pitchFamily="18" charset="0"/>
                      </a:rPr>
                      <m:t> </m:t>
                    </m:r>
                    <m:r>
                      <a:rPr lang="en-US" sz="2000" b="1" i="1" u="none" strike="noStrike" baseline="0" dirty="0" smtClean="0">
                        <a:solidFill>
                          <a:srgbClr val="0000FF"/>
                        </a:solidFill>
                        <a:latin typeface="Cambria Math" panose="02040503050406030204" pitchFamily="18" charset="0"/>
                      </a:rPr>
                      <m:t>−</m:t>
                    </m:r>
                    <m:sSub>
                      <m:sSubPr>
                        <m:ctrlPr>
                          <a:rPr lang="en-US" sz="2000" i="1" dirty="0">
                            <a:solidFill>
                              <a:srgbClr val="0000FF"/>
                            </a:solidFill>
                            <a:latin typeface="Cambria Math" panose="02040503050406030204" pitchFamily="18" charset="0"/>
                          </a:rPr>
                        </m:ctrlPr>
                      </m:sSubPr>
                      <m:e>
                        <m:r>
                          <a:rPr lang="en-US" sz="2000" i="1" dirty="0">
                            <a:solidFill>
                              <a:srgbClr val="0000FF"/>
                            </a:solidFill>
                            <a:latin typeface="Cambria Math" panose="02040503050406030204" pitchFamily="18" charset="0"/>
                            <a:ea typeface="Cambria Math" panose="02040503050406030204" pitchFamily="18" charset="0"/>
                          </a:rPr>
                          <m:t>𝜌</m:t>
                        </m:r>
                      </m:e>
                      <m:sub>
                        <m:r>
                          <a:rPr lang="en-US" sz="2000" b="0" i="1" dirty="0" smtClean="0">
                            <a:solidFill>
                              <a:srgbClr val="0000FF"/>
                            </a:solidFill>
                            <a:latin typeface="Cambria Math" panose="02040503050406030204" pitchFamily="18" charset="0"/>
                            <a:ea typeface="Cambria Math" panose="02040503050406030204" pitchFamily="18" charset="0"/>
                          </a:rPr>
                          <m:t>2</m:t>
                        </m:r>
                      </m:sub>
                    </m:sSub>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 or testing the null hypothesis of no difference between proportions</a:t>
                </a:r>
                <a14:m>
                  <m:oMath xmlns:m="http://schemas.openxmlformats.org/officeDocument/2006/math">
                    <m:sSub>
                      <m:sSubPr>
                        <m:ctrlPr>
                          <a:rPr lang="en-US" sz="2000" i="1" dirty="0">
                            <a:solidFill>
                              <a:srgbClr val="0000FF"/>
                            </a:solidFill>
                            <a:latin typeface="Cambria Math" panose="02040503050406030204" pitchFamily="18" charset="0"/>
                          </a:rPr>
                        </m:ctrlPr>
                      </m:sSubPr>
                      <m:e>
                        <m:r>
                          <a:rPr lang="en-US" sz="2000" b="0" i="1" dirty="0" smtClean="0">
                            <a:solidFill>
                              <a:srgbClr val="0000FF"/>
                            </a:solidFill>
                            <a:latin typeface="Cambria Math" panose="02040503050406030204" pitchFamily="18" charset="0"/>
                          </a:rPr>
                          <m:t> </m:t>
                        </m:r>
                        <m:r>
                          <a:rPr lang="en-US" sz="2000" i="1" dirty="0">
                            <a:solidFill>
                              <a:srgbClr val="0000FF"/>
                            </a:solidFill>
                            <a:latin typeface="Cambria Math" panose="02040503050406030204" pitchFamily="18" charset="0"/>
                            <a:ea typeface="Cambria Math" panose="02040503050406030204" pitchFamily="18" charset="0"/>
                          </a:rPr>
                          <m:t>𝜌</m:t>
                        </m:r>
                      </m:e>
                      <m:sub>
                        <m:r>
                          <a:rPr lang="en-US" sz="2000" i="1" dirty="0">
                            <a:solidFill>
                              <a:srgbClr val="0000FF"/>
                            </a:solidFill>
                            <a:latin typeface="Cambria Math" panose="02040503050406030204" pitchFamily="18" charset="0"/>
                          </a:rPr>
                          <m:t>1</m:t>
                        </m:r>
                      </m:sub>
                    </m:sSub>
                    <m:r>
                      <a:rPr lang="en-US" sz="2000" i="1" dirty="0">
                        <a:solidFill>
                          <a:srgbClr val="0000FF"/>
                        </a:solidFill>
                        <a:latin typeface="Cambria Math" panose="02040503050406030204" pitchFamily="18" charset="0"/>
                      </a:rPr>
                      <m:t> </m:t>
                    </m:r>
                    <m:r>
                      <a:rPr lang="en-US" sz="2000" b="1" i="1" dirty="0">
                        <a:solidFill>
                          <a:srgbClr val="0000FF"/>
                        </a:solidFill>
                        <a:latin typeface="Cambria Math" panose="02040503050406030204" pitchFamily="18" charset="0"/>
                      </a:rPr>
                      <m:t>−</m:t>
                    </m:r>
                    <m:sSub>
                      <m:sSubPr>
                        <m:ctrlPr>
                          <a:rPr lang="en-US" sz="2000" i="1" dirty="0">
                            <a:solidFill>
                              <a:srgbClr val="0000FF"/>
                            </a:solidFill>
                            <a:latin typeface="Cambria Math" panose="02040503050406030204" pitchFamily="18" charset="0"/>
                          </a:rPr>
                        </m:ctrlPr>
                      </m:sSubPr>
                      <m:e>
                        <m:r>
                          <a:rPr lang="en-US" sz="2000" i="1" dirty="0">
                            <a:solidFill>
                              <a:srgbClr val="0000FF"/>
                            </a:solidFill>
                            <a:latin typeface="Cambria Math" panose="02040503050406030204" pitchFamily="18" charset="0"/>
                            <a:ea typeface="Cambria Math" panose="02040503050406030204" pitchFamily="18" charset="0"/>
                          </a:rPr>
                          <m:t>𝜌</m:t>
                        </m:r>
                      </m:e>
                      <m:sub>
                        <m:r>
                          <a:rPr lang="en-US" sz="2000" i="1" dirty="0">
                            <a:solidFill>
                              <a:srgbClr val="0000FF"/>
                            </a:solidFill>
                            <a:latin typeface="Cambria Math" panose="02040503050406030204" pitchFamily="18" charset="0"/>
                            <a:ea typeface="Cambria Math" panose="02040503050406030204" pitchFamily="18" charset="0"/>
                          </a:rPr>
                          <m:t>2</m:t>
                        </m:r>
                      </m:sub>
                    </m:sSub>
                  </m:oMath>
                </a14:m>
                <a:r>
                  <a:rPr lang="en-US" sz="2000" b="1" i="0" u="none" strike="noStrike" baseline="0" dirty="0">
                    <a:solidFill>
                      <a:srgbClr val="0000FF"/>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FF"/>
                    </a:solidFill>
                    <a:latin typeface="Times New Roman" panose="02020603050405020304" pitchFamily="18" charset="0"/>
                    <a:cs typeface="Times New Roman" panose="02020603050405020304" pitchFamily="18" charset="0"/>
                  </a:rPr>
                  <a:t>0 or, equivalently,</a:t>
                </a:r>
                <a14:m>
                  <m:oMath xmlns:m="http://schemas.openxmlformats.org/officeDocument/2006/math">
                    <m:sSub>
                      <m:sSubPr>
                        <m:ctrlPr>
                          <a:rPr lang="en-US" sz="2000" i="1" dirty="0">
                            <a:solidFill>
                              <a:srgbClr val="0000FF"/>
                            </a:solidFill>
                            <a:latin typeface="Cambria Math" panose="02040503050406030204" pitchFamily="18" charset="0"/>
                          </a:rPr>
                        </m:ctrlPr>
                      </m:sSubPr>
                      <m:e>
                        <m:r>
                          <a:rPr lang="en-US" sz="2000" i="1" dirty="0">
                            <a:solidFill>
                              <a:srgbClr val="0000FF"/>
                            </a:solidFill>
                            <a:latin typeface="Cambria Math" panose="02040503050406030204" pitchFamily="18" charset="0"/>
                          </a:rPr>
                          <m:t> </m:t>
                        </m:r>
                        <m:r>
                          <a:rPr lang="en-US" sz="2000" i="1" dirty="0">
                            <a:solidFill>
                              <a:srgbClr val="0000FF"/>
                            </a:solidFill>
                            <a:latin typeface="Cambria Math" panose="02040503050406030204" pitchFamily="18" charset="0"/>
                            <a:ea typeface="Cambria Math" panose="02040503050406030204" pitchFamily="18" charset="0"/>
                          </a:rPr>
                          <m:t>𝜌</m:t>
                        </m:r>
                      </m:e>
                      <m:sub>
                        <m:r>
                          <a:rPr lang="en-US" sz="2000" i="1" dirty="0">
                            <a:solidFill>
                              <a:srgbClr val="0000FF"/>
                            </a:solidFill>
                            <a:latin typeface="Cambria Math" panose="02040503050406030204" pitchFamily="18" charset="0"/>
                          </a:rPr>
                          <m:t>1</m:t>
                        </m:r>
                      </m:sub>
                    </m:sSub>
                    <m:r>
                      <a:rPr lang="en-US" sz="2000" b="1" i="1" dirty="0" smtClean="0">
                        <a:solidFill>
                          <a:srgbClr val="0000FF"/>
                        </a:solidFill>
                        <a:latin typeface="Cambria Math" panose="02040503050406030204" pitchFamily="18" charset="0"/>
                      </a:rPr>
                      <m:t>=</m:t>
                    </m:r>
                    <m:sSub>
                      <m:sSubPr>
                        <m:ctrlPr>
                          <a:rPr lang="en-US" sz="2000" i="1" dirty="0">
                            <a:solidFill>
                              <a:srgbClr val="0000FF"/>
                            </a:solidFill>
                            <a:latin typeface="Cambria Math" panose="02040503050406030204" pitchFamily="18" charset="0"/>
                          </a:rPr>
                        </m:ctrlPr>
                      </m:sSubPr>
                      <m:e>
                        <m:r>
                          <a:rPr lang="en-US" sz="2000" i="1" dirty="0">
                            <a:solidFill>
                              <a:srgbClr val="0000FF"/>
                            </a:solidFill>
                            <a:latin typeface="Cambria Math" panose="02040503050406030204" pitchFamily="18" charset="0"/>
                          </a:rPr>
                          <m:t> </m:t>
                        </m:r>
                        <m:r>
                          <a:rPr lang="en-US" sz="2000" i="1" dirty="0">
                            <a:solidFill>
                              <a:srgbClr val="0000FF"/>
                            </a:solidFill>
                            <a:latin typeface="Cambria Math" panose="02040503050406030204" pitchFamily="18" charset="0"/>
                            <a:ea typeface="Cambria Math" panose="02040503050406030204" pitchFamily="18" charset="0"/>
                          </a:rPr>
                          <m:t>𝜌</m:t>
                        </m:r>
                      </m:e>
                      <m:sub>
                        <m:r>
                          <a:rPr lang="en-US" sz="2000" b="0" i="1" dirty="0" smtClean="0">
                            <a:solidFill>
                              <a:srgbClr val="0000FF"/>
                            </a:solidFill>
                            <a:latin typeface="Cambria Math" panose="02040503050406030204" pitchFamily="18" charset="0"/>
                            <a:ea typeface="Cambria Math" panose="02040503050406030204" pitchFamily="18" charset="0"/>
                          </a:rPr>
                          <m:t>2</m:t>
                        </m:r>
                      </m:sub>
                    </m:sSub>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Since the population proportions are unknown, they are estimated by the sample proportions.</a:t>
                </a:r>
                <a:endParaRPr lang="en-US" sz="20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BCA05099-B101-E89F-F015-95FE7E7FBC34}"/>
                  </a:ext>
                </a:extLst>
              </p:cNvPr>
              <p:cNvSpPr>
                <a:spLocks noGrp="1" noRot="1" noChangeAspect="1" noMove="1" noResize="1" noEditPoints="1" noAdjustHandles="1" noChangeArrowheads="1" noChangeShapeType="1" noTextEdit="1"/>
              </p:cNvSpPr>
              <p:nvPr>
                <p:ph type="body" sz="quarter" idx="10"/>
              </p:nvPr>
            </p:nvSpPr>
            <p:spPr>
              <a:xfrm>
                <a:off x="315912" y="1341437"/>
                <a:ext cx="9143999" cy="2971800"/>
              </a:xfrm>
              <a:blipFill>
                <a:blip r:embed="rId2"/>
                <a:stretch>
                  <a:fillRect t="-1844" r="-1933" b="-1823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F88DB43-3892-2695-0B14-454531BBCEB1}"/>
              </a:ext>
            </a:extLst>
          </p:cNvPr>
          <p:cNvPicPr>
            <a:picLocks noChangeAspect="1"/>
          </p:cNvPicPr>
          <p:nvPr/>
        </p:nvPicPr>
        <p:blipFill>
          <a:blip r:embed="rId3"/>
          <a:stretch>
            <a:fillRect/>
          </a:stretch>
        </p:blipFill>
        <p:spPr>
          <a:xfrm>
            <a:off x="701251" y="4846637"/>
            <a:ext cx="8678122" cy="2187098"/>
          </a:xfrm>
          <a:prstGeom prst="rect">
            <a:avLst/>
          </a:prstGeom>
        </p:spPr>
      </p:pic>
    </p:spTree>
    <p:extLst>
      <p:ext uri="{BB962C8B-B14F-4D97-AF65-F5344CB8AC3E}">
        <p14:creationId xmlns:p14="http://schemas.microsoft.com/office/powerpoint/2010/main" val="3969715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44277-228E-1708-AD4E-10A4A6181A13}"/>
              </a:ext>
            </a:extLst>
          </p:cNvPr>
          <p:cNvSpPr>
            <a:spLocks noGrp="1"/>
          </p:cNvSpPr>
          <p:nvPr>
            <p:ph type="title"/>
          </p:nvPr>
        </p:nvSpPr>
        <p:spPr>
          <a:xfrm>
            <a:off x="-1" y="309562"/>
            <a:ext cx="10080625" cy="1260475"/>
          </a:xfrm>
        </p:spPr>
        <p:txBody>
          <a:bodyPr/>
          <a:lstStyle/>
          <a:p>
            <a:r>
              <a:rPr lang="en-US" sz="2800" dirty="0"/>
              <a:t>Confidence Intervals for Differences in Proportions</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B5033D93-6A73-FD8B-5378-968A48178890}"/>
                  </a:ext>
                </a:extLst>
              </p:cNvPr>
              <p:cNvSpPr>
                <a:spLocks noGrp="1"/>
              </p:cNvSpPr>
              <p:nvPr>
                <p:ph type="body" sz="quarter" idx="10"/>
              </p:nvPr>
            </p:nvSpPr>
            <p:spPr>
              <a:xfrm>
                <a:off x="468311" y="1417637"/>
                <a:ext cx="9448801" cy="5029200"/>
              </a:xfrm>
            </p:spPr>
            <p:txBody>
              <a:bodyPr/>
              <a:lstStyle/>
              <a:p>
                <a:pPr marL="182880" indent="0">
                  <a:spcAft>
                    <a:spcPts val="0"/>
                  </a:spcAft>
                  <a:buNone/>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standard deviation of the difference in the sample proportions, </a:t>
                </a:r>
                <a14:m>
                  <m:oMath xmlns:m="http://schemas.openxmlformats.org/officeDocument/2006/math">
                    <m:sSub>
                      <m:sSubPr>
                        <m:ctrlPr>
                          <a:rPr lang="en-US" sz="1800" b="0" i="1" u="none" strike="noStrike" baseline="0" smtClean="0">
                            <a:solidFill>
                              <a:srgbClr val="000000"/>
                            </a:solidFill>
                            <a:latin typeface="Cambria Math" panose="02040503050406030204" pitchFamily="18" charset="0"/>
                            <a:cs typeface="Times New Roman" panose="02020603050405020304" pitchFamily="18" charset="0"/>
                          </a:rPr>
                        </m:ctrlPr>
                      </m:sSubPr>
                      <m:e>
                        <m:acc>
                          <m:accPr>
                            <m:chr m:val="̂"/>
                            <m:ctrlPr>
                              <a:rPr lang="en-US" sz="1800" b="0" i="1" u="none" strike="noStrike" baseline="0" smtClean="0">
                                <a:solidFill>
                                  <a:srgbClr val="000000"/>
                                </a:solidFill>
                                <a:latin typeface="Cambria Math" panose="02040503050406030204" pitchFamily="18" charset="0"/>
                                <a:cs typeface="Times New Roman" panose="02020603050405020304" pitchFamily="18" charset="0"/>
                              </a:rPr>
                            </m:ctrlPr>
                          </m:accPr>
                          <m:e>
                            <m:r>
                              <a:rPr lang="en-US" sz="1800" b="0" i="1" u="none" strike="noStrike" baseline="0" smtClean="0">
                                <a:solidFill>
                                  <a:srgbClr val="000000"/>
                                </a:solidFill>
                                <a:latin typeface="Cambria Math" panose="02040503050406030204" pitchFamily="18" charset="0"/>
                                <a:cs typeface="Times New Roman" panose="02020603050405020304" pitchFamily="18" charset="0"/>
                              </a:rPr>
                              <m:t>𝑝</m:t>
                            </m:r>
                          </m:e>
                        </m:acc>
                      </m:e>
                      <m:sub>
                        <m:r>
                          <a:rPr lang="en-US" sz="1800" b="0" i="1" u="none" strike="noStrike" baseline="0" smtClean="0">
                            <a:solidFill>
                              <a:srgbClr val="000000"/>
                            </a:solidFill>
                            <a:latin typeface="Cambria Math" panose="02040503050406030204" pitchFamily="18" charset="0"/>
                            <a:cs typeface="Times New Roman" panose="02020603050405020304" pitchFamily="18" charset="0"/>
                          </a:rPr>
                          <m:t>1</m:t>
                        </m:r>
                      </m:sub>
                    </m:sSub>
                  </m:oMath>
                </a14:m>
                <a:r>
                  <a:rPr lang="en-US" sz="1800" b="0" i="0" u="none" strike="noStrike" baseline="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r>
                      <a:rPr lang="en-US" sz="1800" b="0" i="1" smtClean="0">
                        <a:solidFill>
                          <a:schemeClr val="tx1"/>
                        </a:solidFill>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acc>
                          <m:accPr>
                            <m:chr m:val="̂"/>
                            <m:ctrlPr>
                              <a:rPr lang="en-US" sz="1800" i="1">
                                <a:latin typeface="Cambria Math" panose="02040503050406030204" pitchFamily="18" charset="0"/>
                                <a:cs typeface="Times New Roman" panose="02020603050405020304" pitchFamily="18" charset="0"/>
                              </a:rPr>
                            </m:ctrlPr>
                          </m:accPr>
                          <m:e>
                            <m:r>
                              <a:rPr lang="en-US" sz="1800" i="1">
                                <a:latin typeface="Cambria Math" panose="02040503050406030204" pitchFamily="18" charset="0"/>
                                <a:cs typeface="Times New Roman" panose="02020603050405020304" pitchFamily="18" charset="0"/>
                              </a:rPr>
                              <m:t>𝑝</m:t>
                            </m:r>
                          </m:e>
                        </m:acc>
                      </m:e>
                      <m:sub>
                        <m:r>
                          <a:rPr lang="en-US" sz="1800" b="0" i="1" smtClean="0">
                            <a:latin typeface="Cambria Math" panose="02040503050406030204" pitchFamily="18" charset="0"/>
                            <a:cs typeface="Times New Roman" panose="02020603050405020304" pitchFamily="18" charset="0"/>
                          </a:rPr>
                          <m:t>2</m:t>
                        </m:r>
                      </m:sub>
                    </m:sSub>
                  </m:oMath>
                </a14:m>
                <a:r>
                  <a:rPr lang="en-US" sz="1800" b="0" i="0" u="none" strike="noStrike" baseline="0" dirty="0">
                    <a:solidFill>
                      <a:srgbClr val="000000"/>
                    </a:solidFill>
                    <a:latin typeface="Times New Roman" panose="02020603050405020304" pitchFamily="18" charset="0"/>
                    <a:cs typeface="Times New Roman" panose="02020603050405020304" pitchFamily="18" charset="0"/>
                  </a:rPr>
                  <a:t>, is given by</a:t>
                </a:r>
              </a:p>
              <a:p>
                <a:pPr marL="182880" indent="0">
                  <a:spcAft>
                    <a:spcPts val="0"/>
                  </a:spcAft>
                  <a:buNone/>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cs typeface="Times New Roman" panose="020206030504050203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𝜎</m:t>
                          </m:r>
                        </m:e>
                        <m:sub>
                          <m:sSub>
                            <m:sSubPr>
                              <m:ctrlPr>
                                <a:rPr lang="en-US" sz="1800" i="1">
                                  <a:latin typeface="Cambria Math" panose="02040503050406030204" pitchFamily="18" charset="0"/>
                                  <a:cs typeface="Times New Roman" panose="02020603050405020304" pitchFamily="18" charset="0"/>
                                </a:rPr>
                              </m:ctrlPr>
                            </m:sSubPr>
                            <m:e>
                              <m:acc>
                                <m:accPr>
                                  <m:chr m:val="̂"/>
                                  <m:ctrlPr>
                                    <a:rPr lang="en-US" sz="1800" i="1">
                                      <a:latin typeface="Cambria Math" panose="02040503050406030204" pitchFamily="18" charset="0"/>
                                      <a:cs typeface="Times New Roman" panose="02020603050405020304" pitchFamily="18" charset="0"/>
                                    </a:rPr>
                                  </m:ctrlPr>
                                </m:accPr>
                                <m:e>
                                  <m:r>
                                    <a:rPr lang="en-US" sz="1800" i="1">
                                      <a:latin typeface="Cambria Math" panose="02040503050406030204" pitchFamily="18" charset="0"/>
                                      <a:cs typeface="Times New Roman" panose="02020603050405020304" pitchFamily="18" charset="0"/>
                                    </a:rPr>
                                    <m:t>𝑝</m:t>
                                  </m:r>
                                </m:e>
                              </m:acc>
                            </m:e>
                            <m:sub>
                              <m:r>
                                <a:rPr lang="en-US" sz="1800" i="1">
                                  <a:latin typeface="Cambria Math" panose="02040503050406030204" pitchFamily="18" charset="0"/>
                                  <a:cs typeface="Times New Roman" panose="02020603050405020304" pitchFamily="18" charset="0"/>
                                </a:rPr>
                                <m:t>1</m:t>
                              </m:r>
                            </m:sub>
                          </m:sSub>
                          <m:r>
                            <m:rPr>
                              <m:nor/>
                            </m:rPr>
                            <a:rPr lang="en-US" sz="1800" dirty="0">
                              <a:latin typeface="Times New Roman" panose="02020603050405020304" pitchFamily="18" charset="0"/>
                              <a:cs typeface="Times New Roman" panose="02020603050405020304" pitchFamily="18" charset="0"/>
                            </a:rPr>
                            <m:t> </m:t>
                          </m:r>
                          <m:r>
                            <a:rPr lang="en-US" sz="1800" i="1">
                              <a:solidFill>
                                <a:schemeClr val="tx1"/>
                              </a:solidFill>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acc>
                                <m:accPr>
                                  <m:chr m:val="̂"/>
                                  <m:ctrlPr>
                                    <a:rPr lang="en-US" sz="1800" i="1">
                                      <a:latin typeface="Cambria Math" panose="02040503050406030204" pitchFamily="18" charset="0"/>
                                      <a:cs typeface="Times New Roman" panose="02020603050405020304" pitchFamily="18" charset="0"/>
                                    </a:rPr>
                                  </m:ctrlPr>
                                </m:accPr>
                                <m:e>
                                  <m:r>
                                    <a:rPr lang="en-US" sz="1800" i="1">
                                      <a:latin typeface="Cambria Math" panose="02040503050406030204" pitchFamily="18" charset="0"/>
                                      <a:cs typeface="Times New Roman" panose="02020603050405020304" pitchFamily="18" charset="0"/>
                                    </a:rPr>
                                    <m:t>𝑝</m:t>
                                  </m:r>
                                </m:e>
                              </m:acc>
                            </m:e>
                            <m:sub>
                              <m:r>
                                <a:rPr lang="en-US" sz="1800" i="1">
                                  <a:latin typeface="Cambria Math" panose="02040503050406030204" pitchFamily="18" charset="0"/>
                                  <a:cs typeface="Times New Roman" panose="02020603050405020304" pitchFamily="18" charset="0"/>
                                </a:rPr>
                                <m:t>2</m:t>
                              </m:r>
                            </m:sub>
                          </m:sSub>
                        </m:sub>
                      </m:sSub>
                      <m:r>
                        <a:rPr lang="en-US" sz="1800" b="0" i="1" smtClean="0">
                          <a:solidFill>
                            <a:schemeClr val="tx1"/>
                          </a:solidFill>
                          <a:latin typeface="Cambria Math" panose="02040503050406030204" pitchFamily="18" charset="0"/>
                          <a:cs typeface="Times New Roman" panose="02020603050405020304" pitchFamily="18" charset="0"/>
                        </a:rPr>
                        <m:t>=</m:t>
                      </m:r>
                      <m:rad>
                        <m:radPr>
                          <m:degHide m:val="on"/>
                          <m:ctrlPr>
                            <a:rPr lang="en-US" sz="1800" b="0" i="1" smtClean="0">
                              <a:solidFill>
                                <a:schemeClr val="tx1"/>
                              </a:solidFill>
                              <a:latin typeface="Cambria Math" panose="02040503050406030204" pitchFamily="18" charset="0"/>
                              <a:cs typeface="Times New Roman" panose="02020603050405020304" pitchFamily="18" charset="0"/>
                            </a:rPr>
                          </m:ctrlPr>
                        </m:radPr>
                        <m:deg/>
                        <m:e>
                          <m:f>
                            <m:fPr>
                              <m:ctrlPr>
                                <a:rPr lang="en-US" sz="1800" b="0" i="1" smtClean="0">
                                  <a:solidFill>
                                    <a:schemeClr val="tx1"/>
                                  </a:solidFill>
                                  <a:latin typeface="Cambria Math" panose="02040503050406030204" pitchFamily="18" charset="0"/>
                                  <a:cs typeface="Times New Roman" panose="02020603050405020304" pitchFamily="18" charset="0"/>
                                </a:rPr>
                              </m:ctrlPr>
                            </m:fPr>
                            <m:num>
                              <m:r>
                                <a:rPr lang="en-US" sz="1800" b="0" i="1" smtClean="0">
                                  <a:solidFill>
                                    <a:schemeClr val="tx1"/>
                                  </a:solidFill>
                                  <a:latin typeface="Cambria Math" panose="02040503050406030204" pitchFamily="18" charset="0"/>
                                  <a:cs typeface="Times New Roman" panose="02020603050405020304" pitchFamily="18" charset="0"/>
                                </a:rPr>
                                <m:t>𝑝</m:t>
                              </m:r>
                              <m:r>
                                <a:rPr lang="en-US" sz="1800" b="0" i="1" baseline="-25000" smtClean="0">
                                  <a:solidFill>
                                    <a:schemeClr val="tx1"/>
                                  </a:solidFill>
                                  <a:latin typeface="Cambria Math" panose="02040503050406030204" pitchFamily="18" charset="0"/>
                                  <a:cs typeface="Times New Roman" panose="02020603050405020304" pitchFamily="18" charset="0"/>
                                </a:rPr>
                                <m:t>1</m:t>
                              </m:r>
                              <m:r>
                                <a:rPr lang="en-US" sz="1800" b="0" i="1" smtClean="0">
                                  <a:solidFill>
                                    <a:schemeClr val="tx1"/>
                                  </a:solidFill>
                                  <a:latin typeface="Cambria Math" panose="02040503050406030204" pitchFamily="18" charset="0"/>
                                  <a:cs typeface="Times New Roman" panose="02020603050405020304" pitchFamily="18" charset="0"/>
                                </a:rPr>
                                <m:t>(1−</m:t>
                              </m:r>
                              <m:r>
                                <a:rPr lang="en-US" sz="1800" b="0" i="1" smtClean="0">
                                  <a:solidFill>
                                    <a:schemeClr val="tx1"/>
                                  </a:solidFill>
                                  <a:latin typeface="Cambria Math" panose="02040503050406030204" pitchFamily="18" charset="0"/>
                                  <a:cs typeface="Times New Roman" panose="02020603050405020304" pitchFamily="18" charset="0"/>
                                </a:rPr>
                                <m:t>𝑝</m:t>
                              </m:r>
                              <m:r>
                                <a:rPr lang="en-US" sz="1800" b="0" i="1" baseline="-25000" smtClean="0">
                                  <a:solidFill>
                                    <a:schemeClr val="tx1"/>
                                  </a:solidFill>
                                  <a:latin typeface="Cambria Math" panose="02040503050406030204" pitchFamily="18" charset="0"/>
                                  <a:cs typeface="Times New Roman" panose="02020603050405020304" pitchFamily="18" charset="0"/>
                                </a:rPr>
                                <m:t>1</m:t>
                              </m:r>
                              <m:r>
                                <a:rPr lang="en-US" sz="1800" b="0" i="1" smtClean="0">
                                  <a:solidFill>
                                    <a:schemeClr val="tx1"/>
                                  </a:solidFill>
                                  <a:latin typeface="Cambria Math" panose="02040503050406030204" pitchFamily="18" charset="0"/>
                                  <a:cs typeface="Times New Roman" panose="02020603050405020304" pitchFamily="18" charset="0"/>
                                </a:rPr>
                                <m:t>)</m:t>
                              </m:r>
                            </m:num>
                            <m:den>
                              <m:r>
                                <a:rPr lang="en-US" sz="1800" b="0" i="1" smtClean="0">
                                  <a:solidFill>
                                    <a:schemeClr val="tx1"/>
                                  </a:solidFill>
                                  <a:latin typeface="Cambria Math" panose="02040503050406030204" pitchFamily="18" charset="0"/>
                                  <a:cs typeface="Times New Roman" panose="02020603050405020304" pitchFamily="18" charset="0"/>
                                </a:rPr>
                                <m:t>𝑛</m:t>
                              </m:r>
                              <m:r>
                                <a:rPr lang="en-US" sz="1800" b="0" i="1" baseline="-25000" smtClean="0">
                                  <a:solidFill>
                                    <a:schemeClr val="tx1"/>
                                  </a:solidFill>
                                  <a:latin typeface="Cambria Math" panose="02040503050406030204" pitchFamily="18" charset="0"/>
                                  <a:cs typeface="Times New Roman" panose="02020603050405020304" pitchFamily="18" charset="0"/>
                                </a:rPr>
                                <m:t>1</m:t>
                              </m:r>
                            </m:den>
                          </m:f>
                          <m:r>
                            <a:rPr lang="en-US" sz="1800" b="0" i="1" smtClean="0">
                              <a:solidFill>
                                <a:schemeClr val="tx1"/>
                              </a:solidFill>
                              <a:latin typeface="Cambria Math" panose="02040503050406030204" pitchFamily="18" charset="0"/>
                              <a:cs typeface="Times New Roman" panose="02020603050405020304" pitchFamily="18" charset="0"/>
                            </a:rPr>
                            <m:t>+</m:t>
                          </m:r>
                          <m:f>
                            <m:fPr>
                              <m:ctrlPr>
                                <a:rPr lang="en-US" sz="1800" i="1">
                                  <a:solidFill>
                                    <a:schemeClr val="tx1"/>
                                  </a:solidFill>
                                  <a:latin typeface="Cambria Math" panose="02040503050406030204" pitchFamily="18" charset="0"/>
                                  <a:cs typeface="Times New Roman" panose="02020603050405020304" pitchFamily="18" charset="0"/>
                                </a:rPr>
                              </m:ctrlPr>
                            </m:fPr>
                            <m:num>
                              <m:r>
                                <a:rPr lang="en-US" sz="1800" i="1">
                                  <a:solidFill>
                                    <a:schemeClr val="tx1"/>
                                  </a:solidFill>
                                  <a:latin typeface="Cambria Math" panose="02040503050406030204" pitchFamily="18" charset="0"/>
                                  <a:cs typeface="Times New Roman" panose="02020603050405020304" pitchFamily="18" charset="0"/>
                                </a:rPr>
                                <m:t>𝑝</m:t>
                              </m:r>
                              <m:r>
                                <a:rPr lang="en-US" sz="1800" b="0" i="1" baseline="-25000" smtClean="0">
                                  <a:solidFill>
                                    <a:schemeClr val="tx1"/>
                                  </a:solidFill>
                                  <a:latin typeface="Cambria Math" panose="02040503050406030204" pitchFamily="18" charset="0"/>
                                  <a:cs typeface="Times New Roman" panose="02020603050405020304" pitchFamily="18" charset="0"/>
                                </a:rPr>
                                <m:t>2</m:t>
                              </m:r>
                              <m:r>
                                <a:rPr lang="en-US" sz="1800" i="1">
                                  <a:solidFill>
                                    <a:schemeClr val="tx1"/>
                                  </a:solidFill>
                                  <a:latin typeface="Cambria Math" panose="02040503050406030204" pitchFamily="18" charset="0"/>
                                  <a:cs typeface="Times New Roman" panose="02020603050405020304" pitchFamily="18" charset="0"/>
                                </a:rPr>
                                <m:t>(1−</m:t>
                              </m:r>
                              <m:r>
                                <a:rPr lang="en-US" sz="1800" i="1">
                                  <a:solidFill>
                                    <a:schemeClr val="tx1"/>
                                  </a:solidFill>
                                  <a:latin typeface="Cambria Math" panose="02040503050406030204" pitchFamily="18" charset="0"/>
                                  <a:cs typeface="Times New Roman" panose="02020603050405020304" pitchFamily="18" charset="0"/>
                                </a:rPr>
                                <m:t>𝑝</m:t>
                              </m:r>
                              <m:r>
                                <a:rPr lang="en-US" sz="1800" b="0" i="1" baseline="-25000" smtClean="0">
                                  <a:solidFill>
                                    <a:schemeClr val="tx1"/>
                                  </a:solidFill>
                                  <a:latin typeface="Cambria Math" panose="02040503050406030204" pitchFamily="18" charset="0"/>
                                  <a:cs typeface="Times New Roman" panose="02020603050405020304" pitchFamily="18" charset="0"/>
                                </a:rPr>
                                <m:t>2</m:t>
                              </m:r>
                              <m:r>
                                <a:rPr lang="en-US" sz="1800" i="1">
                                  <a:solidFill>
                                    <a:schemeClr val="tx1"/>
                                  </a:solidFill>
                                  <a:latin typeface="Cambria Math" panose="02040503050406030204" pitchFamily="18" charset="0"/>
                                  <a:cs typeface="Times New Roman" panose="02020603050405020304" pitchFamily="18" charset="0"/>
                                </a:rPr>
                                <m:t>)</m:t>
                              </m:r>
                            </m:num>
                            <m:den>
                              <m:r>
                                <a:rPr lang="en-US" sz="1800" i="1">
                                  <a:solidFill>
                                    <a:schemeClr val="tx1"/>
                                  </a:solidFill>
                                  <a:latin typeface="Cambria Math" panose="02040503050406030204" pitchFamily="18" charset="0"/>
                                  <a:cs typeface="Times New Roman" panose="02020603050405020304" pitchFamily="18" charset="0"/>
                                </a:rPr>
                                <m:t>𝑛</m:t>
                              </m:r>
                              <m:r>
                                <a:rPr lang="en-US" sz="1800" b="0" i="1" baseline="-25000" smtClean="0">
                                  <a:solidFill>
                                    <a:schemeClr val="tx1"/>
                                  </a:solidFill>
                                  <a:latin typeface="Cambria Math" panose="02040503050406030204" pitchFamily="18" charset="0"/>
                                  <a:cs typeface="Times New Roman" panose="02020603050405020304" pitchFamily="18" charset="0"/>
                                </a:rPr>
                                <m:t>2</m:t>
                              </m:r>
                            </m:den>
                          </m:f>
                        </m:e>
                      </m:rad>
                    </m:oMath>
                  </m:oMathPara>
                </a14:m>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marL="182880" indent="0">
                  <a:spcAft>
                    <a:spcPts val="0"/>
                  </a:spcAft>
                  <a:buNone/>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This quantity must be estimated as it is based on the unknown parameters </a:t>
                </a:r>
                <a14:m>
                  <m:oMath xmlns:m="http://schemas.openxmlformats.org/officeDocument/2006/math">
                    <m:r>
                      <a:rPr lang="en-US" sz="1800" b="0" i="1" u="none" strike="noStrike" baseline="0" dirty="0" smtClean="0">
                        <a:solidFill>
                          <a:srgbClr val="000000"/>
                        </a:solidFill>
                        <a:latin typeface="Cambria Math" panose="02040503050406030204" pitchFamily="18" charset="0"/>
                        <a:cs typeface="Times New Roman" panose="02020603050405020304" pitchFamily="18" charset="0"/>
                      </a:rPr>
                      <m:t>𝑝</m:t>
                    </m:r>
                    <m:r>
                      <a:rPr lang="en-US" sz="1800" b="0" i="1" u="none" strike="noStrike" baseline="-25000" dirty="0" smtClean="0">
                        <a:solidFill>
                          <a:srgbClr val="000000"/>
                        </a:solidFill>
                        <a:latin typeface="Cambria Math" panose="02040503050406030204" pitchFamily="18" charset="0"/>
                        <a:cs typeface="Times New Roman" panose="02020603050405020304" pitchFamily="18" charset="0"/>
                      </a:rPr>
                      <m:t>1</m:t>
                    </m:r>
                  </m:oMath>
                </a14:m>
                <a:r>
                  <a:rPr lang="en-US" sz="1800" b="0" i="0" u="none" strike="noStrike" baseline="0" dirty="0">
                    <a:solidFill>
                      <a:srgbClr val="000000"/>
                    </a:solidFill>
                    <a:latin typeface="Times New Roman" panose="02020603050405020304" pitchFamily="18" charset="0"/>
                    <a:cs typeface="Times New Roman" panose="02020603050405020304" pitchFamily="18" charset="0"/>
                  </a:rPr>
                  <a:t> and </a:t>
                </a:r>
                <a14:m>
                  <m:oMath xmlns:m="http://schemas.openxmlformats.org/officeDocument/2006/math">
                    <m:r>
                      <a:rPr lang="en-US" sz="1800" b="0" i="1" u="none" strike="noStrike" baseline="0" dirty="0" smtClean="0">
                        <a:solidFill>
                          <a:srgbClr val="000000"/>
                        </a:solidFill>
                        <a:latin typeface="Cambria Math" panose="02040503050406030204" pitchFamily="18" charset="0"/>
                        <a:cs typeface="Times New Roman" panose="02020603050405020304" pitchFamily="18" charset="0"/>
                      </a:rPr>
                      <m:t>𝑝</m:t>
                    </m:r>
                    <m:r>
                      <a:rPr lang="en-US" sz="1800" b="0" i="1" u="none" strike="noStrike" baseline="-25000" dirty="0" smtClean="0">
                        <a:solidFill>
                          <a:srgbClr val="000000"/>
                        </a:solidFill>
                        <a:latin typeface="Cambria Math" panose="02040503050406030204" pitchFamily="18" charset="0"/>
                        <a:cs typeface="Times New Roman" panose="02020603050405020304" pitchFamily="18" charset="0"/>
                      </a:rPr>
                      <m:t>2</m:t>
                    </m:r>
                  </m:oMath>
                </a14:m>
                <a:r>
                  <a:rPr lang="en-US" sz="1800" b="0" i="0" u="none" strike="noStrike" baseline="0" dirty="0">
                    <a:solidFill>
                      <a:srgbClr val="000000"/>
                    </a:solidFill>
                    <a:latin typeface="Times New Roman" panose="02020603050405020304" pitchFamily="18" charset="0"/>
                    <a:cs typeface="Times New Roman" panose="02020603050405020304" pitchFamily="18" charset="0"/>
                  </a:rPr>
                  <a:t>. For inference which is referred to as the standard error of the statistic</a:t>
                </a:r>
                <a14:m>
                  <m:oMath xmlns:m="http://schemas.openxmlformats.org/officeDocument/2006/math">
                    <m:sSub>
                      <m:sSubPr>
                        <m:ctrlPr>
                          <a:rPr lang="en-US" sz="1800" i="1">
                            <a:latin typeface="Cambria Math" panose="02040503050406030204" pitchFamily="18" charset="0"/>
                            <a:cs typeface="Times New Roman" panose="02020603050405020304" pitchFamily="18" charset="0"/>
                          </a:rPr>
                        </m:ctrlPr>
                      </m:sSubPr>
                      <m:e>
                        <m:acc>
                          <m:accPr>
                            <m:chr m:val="̂"/>
                            <m:ctrlPr>
                              <a:rPr lang="en-US" sz="1800" i="1">
                                <a:latin typeface="Cambria Math" panose="02040503050406030204" pitchFamily="18" charset="0"/>
                                <a:cs typeface="Times New Roman" panose="02020603050405020304" pitchFamily="18" charset="0"/>
                              </a:rPr>
                            </m:ctrlPr>
                          </m:accPr>
                          <m:e>
                            <m:r>
                              <a:rPr lang="en-US" sz="1800" i="1">
                                <a:latin typeface="Cambria Math" panose="02040503050406030204" pitchFamily="18" charset="0"/>
                                <a:cs typeface="Times New Roman" panose="02020603050405020304" pitchFamily="18" charset="0"/>
                              </a:rPr>
                              <m:t>𝑝</m:t>
                            </m:r>
                          </m:e>
                        </m:acc>
                      </m:e>
                      <m:sub>
                        <m:r>
                          <a:rPr lang="en-US" sz="1800" i="1">
                            <a:latin typeface="Cambria Math" panose="02040503050406030204" pitchFamily="18" charset="0"/>
                            <a:cs typeface="Times New Roman" panose="02020603050405020304" pitchFamily="18" charset="0"/>
                          </a:rPr>
                          <m:t>1</m:t>
                        </m:r>
                      </m:sub>
                    </m:sSub>
                  </m:oMath>
                </a14:m>
                <a:r>
                  <a:rPr lang="en-US" sz="1800" dirty="0">
                    <a:latin typeface="Times New Roman" panose="02020603050405020304" pitchFamily="18" charset="0"/>
                    <a:cs typeface="Times New Roman" panose="02020603050405020304" pitchFamily="18" charset="0"/>
                  </a:rPr>
                  <a:t> </a:t>
                </a:r>
                <a14:m>
                  <m:oMath xmlns:m="http://schemas.openxmlformats.org/officeDocument/2006/math">
                    <m:r>
                      <a:rPr lang="en-US" sz="1800" i="1">
                        <a:solidFill>
                          <a:schemeClr val="tx1"/>
                        </a:solidFill>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acc>
                          <m:accPr>
                            <m:chr m:val="̂"/>
                            <m:ctrlPr>
                              <a:rPr lang="en-US" sz="1800" i="1">
                                <a:latin typeface="Cambria Math" panose="02040503050406030204" pitchFamily="18" charset="0"/>
                                <a:cs typeface="Times New Roman" panose="02020603050405020304" pitchFamily="18" charset="0"/>
                              </a:rPr>
                            </m:ctrlPr>
                          </m:accPr>
                          <m:e>
                            <m:r>
                              <a:rPr lang="en-US" sz="1800" i="1">
                                <a:latin typeface="Cambria Math" panose="02040503050406030204" pitchFamily="18" charset="0"/>
                                <a:cs typeface="Times New Roman" panose="02020603050405020304" pitchFamily="18" charset="0"/>
                              </a:rPr>
                              <m:t>𝑝</m:t>
                            </m:r>
                          </m:e>
                        </m:acc>
                      </m:e>
                      <m:sub>
                        <m:r>
                          <a:rPr lang="en-US" sz="1800" i="1">
                            <a:latin typeface="Cambria Math" panose="02040503050406030204" pitchFamily="18" charset="0"/>
                            <a:cs typeface="Times New Roman" panose="02020603050405020304" pitchFamily="18" charset="0"/>
                          </a:rPr>
                          <m:t>2</m:t>
                        </m:r>
                      </m:sub>
                    </m:sSub>
                  </m:oMath>
                </a14:m>
                <a:r>
                  <a:rPr lang="en-US" sz="1800" b="0" i="0" u="none" strike="noStrike" baseline="0" dirty="0">
                    <a:solidFill>
                      <a:srgbClr val="000000"/>
                    </a:solidFill>
                    <a:latin typeface="Times New Roman" panose="02020603050405020304" pitchFamily="18" charset="0"/>
                    <a:cs typeface="Times New Roman" panose="02020603050405020304" pitchFamily="18" charset="0"/>
                  </a:rPr>
                  <a:t> we use</a:t>
                </a:r>
              </a:p>
              <a:p>
                <a:pPr marL="182880" indent="0">
                  <a:spcAft>
                    <a:spcPts val="0"/>
                  </a:spcAft>
                  <a:buNone/>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cs typeface="Times New Roman" panose="02020603050405020304" pitchFamily="18" charset="0"/>
                            </a:rPr>
                          </m:ctrlPr>
                        </m:sSubPr>
                        <m:e>
                          <m:r>
                            <a:rPr lang="en-US" sz="1800" b="0" i="1" smtClean="0">
                              <a:solidFill>
                                <a:schemeClr val="tx1"/>
                              </a:solidFill>
                              <a:latin typeface="Cambria Math" panose="02040503050406030204" pitchFamily="18" charset="0"/>
                              <a:cs typeface="Times New Roman" panose="02020603050405020304" pitchFamily="18" charset="0"/>
                            </a:rPr>
                            <m:t>𝑆𝐸</m:t>
                          </m:r>
                        </m:e>
                        <m:sub>
                          <m:sSub>
                            <m:sSubPr>
                              <m:ctrlPr>
                                <a:rPr lang="en-US" sz="1800" i="1">
                                  <a:latin typeface="Cambria Math" panose="02040503050406030204" pitchFamily="18" charset="0"/>
                                  <a:cs typeface="Times New Roman" panose="02020603050405020304" pitchFamily="18" charset="0"/>
                                </a:rPr>
                              </m:ctrlPr>
                            </m:sSubPr>
                            <m:e>
                              <m:acc>
                                <m:accPr>
                                  <m:chr m:val="̂"/>
                                  <m:ctrlPr>
                                    <a:rPr lang="en-US" sz="1800" i="1">
                                      <a:latin typeface="Cambria Math" panose="02040503050406030204" pitchFamily="18" charset="0"/>
                                      <a:cs typeface="Times New Roman" panose="02020603050405020304" pitchFamily="18" charset="0"/>
                                    </a:rPr>
                                  </m:ctrlPr>
                                </m:accPr>
                                <m:e>
                                  <m:r>
                                    <a:rPr lang="en-US" sz="1800" i="1">
                                      <a:latin typeface="Cambria Math" panose="02040503050406030204" pitchFamily="18" charset="0"/>
                                      <a:cs typeface="Times New Roman" panose="02020603050405020304" pitchFamily="18" charset="0"/>
                                    </a:rPr>
                                    <m:t>𝑝</m:t>
                                  </m:r>
                                </m:e>
                              </m:acc>
                            </m:e>
                            <m:sub>
                              <m:r>
                                <a:rPr lang="en-US" sz="1800" i="1">
                                  <a:latin typeface="Cambria Math" panose="02040503050406030204" pitchFamily="18" charset="0"/>
                                  <a:cs typeface="Times New Roman" panose="02020603050405020304" pitchFamily="18" charset="0"/>
                                </a:rPr>
                                <m:t>1</m:t>
                              </m:r>
                            </m:sub>
                          </m:sSub>
                          <m:r>
                            <m:rPr>
                              <m:nor/>
                            </m:rPr>
                            <a:rPr lang="en-US" sz="1800" dirty="0">
                              <a:latin typeface="Times New Roman" panose="02020603050405020304" pitchFamily="18" charset="0"/>
                              <a:cs typeface="Times New Roman" panose="02020603050405020304" pitchFamily="18" charset="0"/>
                            </a:rPr>
                            <m:t> </m:t>
                          </m:r>
                          <m:r>
                            <a:rPr lang="en-US" sz="1800" i="1">
                              <a:solidFill>
                                <a:schemeClr val="tx1"/>
                              </a:solidFill>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acc>
                                <m:accPr>
                                  <m:chr m:val="̂"/>
                                  <m:ctrlPr>
                                    <a:rPr lang="en-US" sz="1800" i="1">
                                      <a:latin typeface="Cambria Math" panose="02040503050406030204" pitchFamily="18" charset="0"/>
                                      <a:cs typeface="Times New Roman" panose="02020603050405020304" pitchFamily="18" charset="0"/>
                                    </a:rPr>
                                  </m:ctrlPr>
                                </m:accPr>
                                <m:e>
                                  <m:r>
                                    <a:rPr lang="en-US" sz="1800" i="1">
                                      <a:latin typeface="Cambria Math" panose="02040503050406030204" pitchFamily="18" charset="0"/>
                                      <a:cs typeface="Times New Roman" panose="02020603050405020304" pitchFamily="18" charset="0"/>
                                    </a:rPr>
                                    <m:t>𝑝</m:t>
                                  </m:r>
                                </m:e>
                              </m:acc>
                            </m:e>
                            <m:sub>
                              <m:r>
                                <a:rPr lang="en-US" sz="1800" i="1">
                                  <a:latin typeface="Cambria Math" panose="02040503050406030204" pitchFamily="18" charset="0"/>
                                  <a:cs typeface="Times New Roman" panose="02020603050405020304" pitchFamily="18" charset="0"/>
                                </a:rPr>
                                <m:t>2</m:t>
                              </m:r>
                            </m:sub>
                          </m:sSub>
                        </m:sub>
                      </m:sSub>
                      <m:r>
                        <a:rPr lang="en-US" sz="1800" b="0" i="1" smtClean="0">
                          <a:solidFill>
                            <a:schemeClr val="tx1"/>
                          </a:solidFill>
                          <a:latin typeface="Cambria Math" panose="02040503050406030204" pitchFamily="18" charset="0"/>
                          <a:cs typeface="Times New Roman" panose="02020603050405020304" pitchFamily="18" charset="0"/>
                        </a:rPr>
                        <m:t>=</m:t>
                      </m:r>
                      <m:rad>
                        <m:radPr>
                          <m:degHide m:val="on"/>
                          <m:ctrlPr>
                            <a:rPr lang="en-US" sz="1800" b="0" i="1" smtClean="0">
                              <a:solidFill>
                                <a:schemeClr val="tx1"/>
                              </a:solidFill>
                              <a:latin typeface="Cambria Math" panose="02040503050406030204" pitchFamily="18" charset="0"/>
                              <a:cs typeface="Times New Roman" panose="02020603050405020304" pitchFamily="18" charset="0"/>
                            </a:rPr>
                          </m:ctrlPr>
                        </m:radPr>
                        <m:deg/>
                        <m:e>
                          <m:f>
                            <m:fPr>
                              <m:ctrlPr>
                                <a:rPr lang="en-US" sz="1800" b="0" i="1" smtClean="0">
                                  <a:solidFill>
                                    <a:schemeClr val="tx1"/>
                                  </a:solidFill>
                                  <a:latin typeface="Cambria Math" panose="02040503050406030204" pitchFamily="18" charset="0"/>
                                  <a:cs typeface="Times New Roman" panose="02020603050405020304" pitchFamily="18" charset="0"/>
                                </a:rPr>
                              </m:ctrlPr>
                            </m:fPr>
                            <m:num>
                              <m:sSub>
                                <m:sSubPr>
                                  <m:ctrlPr>
                                    <a:rPr lang="en-US" sz="1800" i="1">
                                      <a:latin typeface="Cambria Math" panose="02040503050406030204" pitchFamily="18" charset="0"/>
                                      <a:cs typeface="Times New Roman" panose="02020603050405020304" pitchFamily="18" charset="0"/>
                                    </a:rPr>
                                  </m:ctrlPr>
                                </m:sSubPr>
                                <m:e>
                                  <m:acc>
                                    <m:accPr>
                                      <m:chr m:val="̂"/>
                                      <m:ctrlPr>
                                        <a:rPr lang="en-US" sz="1800" i="1">
                                          <a:latin typeface="Cambria Math" panose="02040503050406030204" pitchFamily="18" charset="0"/>
                                          <a:cs typeface="Times New Roman" panose="02020603050405020304" pitchFamily="18" charset="0"/>
                                        </a:rPr>
                                      </m:ctrlPr>
                                    </m:accPr>
                                    <m:e>
                                      <m:r>
                                        <a:rPr lang="en-US" sz="1800" i="1">
                                          <a:latin typeface="Cambria Math" panose="02040503050406030204" pitchFamily="18" charset="0"/>
                                          <a:cs typeface="Times New Roman" panose="02020603050405020304" pitchFamily="18" charset="0"/>
                                        </a:rPr>
                                        <m:t>𝑝</m:t>
                                      </m:r>
                                    </m:e>
                                  </m:acc>
                                </m:e>
                                <m:sub>
                                  <m:r>
                                    <a:rPr lang="en-US" sz="1800" i="1">
                                      <a:latin typeface="Cambria Math" panose="02040503050406030204" pitchFamily="18" charset="0"/>
                                      <a:cs typeface="Times New Roman" panose="02020603050405020304" pitchFamily="18" charset="0"/>
                                    </a:rPr>
                                    <m:t>1</m:t>
                                  </m:r>
                                </m:sub>
                              </m:sSub>
                              <m:r>
                                <a:rPr lang="en-US" sz="1800" b="0" i="1" smtClean="0">
                                  <a:solidFill>
                                    <a:schemeClr val="tx1"/>
                                  </a:solidFill>
                                  <a:latin typeface="Cambria Math" panose="02040503050406030204" pitchFamily="18" charset="0"/>
                                  <a:cs typeface="Times New Roman" panose="02020603050405020304" pitchFamily="18" charset="0"/>
                                </a:rPr>
                                <m:t>(1−</m:t>
                              </m:r>
                              <m:sSub>
                                <m:sSubPr>
                                  <m:ctrlPr>
                                    <a:rPr lang="en-US" sz="1800" i="1">
                                      <a:latin typeface="Cambria Math" panose="02040503050406030204" pitchFamily="18" charset="0"/>
                                      <a:cs typeface="Times New Roman" panose="02020603050405020304" pitchFamily="18" charset="0"/>
                                    </a:rPr>
                                  </m:ctrlPr>
                                </m:sSubPr>
                                <m:e>
                                  <m:acc>
                                    <m:accPr>
                                      <m:chr m:val="̂"/>
                                      <m:ctrlPr>
                                        <a:rPr lang="en-US" sz="1800" i="1">
                                          <a:latin typeface="Cambria Math" panose="02040503050406030204" pitchFamily="18" charset="0"/>
                                          <a:cs typeface="Times New Roman" panose="02020603050405020304" pitchFamily="18" charset="0"/>
                                        </a:rPr>
                                      </m:ctrlPr>
                                    </m:accPr>
                                    <m:e>
                                      <m:r>
                                        <a:rPr lang="en-US" sz="1800" i="1">
                                          <a:latin typeface="Cambria Math" panose="02040503050406030204" pitchFamily="18" charset="0"/>
                                          <a:cs typeface="Times New Roman" panose="02020603050405020304" pitchFamily="18" charset="0"/>
                                        </a:rPr>
                                        <m:t>𝑝</m:t>
                                      </m:r>
                                    </m:e>
                                  </m:acc>
                                </m:e>
                                <m:sub>
                                  <m:r>
                                    <a:rPr lang="en-US" sz="1800" i="1">
                                      <a:latin typeface="Cambria Math" panose="02040503050406030204" pitchFamily="18" charset="0"/>
                                      <a:cs typeface="Times New Roman" panose="02020603050405020304" pitchFamily="18" charset="0"/>
                                    </a:rPr>
                                    <m:t>1</m:t>
                                  </m:r>
                                </m:sub>
                              </m:sSub>
                              <m:r>
                                <a:rPr lang="en-US" sz="1800" b="0" i="1" smtClean="0">
                                  <a:solidFill>
                                    <a:schemeClr val="tx1"/>
                                  </a:solidFill>
                                  <a:latin typeface="Cambria Math" panose="02040503050406030204" pitchFamily="18" charset="0"/>
                                  <a:cs typeface="Times New Roman" panose="02020603050405020304" pitchFamily="18" charset="0"/>
                                </a:rPr>
                                <m:t>)</m:t>
                              </m:r>
                            </m:num>
                            <m:den>
                              <m:r>
                                <a:rPr lang="en-US" sz="1800" b="0" i="1" smtClean="0">
                                  <a:solidFill>
                                    <a:schemeClr val="tx1"/>
                                  </a:solidFill>
                                  <a:latin typeface="Cambria Math" panose="02040503050406030204" pitchFamily="18" charset="0"/>
                                  <a:cs typeface="Times New Roman" panose="02020603050405020304" pitchFamily="18" charset="0"/>
                                </a:rPr>
                                <m:t>𝑛</m:t>
                              </m:r>
                              <m:r>
                                <a:rPr lang="en-US" sz="1800" b="0" i="1" baseline="-25000" smtClean="0">
                                  <a:solidFill>
                                    <a:schemeClr val="tx1"/>
                                  </a:solidFill>
                                  <a:latin typeface="Cambria Math" panose="02040503050406030204" pitchFamily="18" charset="0"/>
                                  <a:cs typeface="Times New Roman" panose="02020603050405020304" pitchFamily="18" charset="0"/>
                                </a:rPr>
                                <m:t>1</m:t>
                              </m:r>
                            </m:den>
                          </m:f>
                          <m:r>
                            <a:rPr lang="en-US" sz="1800" b="0" i="1" smtClean="0">
                              <a:solidFill>
                                <a:schemeClr val="tx1"/>
                              </a:solidFill>
                              <a:latin typeface="Cambria Math" panose="02040503050406030204" pitchFamily="18" charset="0"/>
                              <a:cs typeface="Times New Roman" panose="02020603050405020304" pitchFamily="18" charset="0"/>
                            </a:rPr>
                            <m:t>+</m:t>
                          </m:r>
                          <m:f>
                            <m:fPr>
                              <m:ctrlPr>
                                <a:rPr lang="en-US" sz="1800" i="1">
                                  <a:solidFill>
                                    <a:schemeClr val="tx1"/>
                                  </a:solidFill>
                                  <a:latin typeface="Cambria Math" panose="02040503050406030204" pitchFamily="18" charset="0"/>
                                  <a:cs typeface="Times New Roman" panose="02020603050405020304" pitchFamily="18" charset="0"/>
                                </a:rPr>
                              </m:ctrlPr>
                            </m:fPr>
                            <m:num>
                              <m:sSub>
                                <m:sSubPr>
                                  <m:ctrlPr>
                                    <a:rPr lang="en-US" sz="1800" i="1">
                                      <a:latin typeface="Cambria Math" panose="02040503050406030204" pitchFamily="18" charset="0"/>
                                      <a:cs typeface="Times New Roman" panose="02020603050405020304" pitchFamily="18" charset="0"/>
                                    </a:rPr>
                                  </m:ctrlPr>
                                </m:sSubPr>
                                <m:e>
                                  <m:acc>
                                    <m:accPr>
                                      <m:chr m:val="̂"/>
                                      <m:ctrlPr>
                                        <a:rPr lang="en-US" sz="1800" i="1">
                                          <a:latin typeface="Cambria Math" panose="02040503050406030204" pitchFamily="18" charset="0"/>
                                          <a:cs typeface="Times New Roman" panose="02020603050405020304" pitchFamily="18" charset="0"/>
                                        </a:rPr>
                                      </m:ctrlPr>
                                    </m:accPr>
                                    <m:e>
                                      <m:r>
                                        <a:rPr lang="en-US" sz="1800" i="1">
                                          <a:latin typeface="Cambria Math" panose="02040503050406030204" pitchFamily="18" charset="0"/>
                                          <a:cs typeface="Times New Roman" panose="02020603050405020304" pitchFamily="18" charset="0"/>
                                        </a:rPr>
                                        <m:t>𝑝</m:t>
                                      </m:r>
                                    </m:e>
                                  </m:acc>
                                </m:e>
                                <m:sub>
                                  <m:r>
                                    <a:rPr lang="en-US" sz="1800" b="0" i="1" smtClean="0">
                                      <a:latin typeface="Cambria Math" panose="02040503050406030204" pitchFamily="18" charset="0"/>
                                      <a:cs typeface="Times New Roman" panose="02020603050405020304" pitchFamily="18" charset="0"/>
                                    </a:rPr>
                                    <m:t>2</m:t>
                                  </m:r>
                                </m:sub>
                              </m:sSub>
                              <m:r>
                                <a:rPr lang="en-US" sz="1800" i="1">
                                  <a:solidFill>
                                    <a:schemeClr val="tx1"/>
                                  </a:solidFill>
                                  <a:latin typeface="Cambria Math" panose="02040503050406030204" pitchFamily="18" charset="0"/>
                                  <a:cs typeface="Times New Roman" panose="02020603050405020304" pitchFamily="18" charset="0"/>
                                </a:rPr>
                                <m:t>(1−</m:t>
                              </m:r>
                              <m:sSub>
                                <m:sSubPr>
                                  <m:ctrlPr>
                                    <a:rPr lang="en-US" sz="1800" i="1">
                                      <a:latin typeface="Cambria Math" panose="02040503050406030204" pitchFamily="18" charset="0"/>
                                      <a:cs typeface="Times New Roman" panose="02020603050405020304" pitchFamily="18" charset="0"/>
                                    </a:rPr>
                                  </m:ctrlPr>
                                </m:sSubPr>
                                <m:e>
                                  <m:acc>
                                    <m:accPr>
                                      <m:chr m:val="̂"/>
                                      <m:ctrlPr>
                                        <a:rPr lang="en-US" sz="1800" i="1">
                                          <a:latin typeface="Cambria Math" panose="02040503050406030204" pitchFamily="18" charset="0"/>
                                          <a:cs typeface="Times New Roman" panose="02020603050405020304" pitchFamily="18" charset="0"/>
                                        </a:rPr>
                                      </m:ctrlPr>
                                    </m:accPr>
                                    <m:e>
                                      <m:r>
                                        <a:rPr lang="en-US" sz="1800" i="1">
                                          <a:latin typeface="Cambria Math" panose="02040503050406030204" pitchFamily="18" charset="0"/>
                                          <a:cs typeface="Times New Roman" panose="02020603050405020304" pitchFamily="18" charset="0"/>
                                        </a:rPr>
                                        <m:t>𝑝</m:t>
                                      </m:r>
                                    </m:e>
                                  </m:acc>
                                </m:e>
                                <m:sub>
                                  <m:r>
                                    <a:rPr lang="en-US" sz="1800" b="0" i="1" smtClean="0">
                                      <a:latin typeface="Cambria Math" panose="02040503050406030204" pitchFamily="18" charset="0"/>
                                      <a:cs typeface="Times New Roman" panose="02020603050405020304" pitchFamily="18" charset="0"/>
                                    </a:rPr>
                                    <m:t>2</m:t>
                                  </m:r>
                                </m:sub>
                              </m:sSub>
                              <m:r>
                                <a:rPr lang="en-US" sz="1800" i="1">
                                  <a:solidFill>
                                    <a:schemeClr val="tx1"/>
                                  </a:solidFill>
                                  <a:latin typeface="Cambria Math" panose="02040503050406030204" pitchFamily="18" charset="0"/>
                                  <a:cs typeface="Times New Roman" panose="02020603050405020304" pitchFamily="18" charset="0"/>
                                </a:rPr>
                                <m:t>)</m:t>
                              </m:r>
                            </m:num>
                            <m:den>
                              <m:r>
                                <a:rPr lang="en-US" sz="1800" i="1">
                                  <a:solidFill>
                                    <a:schemeClr val="tx1"/>
                                  </a:solidFill>
                                  <a:latin typeface="Cambria Math" panose="02040503050406030204" pitchFamily="18" charset="0"/>
                                  <a:cs typeface="Times New Roman" panose="02020603050405020304" pitchFamily="18" charset="0"/>
                                </a:rPr>
                                <m:t>𝑛</m:t>
                              </m:r>
                              <m:r>
                                <a:rPr lang="en-US" sz="1800" b="0" i="1" baseline="-25000" smtClean="0">
                                  <a:solidFill>
                                    <a:schemeClr val="tx1"/>
                                  </a:solidFill>
                                  <a:latin typeface="Cambria Math" panose="02040503050406030204" pitchFamily="18" charset="0"/>
                                  <a:cs typeface="Times New Roman" panose="02020603050405020304" pitchFamily="18" charset="0"/>
                                </a:rPr>
                                <m:t>2</m:t>
                              </m:r>
                            </m:den>
                          </m:f>
                        </m:e>
                      </m:rad>
                    </m:oMath>
                  </m:oMathPara>
                </a14:m>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marL="182880" indent="0" algn="l">
                  <a:spcAft>
                    <a:spcPts val="0"/>
                  </a:spcAft>
                  <a:buNone/>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level C confidence interval for the difference in population proportions is given by</a:t>
                </a:r>
              </a:p>
              <a:p>
                <a:pPr marL="182880" indent="0">
                  <a:spcAft>
                    <a:spcPts val="0"/>
                  </a:spcAft>
                  <a:buNone/>
                </a:pPr>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acc>
                            <m:accPr>
                              <m:chr m:val="̂"/>
                              <m:ctrlPr>
                                <a:rPr lang="en-US" sz="1800" i="1">
                                  <a:latin typeface="Cambria Math" panose="02040503050406030204" pitchFamily="18" charset="0"/>
                                  <a:cs typeface="Times New Roman" panose="02020603050405020304" pitchFamily="18" charset="0"/>
                                </a:rPr>
                              </m:ctrlPr>
                            </m:accPr>
                            <m:e>
                              <m:r>
                                <a:rPr lang="en-US" sz="1800" i="1">
                                  <a:latin typeface="Cambria Math" panose="02040503050406030204" pitchFamily="18" charset="0"/>
                                  <a:cs typeface="Times New Roman" panose="02020603050405020304" pitchFamily="18" charset="0"/>
                                </a:rPr>
                                <m:t>𝑝</m:t>
                              </m:r>
                            </m:e>
                          </m:acc>
                        </m:e>
                        <m:sub>
                          <m:r>
                            <a:rPr lang="en-US" sz="1800" i="1">
                              <a:latin typeface="Cambria Math" panose="02040503050406030204" pitchFamily="18" charset="0"/>
                              <a:cs typeface="Times New Roman" panose="02020603050405020304" pitchFamily="18" charset="0"/>
                            </a:rPr>
                            <m:t>1</m:t>
                          </m:r>
                        </m:sub>
                      </m:sSub>
                      <m:r>
                        <a:rPr lang="en-US" sz="1800" i="1">
                          <a:solidFill>
                            <a:schemeClr val="tx1"/>
                          </a:solidFill>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acc>
                            <m:accPr>
                              <m:chr m:val="̂"/>
                              <m:ctrlPr>
                                <a:rPr lang="en-US" sz="1800" i="1">
                                  <a:latin typeface="Cambria Math" panose="02040503050406030204" pitchFamily="18" charset="0"/>
                                  <a:cs typeface="Times New Roman" panose="02020603050405020304" pitchFamily="18" charset="0"/>
                                </a:rPr>
                              </m:ctrlPr>
                            </m:accPr>
                            <m:e>
                              <m:r>
                                <a:rPr lang="en-US" sz="1800" i="1">
                                  <a:latin typeface="Cambria Math" panose="02040503050406030204" pitchFamily="18" charset="0"/>
                                  <a:cs typeface="Times New Roman" panose="02020603050405020304" pitchFamily="18" charset="0"/>
                                </a:rPr>
                                <m:t>𝑝</m:t>
                              </m:r>
                            </m:e>
                          </m:acc>
                        </m:e>
                        <m:sub>
                          <m:r>
                            <a:rPr lang="en-US" sz="1800" i="1">
                              <a:latin typeface="Cambria Math" panose="02040503050406030204" pitchFamily="18" charset="0"/>
                              <a:cs typeface="Times New Roman" panose="02020603050405020304" pitchFamily="18" charset="0"/>
                            </a:rPr>
                            <m:t>2</m:t>
                          </m:r>
                        </m:sub>
                      </m:sSub>
                      <m:r>
                        <a:rPr lang="en-US" sz="1800" b="0" i="1" smtClean="0">
                          <a:solidFill>
                            <a:schemeClr val="tx1"/>
                          </a:solidFill>
                          <a:latin typeface="Cambria Math" panose="02040503050406030204" pitchFamily="18" charset="0"/>
                          <a:cs typeface="Times New Roman" panose="02020603050405020304" pitchFamily="18" charset="0"/>
                        </a:rPr>
                        <m:t>)</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𝑧</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ad>
                        <m:radPr>
                          <m:degHide m:val="on"/>
                          <m:ctrlPr>
                            <a:rPr lang="en-US" sz="1800" b="0" i="1" smtClean="0">
                              <a:solidFill>
                                <a:schemeClr val="tx1"/>
                              </a:solidFill>
                              <a:latin typeface="Cambria Math" panose="02040503050406030204" pitchFamily="18" charset="0"/>
                              <a:cs typeface="Times New Roman" panose="02020603050405020304" pitchFamily="18" charset="0"/>
                            </a:rPr>
                          </m:ctrlPr>
                        </m:radPr>
                        <m:deg/>
                        <m:e>
                          <m:f>
                            <m:fPr>
                              <m:ctrlPr>
                                <a:rPr lang="en-US" sz="1800" b="0" i="1" smtClean="0">
                                  <a:solidFill>
                                    <a:schemeClr val="tx1"/>
                                  </a:solidFill>
                                  <a:latin typeface="Cambria Math" panose="02040503050406030204" pitchFamily="18" charset="0"/>
                                  <a:cs typeface="Times New Roman" panose="02020603050405020304" pitchFamily="18" charset="0"/>
                                </a:rPr>
                              </m:ctrlPr>
                            </m:fPr>
                            <m:num>
                              <m:sSub>
                                <m:sSubPr>
                                  <m:ctrlPr>
                                    <a:rPr lang="en-US" sz="1800" i="1">
                                      <a:latin typeface="Cambria Math" panose="02040503050406030204" pitchFamily="18" charset="0"/>
                                      <a:cs typeface="Times New Roman" panose="02020603050405020304" pitchFamily="18" charset="0"/>
                                    </a:rPr>
                                  </m:ctrlPr>
                                </m:sSubPr>
                                <m:e>
                                  <m:acc>
                                    <m:accPr>
                                      <m:chr m:val="̂"/>
                                      <m:ctrlPr>
                                        <a:rPr lang="en-US" sz="1800" i="1">
                                          <a:latin typeface="Cambria Math" panose="02040503050406030204" pitchFamily="18" charset="0"/>
                                          <a:cs typeface="Times New Roman" panose="02020603050405020304" pitchFamily="18" charset="0"/>
                                        </a:rPr>
                                      </m:ctrlPr>
                                    </m:accPr>
                                    <m:e>
                                      <m:r>
                                        <a:rPr lang="en-US" sz="1800" i="1">
                                          <a:latin typeface="Cambria Math" panose="02040503050406030204" pitchFamily="18" charset="0"/>
                                          <a:cs typeface="Times New Roman" panose="02020603050405020304" pitchFamily="18" charset="0"/>
                                        </a:rPr>
                                        <m:t>𝑝</m:t>
                                      </m:r>
                                    </m:e>
                                  </m:acc>
                                </m:e>
                                <m:sub>
                                  <m:r>
                                    <a:rPr lang="en-US" sz="1800" i="1">
                                      <a:latin typeface="Cambria Math" panose="02040503050406030204" pitchFamily="18" charset="0"/>
                                      <a:cs typeface="Times New Roman" panose="02020603050405020304" pitchFamily="18" charset="0"/>
                                    </a:rPr>
                                    <m:t>1</m:t>
                                  </m:r>
                                </m:sub>
                              </m:sSub>
                              <m:r>
                                <a:rPr lang="en-US" sz="1800" b="0" i="1" smtClean="0">
                                  <a:solidFill>
                                    <a:schemeClr val="tx1"/>
                                  </a:solidFill>
                                  <a:latin typeface="Cambria Math" panose="02040503050406030204" pitchFamily="18" charset="0"/>
                                  <a:cs typeface="Times New Roman" panose="02020603050405020304" pitchFamily="18" charset="0"/>
                                </a:rPr>
                                <m:t>(1−</m:t>
                              </m:r>
                              <m:sSub>
                                <m:sSubPr>
                                  <m:ctrlPr>
                                    <a:rPr lang="en-US" sz="1800" i="1">
                                      <a:latin typeface="Cambria Math" panose="02040503050406030204" pitchFamily="18" charset="0"/>
                                      <a:cs typeface="Times New Roman" panose="02020603050405020304" pitchFamily="18" charset="0"/>
                                    </a:rPr>
                                  </m:ctrlPr>
                                </m:sSubPr>
                                <m:e>
                                  <m:acc>
                                    <m:accPr>
                                      <m:chr m:val="̂"/>
                                      <m:ctrlPr>
                                        <a:rPr lang="en-US" sz="1800" i="1">
                                          <a:latin typeface="Cambria Math" panose="02040503050406030204" pitchFamily="18" charset="0"/>
                                          <a:cs typeface="Times New Roman" panose="02020603050405020304" pitchFamily="18" charset="0"/>
                                        </a:rPr>
                                      </m:ctrlPr>
                                    </m:accPr>
                                    <m:e>
                                      <m:r>
                                        <a:rPr lang="en-US" sz="1800" i="1">
                                          <a:latin typeface="Cambria Math" panose="02040503050406030204" pitchFamily="18" charset="0"/>
                                          <a:cs typeface="Times New Roman" panose="02020603050405020304" pitchFamily="18" charset="0"/>
                                        </a:rPr>
                                        <m:t>𝑝</m:t>
                                      </m:r>
                                    </m:e>
                                  </m:acc>
                                </m:e>
                                <m:sub>
                                  <m:r>
                                    <a:rPr lang="en-US" sz="1800" i="1">
                                      <a:latin typeface="Cambria Math" panose="02040503050406030204" pitchFamily="18" charset="0"/>
                                      <a:cs typeface="Times New Roman" panose="02020603050405020304" pitchFamily="18" charset="0"/>
                                    </a:rPr>
                                    <m:t>1</m:t>
                                  </m:r>
                                </m:sub>
                              </m:sSub>
                              <m:r>
                                <a:rPr lang="en-US" sz="1800" b="0" i="1" smtClean="0">
                                  <a:solidFill>
                                    <a:schemeClr val="tx1"/>
                                  </a:solidFill>
                                  <a:latin typeface="Cambria Math" panose="02040503050406030204" pitchFamily="18" charset="0"/>
                                  <a:cs typeface="Times New Roman" panose="02020603050405020304" pitchFamily="18" charset="0"/>
                                </a:rPr>
                                <m:t>)</m:t>
                              </m:r>
                            </m:num>
                            <m:den>
                              <m:r>
                                <a:rPr lang="en-US" sz="1800" b="0" i="1" smtClean="0">
                                  <a:solidFill>
                                    <a:schemeClr val="tx1"/>
                                  </a:solidFill>
                                  <a:latin typeface="Cambria Math" panose="02040503050406030204" pitchFamily="18" charset="0"/>
                                  <a:cs typeface="Times New Roman" panose="02020603050405020304" pitchFamily="18" charset="0"/>
                                </a:rPr>
                                <m:t>𝑛</m:t>
                              </m:r>
                              <m:r>
                                <a:rPr lang="en-US" sz="1800" b="0" i="1" baseline="-25000" smtClean="0">
                                  <a:solidFill>
                                    <a:schemeClr val="tx1"/>
                                  </a:solidFill>
                                  <a:latin typeface="Cambria Math" panose="02040503050406030204" pitchFamily="18" charset="0"/>
                                  <a:cs typeface="Times New Roman" panose="02020603050405020304" pitchFamily="18" charset="0"/>
                                </a:rPr>
                                <m:t>1</m:t>
                              </m:r>
                            </m:den>
                          </m:f>
                          <m:r>
                            <a:rPr lang="en-US" sz="1800" b="0" i="1" smtClean="0">
                              <a:solidFill>
                                <a:schemeClr val="tx1"/>
                              </a:solidFill>
                              <a:latin typeface="Cambria Math" panose="02040503050406030204" pitchFamily="18" charset="0"/>
                              <a:cs typeface="Times New Roman" panose="02020603050405020304" pitchFamily="18" charset="0"/>
                            </a:rPr>
                            <m:t>+</m:t>
                          </m:r>
                          <m:f>
                            <m:fPr>
                              <m:ctrlPr>
                                <a:rPr lang="en-US" sz="1800" i="1">
                                  <a:solidFill>
                                    <a:schemeClr val="tx1"/>
                                  </a:solidFill>
                                  <a:latin typeface="Cambria Math" panose="02040503050406030204" pitchFamily="18" charset="0"/>
                                  <a:cs typeface="Times New Roman" panose="02020603050405020304" pitchFamily="18" charset="0"/>
                                </a:rPr>
                              </m:ctrlPr>
                            </m:fPr>
                            <m:num>
                              <m:sSub>
                                <m:sSubPr>
                                  <m:ctrlPr>
                                    <a:rPr lang="en-US" sz="1800" i="1">
                                      <a:latin typeface="Cambria Math" panose="02040503050406030204" pitchFamily="18" charset="0"/>
                                      <a:cs typeface="Times New Roman" panose="02020603050405020304" pitchFamily="18" charset="0"/>
                                    </a:rPr>
                                  </m:ctrlPr>
                                </m:sSubPr>
                                <m:e>
                                  <m:acc>
                                    <m:accPr>
                                      <m:chr m:val="̂"/>
                                      <m:ctrlPr>
                                        <a:rPr lang="en-US" sz="1800" i="1">
                                          <a:latin typeface="Cambria Math" panose="02040503050406030204" pitchFamily="18" charset="0"/>
                                          <a:cs typeface="Times New Roman" panose="02020603050405020304" pitchFamily="18" charset="0"/>
                                        </a:rPr>
                                      </m:ctrlPr>
                                    </m:accPr>
                                    <m:e>
                                      <m:r>
                                        <a:rPr lang="en-US" sz="1800" i="1">
                                          <a:latin typeface="Cambria Math" panose="02040503050406030204" pitchFamily="18" charset="0"/>
                                          <a:cs typeface="Times New Roman" panose="02020603050405020304" pitchFamily="18" charset="0"/>
                                        </a:rPr>
                                        <m:t>𝑝</m:t>
                                      </m:r>
                                    </m:e>
                                  </m:acc>
                                </m:e>
                                <m:sub>
                                  <m:r>
                                    <a:rPr lang="en-US" sz="1800" i="1">
                                      <a:latin typeface="Cambria Math" panose="02040503050406030204" pitchFamily="18" charset="0"/>
                                      <a:cs typeface="Times New Roman" panose="02020603050405020304" pitchFamily="18" charset="0"/>
                                    </a:rPr>
                                    <m:t>2</m:t>
                                  </m:r>
                                </m:sub>
                              </m:sSub>
                              <m:r>
                                <a:rPr lang="en-US" sz="1800" i="1">
                                  <a:solidFill>
                                    <a:schemeClr val="tx1"/>
                                  </a:solidFill>
                                  <a:latin typeface="Cambria Math" panose="02040503050406030204" pitchFamily="18" charset="0"/>
                                  <a:cs typeface="Times New Roman" panose="02020603050405020304" pitchFamily="18" charset="0"/>
                                </a:rPr>
                                <m:t>(1−</m:t>
                              </m:r>
                              <m:sSub>
                                <m:sSubPr>
                                  <m:ctrlPr>
                                    <a:rPr lang="en-US" sz="1800" i="1">
                                      <a:latin typeface="Cambria Math" panose="02040503050406030204" pitchFamily="18" charset="0"/>
                                      <a:cs typeface="Times New Roman" panose="02020603050405020304" pitchFamily="18" charset="0"/>
                                    </a:rPr>
                                  </m:ctrlPr>
                                </m:sSubPr>
                                <m:e>
                                  <m:acc>
                                    <m:accPr>
                                      <m:chr m:val="̂"/>
                                      <m:ctrlPr>
                                        <a:rPr lang="en-US" sz="1800" i="1">
                                          <a:latin typeface="Cambria Math" panose="02040503050406030204" pitchFamily="18" charset="0"/>
                                          <a:cs typeface="Times New Roman" panose="02020603050405020304" pitchFamily="18" charset="0"/>
                                        </a:rPr>
                                      </m:ctrlPr>
                                    </m:accPr>
                                    <m:e>
                                      <m:r>
                                        <a:rPr lang="en-US" sz="1800" i="1">
                                          <a:latin typeface="Cambria Math" panose="02040503050406030204" pitchFamily="18" charset="0"/>
                                          <a:cs typeface="Times New Roman" panose="02020603050405020304" pitchFamily="18" charset="0"/>
                                        </a:rPr>
                                        <m:t>𝑝</m:t>
                                      </m:r>
                                    </m:e>
                                  </m:acc>
                                </m:e>
                                <m:sub>
                                  <m:r>
                                    <a:rPr lang="en-US" sz="1800" i="1">
                                      <a:latin typeface="Cambria Math" panose="02040503050406030204" pitchFamily="18" charset="0"/>
                                      <a:cs typeface="Times New Roman" panose="02020603050405020304" pitchFamily="18" charset="0"/>
                                    </a:rPr>
                                    <m:t>2</m:t>
                                  </m:r>
                                </m:sub>
                              </m:sSub>
                              <m:r>
                                <a:rPr lang="en-US" sz="1800" i="1">
                                  <a:solidFill>
                                    <a:schemeClr val="tx1"/>
                                  </a:solidFill>
                                  <a:latin typeface="Cambria Math" panose="02040503050406030204" pitchFamily="18" charset="0"/>
                                  <a:cs typeface="Times New Roman" panose="02020603050405020304" pitchFamily="18" charset="0"/>
                                </a:rPr>
                                <m:t>)</m:t>
                              </m:r>
                            </m:num>
                            <m:den>
                              <m:r>
                                <a:rPr lang="en-US" sz="1800" i="1">
                                  <a:solidFill>
                                    <a:schemeClr val="tx1"/>
                                  </a:solidFill>
                                  <a:latin typeface="Cambria Math" panose="02040503050406030204" pitchFamily="18" charset="0"/>
                                  <a:cs typeface="Times New Roman" panose="02020603050405020304" pitchFamily="18" charset="0"/>
                                </a:rPr>
                                <m:t>𝑛</m:t>
                              </m:r>
                              <m:r>
                                <a:rPr lang="en-US" sz="1800" b="0" i="1" baseline="-25000" smtClean="0">
                                  <a:solidFill>
                                    <a:schemeClr val="tx1"/>
                                  </a:solidFill>
                                  <a:latin typeface="Cambria Math" panose="02040503050406030204" pitchFamily="18" charset="0"/>
                                  <a:cs typeface="Times New Roman" panose="02020603050405020304" pitchFamily="18" charset="0"/>
                                </a:rPr>
                                <m:t>2</m:t>
                              </m:r>
                            </m:den>
                          </m:f>
                        </m:e>
                      </m:rad>
                    </m:oMath>
                  </m:oMathPara>
                </a14:m>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marL="182880" indent="0" algn="l">
                  <a:spcAft>
                    <a:spcPts val="0"/>
                  </a:spcAft>
                  <a:buNone/>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where </a:t>
                </a:r>
                <a14:m>
                  <m:oMath xmlns:m="http://schemas.openxmlformats.org/officeDocument/2006/math">
                    <m:r>
                      <a:rPr lang="en-US" sz="1800" b="0" i="1" u="none" strike="noStrike" baseline="0" dirty="0" smtClean="0">
                        <a:solidFill>
                          <a:srgbClr val="000000"/>
                        </a:solidFill>
                        <a:latin typeface="Cambria Math" panose="02040503050406030204" pitchFamily="18" charset="0"/>
                        <a:cs typeface="Times New Roman" panose="02020603050405020304" pitchFamily="18" charset="0"/>
                      </a:rPr>
                      <m:t>𝑧</m:t>
                    </m:r>
                  </m:oMath>
                </a14:m>
                <a:r>
                  <a:rPr lang="en-US" sz="1800" b="0" i="0" u="none" strike="noStrike" baseline="0" dirty="0">
                    <a:solidFill>
                      <a:srgbClr val="000000"/>
                    </a:solidFill>
                    <a:latin typeface="Times New Roman" panose="02020603050405020304" pitchFamily="18" charset="0"/>
                    <a:cs typeface="Times New Roman" panose="02020603050405020304" pitchFamily="18" charset="0"/>
                  </a:rPr>
                  <a:t> is the appropriate critical value from the standard normal distribution with area C between </a:t>
                </a:r>
                <a14:m>
                  <m:oMath xmlns:m="http://schemas.openxmlformats.org/officeDocument/2006/math">
                    <m:r>
                      <a:rPr lang="en-US" sz="1800" b="0" i="1" u="none" strike="noStrike" baseline="0" dirty="0" smtClean="0">
                        <a:solidFill>
                          <a:srgbClr val="000000"/>
                        </a:solidFill>
                        <a:latin typeface="Cambria Math" panose="02040503050406030204" pitchFamily="18" charset="0"/>
                        <a:cs typeface="Times New Roman" panose="02020603050405020304" pitchFamily="18" charset="0"/>
                      </a:rPr>
                      <m:t>−</m:t>
                    </m:r>
                    <m:r>
                      <a:rPr lang="en-US" sz="1800" b="0" i="1" u="none" strike="noStrike" baseline="0" dirty="0" smtClean="0">
                        <a:solidFill>
                          <a:srgbClr val="000000"/>
                        </a:solidFill>
                        <a:latin typeface="Cambria Math" panose="02040503050406030204" pitchFamily="18" charset="0"/>
                        <a:cs typeface="Times New Roman" panose="02020603050405020304" pitchFamily="18" charset="0"/>
                      </a:rPr>
                      <m:t>𝑧</m:t>
                    </m:r>
                    <m:r>
                      <a:rPr lang="en-US" sz="1800" b="0" i="1" u="none" strike="noStrike" baseline="0" dirty="0" smtClean="0">
                        <a:solidFill>
                          <a:srgbClr val="000000"/>
                        </a:solidFill>
                        <a:latin typeface="Cambria Math" panose="02040503050406030204" pitchFamily="18" charset="0"/>
                        <a:cs typeface="Times New Roman" panose="02020603050405020304" pitchFamily="18" charset="0"/>
                      </a:rPr>
                      <m:t> </m:t>
                    </m:r>
                  </m:oMath>
                </a14:m>
                <a:r>
                  <a:rPr lang="en-US" sz="1800" b="0" i="0" u="none" strike="noStrike" baseline="0" dirty="0">
                    <a:solidFill>
                      <a:srgbClr val="000000"/>
                    </a:solidFill>
                    <a:latin typeface="Times New Roman" panose="02020603050405020304" pitchFamily="18" charset="0"/>
                    <a:cs typeface="Times New Roman" panose="02020603050405020304" pitchFamily="18" charset="0"/>
                  </a:rPr>
                  <a:t>and </a:t>
                </a:r>
                <a14:m>
                  <m:oMath xmlns:m="http://schemas.openxmlformats.org/officeDocument/2006/math">
                    <m:r>
                      <a:rPr lang="en-US" sz="1800" b="0" i="1" u="none" strike="noStrike" baseline="0" dirty="0" smtClean="0">
                        <a:solidFill>
                          <a:srgbClr val="000000"/>
                        </a:solidFill>
                        <a:latin typeface="Cambria Math" panose="02040503050406030204" pitchFamily="18" charset="0"/>
                        <a:cs typeface="Times New Roman" panose="02020603050405020304" pitchFamily="18" charset="0"/>
                      </a:rPr>
                      <m:t>𝑧</m:t>
                    </m:r>
                  </m:oMath>
                </a14:m>
                <a:r>
                  <a:rPr lang="en-US" sz="1800" b="0" i="0" u="none" strike="noStrike" baseline="0" dirty="0">
                    <a:solidFill>
                      <a:srgbClr val="000000"/>
                    </a:solidFill>
                    <a:latin typeface="Times New Roman" panose="02020603050405020304" pitchFamily="18" charset="0"/>
                    <a:cs typeface="Times New Roman" panose="02020603050405020304" pitchFamily="18" charset="0"/>
                  </a:rPr>
                  <a:t>.</a:t>
                </a:r>
              </a:p>
              <a:p>
                <a:pPr marL="182880" indent="0" algn="l">
                  <a:spcAft>
                    <a:spcPts val="0"/>
                  </a:spcAft>
                  <a:buNone/>
                </a:pPr>
                <a:r>
                  <a:rPr lang="en-US" sz="1800" b="0" i="0" u="none" strike="noStrike" baseline="0" dirty="0">
                    <a:solidFill>
                      <a:srgbClr val="A10000"/>
                    </a:solidFill>
                    <a:highlight>
                      <a:srgbClr val="FFFF00"/>
                    </a:highlight>
                    <a:latin typeface="Times New Roman" panose="02020603050405020304" pitchFamily="18" charset="0"/>
                    <a:cs typeface="Times New Roman" panose="02020603050405020304" pitchFamily="18" charset="0"/>
                  </a:rPr>
                  <a:t>This confidence interval should only be used when the populations are at least 10 times as large as the samples and the counts of successes and failures are 15 (not times) or more in both samples.</a:t>
                </a:r>
                <a:endParaRPr lang="en-US" dirty="0">
                  <a:highlight>
                    <a:srgbClr val="FFFF00"/>
                  </a:highlight>
                  <a:latin typeface="Times New Roman" panose="02020603050405020304" pitchFamily="18" charset="0"/>
                  <a:cs typeface="Times New Roman" panose="02020603050405020304" pitchFamily="18" charset="0"/>
                </a:endParaRPr>
              </a:p>
            </p:txBody>
          </p:sp>
        </mc:Choice>
        <mc:Fallback>
          <p:sp>
            <p:nvSpPr>
              <p:cNvPr id="3" name="Text Placeholder 2">
                <a:extLst>
                  <a:ext uri="{FF2B5EF4-FFF2-40B4-BE49-F238E27FC236}">
                    <a16:creationId xmlns:a16="http://schemas.microsoft.com/office/drawing/2014/main" id="{B5033D93-6A73-FD8B-5378-968A48178890}"/>
                  </a:ext>
                </a:extLst>
              </p:cNvPr>
              <p:cNvSpPr>
                <a:spLocks noGrp="1" noRot="1" noChangeAspect="1" noMove="1" noResize="1" noEditPoints="1" noAdjustHandles="1" noChangeArrowheads="1" noChangeShapeType="1" noTextEdit="1"/>
              </p:cNvSpPr>
              <p:nvPr>
                <p:ph type="body" sz="quarter" idx="10"/>
              </p:nvPr>
            </p:nvSpPr>
            <p:spPr>
              <a:xfrm>
                <a:off x="468311" y="1417637"/>
                <a:ext cx="9448801" cy="5029200"/>
              </a:xfrm>
              <a:blipFill>
                <a:blip r:embed="rId2"/>
                <a:stretch>
                  <a:fillRect t="-1212" b="-99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EF75DD7-E763-B540-F850-ACF555135959}"/>
                  </a:ext>
                </a:extLst>
              </p:cNvPr>
              <p:cNvSpPr txBox="1"/>
              <p:nvPr/>
            </p:nvSpPr>
            <p:spPr>
              <a:xfrm>
                <a:off x="8480425" y="1618078"/>
                <a:ext cx="1600200" cy="106003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600" b="0" i="0" smtClean="0">
                          <a:solidFill>
                            <a:schemeClr val="tx1"/>
                          </a:solidFill>
                          <a:latin typeface="Cambria Math" panose="02040503050406030204" pitchFamily="18" charset="0"/>
                        </a:rPr>
                        <m:t>t</m:t>
                      </m:r>
                      <m:r>
                        <a:rPr lang="en-US" sz="1600" b="0" i="0" smtClean="0">
                          <a:solidFill>
                            <a:schemeClr val="tx1"/>
                          </a:solidFill>
                          <a:latin typeface="Cambria Math" panose="02040503050406030204" pitchFamily="18" charset="0"/>
                        </a:rPr>
                        <m:t>=</m:t>
                      </m:r>
                      <m:f>
                        <m:fPr>
                          <m:ctrlPr>
                            <a:rPr lang="en-US" sz="1600" i="1" smtClean="0">
                              <a:solidFill>
                                <a:schemeClr val="tx1"/>
                              </a:solidFill>
                              <a:latin typeface="Cambria Math" panose="02040503050406030204" pitchFamily="18" charset="0"/>
                            </a:rPr>
                          </m:ctrlPr>
                        </m:fPr>
                        <m:num>
                          <m:sSub>
                            <m:sSubPr>
                              <m:ctrlPr>
                                <a:rPr lang="en-US" sz="1600" i="1">
                                  <a:solidFill>
                                    <a:schemeClr val="tx1"/>
                                  </a:solidFill>
                                  <a:latin typeface="Cambria Math" panose="02040503050406030204" pitchFamily="18" charset="0"/>
                                </a:rPr>
                              </m:ctrlPr>
                            </m:sSubPr>
                            <m:e>
                              <m:acc>
                                <m:accPr>
                                  <m:chr m:val="̅"/>
                                  <m:ctrlPr>
                                    <a:rPr lang="en-US" sz="1600" i="1">
                                      <a:solidFill>
                                        <a:schemeClr val="tx1"/>
                                      </a:solidFill>
                                      <a:latin typeface="Cambria Math" panose="02040503050406030204" pitchFamily="18" charset="0"/>
                                    </a:rPr>
                                  </m:ctrlPr>
                                </m:accPr>
                                <m:e>
                                  <m:r>
                                    <a:rPr lang="en-US" sz="1600" i="1">
                                      <a:solidFill>
                                        <a:schemeClr val="tx1"/>
                                      </a:solidFill>
                                      <a:latin typeface="Cambria Math" panose="02040503050406030204" pitchFamily="18" charset="0"/>
                                    </a:rPr>
                                    <m:t>𝑥</m:t>
                                  </m:r>
                                </m:e>
                              </m:acc>
                            </m:e>
                            <m:sub>
                              <m:r>
                                <a:rPr lang="en-US" sz="1600" i="0">
                                  <a:solidFill>
                                    <a:schemeClr val="tx1"/>
                                  </a:solidFill>
                                  <a:latin typeface="Cambria Math" panose="02040503050406030204" pitchFamily="18" charset="0"/>
                                </a:rPr>
                                <m:t>1</m:t>
                              </m:r>
                            </m:sub>
                          </m:sSub>
                          <m:r>
                            <a:rPr lang="en-US" sz="1600" i="0">
                              <a:solidFill>
                                <a:schemeClr val="tx1"/>
                              </a:solidFill>
                              <a:latin typeface="Cambria Math" panose="02040503050406030204" pitchFamily="18" charset="0"/>
                            </a:rPr>
                            <m:t>−</m:t>
                          </m:r>
                          <m:sSub>
                            <m:sSubPr>
                              <m:ctrlPr>
                                <a:rPr lang="en-US" sz="1600" i="1">
                                  <a:solidFill>
                                    <a:schemeClr val="tx1"/>
                                  </a:solidFill>
                                  <a:latin typeface="Cambria Math" panose="02040503050406030204" pitchFamily="18" charset="0"/>
                                </a:rPr>
                              </m:ctrlPr>
                            </m:sSubPr>
                            <m:e>
                              <m:acc>
                                <m:accPr>
                                  <m:chr m:val="̅"/>
                                  <m:ctrlPr>
                                    <a:rPr lang="en-US" sz="1600" i="1">
                                      <a:solidFill>
                                        <a:schemeClr val="tx1"/>
                                      </a:solidFill>
                                      <a:latin typeface="Cambria Math" panose="02040503050406030204" pitchFamily="18" charset="0"/>
                                    </a:rPr>
                                  </m:ctrlPr>
                                </m:accPr>
                                <m:e>
                                  <m:r>
                                    <a:rPr lang="en-US" sz="1600" i="1">
                                      <a:solidFill>
                                        <a:schemeClr val="tx1"/>
                                      </a:solidFill>
                                      <a:latin typeface="Cambria Math" panose="02040503050406030204" pitchFamily="18" charset="0"/>
                                    </a:rPr>
                                    <m:t>𝑥</m:t>
                                  </m:r>
                                </m:e>
                              </m:acc>
                            </m:e>
                            <m:sub>
                              <m:r>
                                <a:rPr lang="en-US" sz="1600" i="0">
                                  <a:solidFill>
                                    <a:schemeClr val="tx1"/>
                                  </a:solidFill>
                                  <a:latin typeface="Cambria Math" panose="02040503050406030204" pitchFamily="18" charset="0"/>
                                </a:rPr>
                                <m:t>2</m:t>
                              </m:r>
                            </m:sub>
                          </m:sSub>
                        </m:num>
                        <m:den>
                          <m:rad>
                            <m:radPr>
                              <m:degHide m:val="on"/>
                              <m:ctrlPr>
                                <a:rPr lang="en-US" sz="1600" i="1">
                                  <a:solidFill>
                                    <a:schemeClr val="tx1"/>
                                  </a:solidFill>
                                  <a:latin typeface="Cambria Math" panose="02040503050406030204" pitchFamily="18" charset="0"/>
                                </a:rPr>
                              </m:ctrlPr>
                            </m:radPr>
                            <m:deg/>
                            <m:e>
                              <m:f>
                                <m:fPr>
                                  <m:ctrlPr>
                                    <a:rPr lang="en-US" sz="1600" i="1">
                                      <a:solidFill>
                                        <a:schemeClr val="tx1"/>
                                      </a:solidFill>
                                      <a:latin typeface="Cambria Math" panose="02040503050406030204" pitchFamily="18" charset="0"/>
                                    </a:rPr>
                                  </m:ctrlPr>
                                </m:fPr>
                                <m:num>
                                  <m:sSubSup>
                                    <m:sSubSupPr>
                                      <m:ctrlPr>
                                        <a:rPr lang="en-US" sz="1600" i="1">
                                          <a:solidFill>
                                            <a:schemeClr val="tx1"/>
                                          </a:solidFill>
                                          <a:latin typeface="Cambria Math" panose="02040503050406030204" pitchFamily="18" charset="0"/>
                                        </a:rPr>
                                      </m:ctrlPr>
                                    </m:sSubSupPr>
                                    <m:e>
                                      <m:r>
                                        <a:rPr lang="en-US" sz="1600" i="1">
                                          <a:solidFill>
                                            <a:schemeClr val="tx1"/>
                                          </a:solidFill>
                                          <a:latin typeface="Cambria Math" panose="02040503050406030204" pitchFamily="18" charset="0"/>
                                        </a:rPr>
                                        <m:t>𝑠</m:t>
                                      </m:r>
                                    </m:e>
                                    <m:sub>
                                      <m:r>
                                        <a:rPr lang="en-US" sz="1600" i="0">
                                          <a:solidFill>
                                            <a:schemeClr val="tx1"/>
                                          </a:solidFill>
                                          <a:latin typeface="Cambria Math" panose="02040503050406030204" pitchFamily="18" charset="0"/>
                                        </a:rPr>
                                        <m:t>1</m:t>
                                      </m:r>
                                    </m:sub>
                                    <m:sup>
                                      <m:r>
                                        <a:rPr lang="en-US" sz="1600" i="0">
                                          <a:solidFill>
                                            <a:schemeClr val="tx1"/>
                                          </a:solidFill>
                                          <a:latin typeface="Cambria Math" panose="02040503050406030204" pitchFamily="18" charset="0"/>
                                        </a:rPr>
                                        <m:t>2</m:t>
                                      </m:r>
                                    </m:sup>
                                  </m:sSubSup>
                                </m:num>
                                <m:den>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𝑛</m:t>
                                      </m:r>
                                    </m:e>
                                    <m:sub>
                                      <m:r>
                                        <a:rPr lang="en-US" sz="1600" i="0">
                                          <a:solidFill>
                                            <a:schemeClr val="tx1"/>
                                          </a:solidFill>
                                          <a:latin typeface="Cambria Math" panose="02040503050406030204" pitchFamily="18" charset="0"/>
                                        </a:rPr>
                                        <m:t>1</m:t>
                                      </m:r>
                                    </m:sub>
                                  </m:sSub>
                                </m:den>
                              </m:f>
                              <m:r>
                                <a:rPr lang="en-US" sz="1600" i="0">
                                  <a:solidFill>
                                    <a:schemeClr val="tx1"/>
                                  </a:solidFill>
                                  <a:latin typeface="Cambria Math" panose="02040503050406030204" pitchFamily="18" charset="0"/>
                                </a:rPr>
                                <m:t>+</m:t>
                              </m:r>
                              <m:f>
                                <m:fPr>
                                  <m:ctrlPr>
                                    <a:rPr lang="en-US" sz="1600" i="1">
                                      <a:solidFill>
                                        <a:schemeClr val="tx1"/>
                                      </a:solidFill>
                                      <a:latin typeface="Cambria Math" panose="02040503050406030204" pitchFamily="18" charset="0"/>
                                    </a:rPr>
                                  </m:ctrlPr>
                                </m:fPr>
                                <m:num>
                                  <m:sSubSup>
                                    <m:sSubSupPr>
                                      <m:ctrlPr>
                                        <a:rPr lang="en-US" sz="1600" i="1">
                                          <a:solidFill>
                                            <a:schemeClr val="tx1"/>
                                          </a:solidFill>
                                          <a:latin typeface="Cambria Math" panose="02040503050406030204" pitchFamily="18" charset="0"/>
                                        </a:rPr>
                                      </m:ctrlPr>
                                    </m:sSubSupPr>
                                    <m:e>
                                      <m:r>
                                        <a:rPr lang="en-US" sz="1600" i="1">
                                          <a:solidFill>
                                            <a:schemeClr val="tx1"/>
                                          </a:solidFill>
                                          <a:latin typeface="Cambria Math" panose="02040503050406030204" pitchFamily="18" charset="0"/>
                                        </a:rPr>
                                        <m:t>𝑠</m:t>
                                      </m:r>
                                    </m:e>
                                    <m:sub>
                                      <m:r>
                                        <a:rPr lang="en-US" sz="1600" i="0">
                                          <a:solidFill>
                                            <a:schemeClr val="tx1"/>
                                          </a:solidFill>
                                          <a:latin typeface="Cambria Math" panose="02040503050406030204" pitchFamily="18" charset="0"/>
                                        </a:rPr>
                                        <m:t>2</m:t>
                                      </m:r>
                                    </m:sub>
                                    <m:sup>
                                      <m:r>
                                        <a:rPr lang="en-US" sz="1600" i="0">
                                          <a:solidFill>
                                            <a:schemeClr val="tx1"/>
                                          </a:solidFill>
                                          <a:latin typeface="Cambria Math" panose="02040503050406030204" pitchFamily="18" charset="0"/>
                                        </a:rPr>
                                        <m:t>2</m:t>
                                      </m:r>
                                    </m:sup>
                                  </m:sSubSup>
                                </m:num>
                                <m:den>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𝑛</m:t>
                                      </m:r>
                                    </m:e>
                                    <m:sub>
                                      <m:r>
                                        <a:rPr lang="en-US" sz="1600" i="0">
                                          <a:solidFill>
                                            <a:schemeClr val="tx1"/>
                                          </a:solidFill>
                                          <a:latin typeface="Cambria Math" panose="02040503050406030204" pitchFamily="18" charset="0"/>
                                        </a:rPr>
                                        <m:t>2</m:t>
                                      </m:r>
                                    </m:sub>
                                  </m:sSub>
                                </m:den>
                              </m:f>
                            </m:e>
                          </m:rad>
                        </m:den>
                      </m:f>
                    </m:oMath>
                  </m:oMathPara>
                </a14:m>
                <a:endParaRPr lang="en-US" sz="1600" dirty="0"/>
              </a:p>
            </p:txBody>
          </p:sp>
        </mc:Choice>
        <mc:Fallback xmlns="">
          <p:sp>
            <p:nvSpPr>
              <p:cNvPr id="6" name="TextBox 5">
                <a:extLst>
                  <a:ext uri="{FF2B5EF4-FFF2-40B4-BE49-F238E27FC236}">
                    <a16:creationId xmlns:a16="http://schemas.microsoft.com/office/drawing/2014/main" id="{6EF75DD7-E763-B540-F850-ACF555135959}"/>
                  </a:ext>
                </a:extLst>
              </p:cNvPr>
              <p:cNvSpPr txBox="1">
                <a:spLocks noRot="1" noChangeAspect="1" noMove="1" noResize="1" noEditPoints="1" noAdjustHandles="1" noChangeArrowheads="1" noChangeShapeType="1" noTextEdit="1"/>
              </p:cNvSpPr>
              <p:nvPr/>
            </p:nvSpPr>
            <p:spPr>
              <a:xfrm>
                <a:off x="8480425" y="1618078"/>
                <a:ext cx="1600200" cy="1060034"/>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42454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E480F-D323-6DD3-CA88-E89A0A2C0B7A}"/>
              </a:ext>
            </a:extLst>
          </p:cNvPr>
          <p:cNvSpPr>
            <a:spLocks noGrp="1"/>
          </p:cNvSpPr>
          <p:nvPr>
            <p:ph type="title"/>
          </p:nvPr>
        </p:nvSpPr>
        <p:spPr/>
        <p:txBody>
          <a:bodyPr/>
          <a:lstStyle/>
          <a:p>
            <a:r>
              <a:rPr lang="en-US" sz="2800" dirty="0"/>
              <a:t>An Example: Two-Sample Tests for Proportions</a:t>
            </a:r>
          </a:p>
        </p:txBody>
      </p:sp>
      <p:sp>
        <p:nvSpPr>
          <p:cNvPr id="3" name="Text Placeholder 2">
            <a:extLst>
              <a:ext uri="{FF2B5EF4-FFF2-40B4-BE49-F238E27FC236}">
                <a16:creationId xmlns:a16="http://schemas.microsoft.com/office/drawing/2014/main" id="{FFB6F17C-DF7F-4A31-5F48-1FFA632F1B8A}"/>
              </a:ext>
            </a:extLst>
          </p:cNvPr>
          <p:cNvSpPr>
            <a:spLocks noGrp="1"/>
          </p:cNvSpPr>
          <p:nvPr>
            <p:ph type="body" sz="quarter" idx="10"/>
          </p:nvPr>
        </p:nvSpPr>
        <p:spPr>
          <a:xfrm>
            <a:off x="468312" y="1570037"/>
            <a:ext cx="9296400" cy="5029200"/>
          </a:xfrm>
        </p:spPr>
        <p:txBody>
          <a:bodyPr/>
          <a:lstStyle/>
          <a:p>
            <a:pPr marL="182880" indent="0" algn="l">
              <a:buNone/>
            </a:pPr>
            <a:r>
              <a:rPr lang="en-US" sz="2000" b="0" i="1" u="none" strike="noStrike" baseline="0" dirty="0">
                <a:solidFill>
                  <a:srgbClr val="000000"/>
                </a:solidFill>
                <a:latin typeface="Times New Roman" panose="02020603050405020304" pitchFamily="18" charset="0"/>
                <a:cs typeface="Times New Roman" panose="02020603050405020304" pitchFamily="18" charset="0"/>
              </a:rPr>
              <a:t>An investigator is interested in the long-term effects of preschool programs on low-income children. A study was conducted where two groups of children were followed over time. </a:t>
            </a:r>
            <a:r>
              <a:rPr lang="en-US" sz="2000" b="0" i="1" u="none" strike="noStrike" baseline="0" dirty="0">
                <a:solidFill>
                  <a:srgbClr val="0000FF"/>
                </a:solidFill>
                <a:latin typeface="Times New Roman" panose="02020603050405020304" pitchFamily="18" charset="0"/>
                <a:cs typeface="Times New Roman" panose="02020603050405020304" pitchFamily="18" charset="0"/>
              </a:rPr>
              <a:t>The first group of 61 children did not attend preschool. The second group of 62 children (from similar areas and with similar backgrounds to those in the first sample) attended preschool as 3- and 4-year-olds. </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The need for social programs as adults was the outcome of interest. Of the group </a:t>
            </a:r>
            <a:r>
              <a:rPr lang="en-US" sz="2000" b="0" i="1" u="none" strike="noStrike" baseline="0" dirty="0">
                <a:solidFill>
                  <a:srgbClr val="A10000"/>
                </a:solidFill>
                <a:latin typeface="Times New Roman" panose="02020603050405020304" pitchFamily="18" charset="0"/>
                <a:cs typeface="Times New Roman" panose="02020603050405020304" pitchFamily="18" charset="0"/>
              </a:rPr>
              <a:t>who did not attend preschool, 49 needed social services </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(mainly welfare) between the age of 18 and 30. The preschool group, </a:t>
            </a:r>
            <a:r>
              <a:rPr lang="en-US" sz="2000" b="0" i="1" u="none" strike="noStrike" baseline="0" dirty="0">
                <a:solidFill>
                  <a:srgbClr val="A10000"/>
                </a:solidFill>
                <a:latin typeface="Times New Roman" panose="02020603050405020304" pitchFamily="18" charset="0"/>
                <a:cs typeface="Times New Roman" panose="02020603050405020304" pitchFamily="18" charset="0"/>
              </a:rPr>
              <a:t>38, required social services </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in the same age range.</a:t>
            </a:r>
          </a:p>
          <a:p>
            <a:pPr marL="182880" indent="0" algn="l">
              <a:buNone/>
            </a:pPr>
            <a:endParaRPr lang="en-US" sz="2000" b="0" i="1" u="none" strike="noStrike" baseline="0" dirty="0">
              <a:solidFill>
                <a:srgbClr val="000000"/>
              </a:solidFill>
              <a:latin typeface="Times New Roman" panose="02020603050405020304" pitchFamily="18" charset="0"/>
              <a:cs typeface="Times New Roman" panose="02020603050405020304" pitchFamily="18" charset="0"/>
            </a:endParaRPr>
          </a:p>
          <a:p>
            <a:pPr marL="182880" indent="0" algn="l">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rPr>
              <a:t>Calculate the 95% confidence interval for the difference in proportions of adults requiring social services between those who did not attend preschool and those who did.</a:t>
            </a:r>
          </a:p>
          <a:p>
            <a:pPr marL="182880" indent="0" algn="l">
              <a:buNone/>
            </a:pPr>
            <a:r>
              <a:rPr lang="en-US" sz="2000" b="0" i="1" u="none" strike="noStrike" baseline="0" dirty="0">
                <a:solidFill>
                  <a:srgbClr val="000000"/>
                </a:solidFill>
                <a:latin typeface="Times New Roman" panose="02020603050405020304" pitchFamily="18" charset="0"/>
                <a:cs typeface="Times New Roman" panose="02020603050405020304" pitchFamily="18" charset="0"/>
              </a:rPr>
              <a:t>Let’s define a </a:t>
            </a:r>
            <a:r>
              <a:rPr lang="en-US" sz="2000" i="1" dirty="0">
                <a:latin typeface="Times New Roman" panose="02020603050405020304" pitchFamily="18" charset="0"/>
                <a:cs typeface="Times New Roman" panose="02020603050405020304" pitchFamily="18" charset="0"/>
              </a:rPr>
              <a:t>“</a:t>
            </a:r>
            <a:r>
              <a:rPr lang="en-US" sz="2000" b="1" i="1" u="none" strike="noStrike" baseline="0" dirty="0">
                <a:solidFill>
                  <a:srgbClr val="000000"/>
                </a:solidFill>
                <a:latin typeface="Times New Roman" panose="02020603050405020304" pitchFamily="18" charset="0"/>
                <a:cs typeface="Times New Roman" panose="02020603050405020304" pitchFamily="18" charset="0"/>
              </a:rPr>
              <a:t>success</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 in this case as requiring social services.</a:t>
            </a:r>
            <a:endParaRPr 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5806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E480F-D323-6DD3-CA88-E89A0A2C0B7A}"/>
              </a:ext>
            </a:extLst>
          </p:cNvPr>
          <p:cNvSpPr>
            <a:spLocks noGrp="1"/>
          </p:cNvSpPr>
          <p:nvPr>
            <p:ph type="title"/>
          </p:nvPr>
        </p:nvSpPr>
        <p:spPr>
          <a:xfrm>
            <a:off x="315912" y="274637"/>
            <a:ext cx="7772401" cy="1260475"/>
          </a:xfrm>
        </p:spPr>
        <p:txBody>
          <a:bodyPr/>
          <a:lstStyle/>
          <a:p>
            <a:r>
              <a:rPr lang="en-US" sz="2800" dirty="0"/>
              <a:t>An Example: Two-Sample Tests for Proportions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FB6F17C-DF7F-4A31-5F48-1FFA632F1B8A}"/>
                  </a:ext>
                </a:extLst>
              </p:cNvPr>
              <p:cNvSpPr>
                <a:spLocks noGrp="1"/>
              </p:cNvSpPr>
              <p:nvPr>
                <p:ph type="body" sz="quarter" idx="10"/>
              </p:nvPr>
            </p:nvSpPr>
            <p:spPr>
              <a:xfrm>
                <a:off x="315912" y="2932856"/>
                <a:ext cx="9143999" cy="2819400"/>
              </a:xfrm>
            </p:spPr>
            <p:txBody>
              <a:bodyPr/>
              <a:lstStyle/>
              <a:p>
                <a:pPr marL="182880" indent="0" algn="l">
                  <a:buNone/>
                </a:pPr>
                <a:r>
                  <a:rPr lang="en-US" sz="1800" b="0" i="0" u="none" strike="noStrike" baseline="0" dirty="0">
                    <a:latin typeface="CMR9"/>
                  </a:rPr>
                  <a:t>In the table, the smallest of these quantities is 12. Since </a:t>
                </a:r>
                <a:r>
                  <a:rPr lang="en-US" sz="1800" b="0" i="0" u="none" strike="noStrike" baseline="0" dirty="0">
                    <a:latin typeface="MnSymbol9"/>
                  </a:rPr>
                  <a:t>&gt; </a:t>
                </a:r>
                <a:r>
                  <a:rPr lang="en-US" sz="1800" b="0" i="0" u="none" strike="noStrike" baseline="0" dirty="0">
                    <a:latin typeface="CMR9"/>
                  </a:rPr>
                  <a:t>10, we can proceed with using the formulas specified above.</a:t>
                </a:r>
              </a:p>
              <a:p>
                <a:pPr marL="182880" indent="0" algn="l">
                  <a:buNone/>
                </a:pPr>
                <a:r>
                  <a:rPr lang="en-US" sz="1800" b="0" i="0" u="none" strike="noStrike" baseline="0" dirty="0">
                    <a:latin typeface="CMR9"/>
                  </a:rPr>
                  <a:t>The level C confidence interval for the difference in population proportions is given by</a:t>
                </a:r>
              </a:p>
              <a:p>
                <a:pPr marL="182880" indent="0">
                  <a:buNone/>
                </a:pPr>
                <a14:m>
                  <m:oMathPara xmlns:m="http://schemas.openxmlformats.org/officeDocument/2006/math">
                    <m:oMathParaPr>
                      <m:jc m:val="centerGroup"/>
                    </m:oMathParaPr>
                    <m:oMath xmlns:m="http://schemas.openxmlformats.org/officeDocument/2006/math">
                      <m:r>
                        <a:rPr lang="en-US" sz="2000" i="1">
                          <a:solidFill>
                            <a:schemeClr val="tx1"/>
                          </a:solidFill>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acc>
                            <m:accPr>
                              <m:chr m:val="̂"/>
                              <m:ctrlPr>
                                <a:rPr lang="en-US" sz="2000" i="1">
                                  <a:latin typeface="Cambria Math" panose="02040503050406030204" pitchFamily="18" charset="0"/>
                                  <a:cs typeface="Times New Roman" panose="02020603050405020304" pitchFamily="18" charset="0"/>
                                </a:rPr>
                              </m:ctrlPr>
                            </m:accPr>
                            <m:e>
                              <m:r>
                                <a:rPr lang="en-US" sz="2000" i="1">
                                  <a:latin typeface="Cambria Math" panose="02040503050406030204" pitchFamily="18" charset="0"/>
                                  <a:cs typeface="Times New Roman" panose="02020603050405020304" pitchFamily="18" charset="0"/>
                                </a:rPr>
                                <m:t>𝑝</m:t>
                              </m:r>
                            </m:e>
                          </m:acc>
                        </m:e>
                        <m:sub>
                          <m:r>
                            <a:rPr lang="en-US" sz="2000" i="1">
                              <a:latin typeface="Cambria Math" panose="02040503050406030204" pitchFamily="18" charset="0"/>
                              <a:cs typeface="Times New Roman" panose="02020603050405020304" pitchFamily="18" charset="0"/>
                            </a:rPr>
                            <m:t>1</m:t>
                          </m:r>
                        </m:sub>
                      </m:sSub>
                      <m:r>
                        <a:rPr lang="en-US" sz="2000" i="1">
                          <a:solidFill>
                            <a:schemeClr val="tx1"/>
                          </a:solidFill>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acc>
                            <m:accPr>
                              <m:chr m:val="̂"/>
                              <m:ctrlPr>
                                <a:rPr lang="en-US" sz="2000" i="1">
                                  <a:latin typeface="Cambria Math" panose="02040503050406030204" pitchFamily="18" charset="0"/>
                                  <a:cs typeface="Times New Roman" panose="02020603050405020304" pitchFamily="18" charset="0"/>
                                </a:rPr>
                              </m:ctrlPr>
                            </m:accPr>
                            <m:e>
                              <m:r>
                                <a:rPr lang="en-US" sz="2000" i="1">
                                  <a:latin typeface="Cambria Math" panose="02040503050406030204" pitchFamily="18" charset="0"/>
                                  <a:cs typeface="Times New Roman" panose="02020603050405020304" pitchFamily="18" charset="0"/>
                                </a:rPr>
                                <m:t>𝑝</m:t>
                              </m:r>
                            </m:e>
                          </m:acc>
                        </m:e>
                        <m:sub>
                          <m:r>
                            <a:rPr lang="en-US" sz="2000" i="1">
                              <a:latin typeface="Cambria Math" panose="02040503050406030204" pitchFamily="18" charset="0"/>
                              <a:cs typeface="Times New Roman" panose="02020603050405020304" pitchFamily="18" charset="0"/>
                            </a:rPr>
                            <m:t>2</m:t>
                          </m:r>
                        </m:sub>
                      </m:sSub>
                      <m:r>
                        <a:rPr lang="en-US" sz="2000" i="1">
                          <a:solidFill>
                            <a:schemeClr val="tx1"/>
                          </a:solidFill>
                          <a:latin typeface="Cambria Math" panose="02040503050406030204" pitchFamily="18" charset="0"/>
                          <a:cs typeface="Times New Roman" panose="02020603050405020304" pitchFamily="18" charset="0"/>
                        </a:rPr>
                        <m:t>)</m:t>
                      </m:r>
                      <m:r>
                        <a:rPr 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𝑧</m:t>
                      </m:r>
                      <m:r>
                        <a:rPr 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ad>
                        <m:radPr>
                          <m:degHide m:val="on"/>
                          <m:ctrlPr>
                            <a:rPr lang="en-US" sz="2000" i="1">
                              <a:solidFill>
                                <a:schemeClr val="tx1"/>
                              </a:solidFill>
                              <a:latin typeface="Cambria Math" panose="02040503050406030204" pitchFamily="18" charset="0"/>
                              <a:cs typeface="Times New Roman" panose="02020603050405020304" pitchFamily="18" charset="0"/>
                            </a:rPr>
                          </m:ctrlPr>
                        </m:radPr>
                        <m:deg/>
                        <m:e>
                          <m:f>
                            <m:fPr>
                              <m:ctrlPr>
                                <a:rPr lang="en-US" sz="2000" i="1">
                                  <a:solidFill>
                                    <a:schemeClr val="tx1"/>
                                  </a:solidFill>
                                  <a:latin typeface="Cambria Math" panose="02040503050406030204" pitchFamily="18" charset="0"/>
                                  <a:cs typeface="Times New Roman" panose="02020603050405020304" pitchFamily="18" charset="0"/>
                                </a:rPr>
                              </m:ctrlPr>
                            </m:fPr>
                            <m:num>
                              <m:sSub>
                                <m:sSubPr>
                                  <m:ctrlPr>
                                    <a:rPr lang="en-US" sz="2000" i="1">
                                      <a:latin typeface="Cambria Math" panose="02040503050406030204" pitchFamily="18" charset="0"/>
                                      <a:cs typeface="Times New Roman" panose="02020603050405020304" pitchFamily="18" charset="0"/>
                                    </a:rPr>
                                  </m:ctrlPr>
                                </m:sSubPr>
                                <m:e>
                                  <m:acc>
                                    <m:accPr>
                                      <m:chr m:val="̂"/>
                                      <m:ctrlPr>
                                        <a:rPr lang="en-US" sz="2000" i="1">
                                          <a:latin typeface="Cambria Math" panose="02040503050406030204" pitchFamily="18" charset="0"/>
                                          <a:cs typeface="Times New Roman" panose="02020603050405020304" pitchFamily="18" charset="0"/>
                                        </a:rPr>
                                      </m:ctrlPr>
                                    </m:accPr>
                                    <m:e>
                                      <m:r>
                                        <a:rPr lang="en-US" sz="2000" i="1">
                                          <a:latin typeface="Cambria Math" panose="02040503050406030204" pitchFamily="18" charset="0"/>
                                          <a:cs typeface="Times New Roman" panose="02020603050405020304" pitchFamily="18" charset="0"/>
                                        </a:rPr>
                                        <m:t>𝑝</m:t>
                                      </m:r>
                                    </m:e>
                                  </m:acc>
                                </m:e>
                                <m:sub>
                                  <m:r>
                                    <a:rPr lang="en-US" sz="2000" i="1">
                                      <a:latin typeface="Cambria Math" panose="02040503050406030204" pitchFamily="18" charset="0"/>
                                      <a:cs typeface="Times New Roman" panose="02020603050405020304" pitchFamily="18" charset="0"/>
                                    </a:rPr>
                                    <m:t>1</m:t>
                                  </m:r>
                                </m:sub>
                              </m:sSub>
                              <m:r>
                                <a:rPr lang="en-US" sz="2000" i="1">
                                  <a:solidFill>
                                    <a:schemeClr val="tx1"/>
                                  </a:solidFill>
                                  <a:latin typeface="Cambria Math" panose="02040503050406030204" pitchFamily="18" charset="0"/>
                                  <a:cs typeface="Times New Roman" panose="02020603050405020304" pitchFamily="18" charset="0"/>
                                </a:rPr>
                                <m:t>(1−</m:t>
                              </m:r>
                              <m:sSub>
                                <m:sSubPr>
                                  <m:ctrlPr>
                                    <a:rPr lang="en-US" sz="2000" i="1">
                                      <a:latin typeface="Cambria Math" panose="02040503050406030204" pitchFamily="18" charset="0"/>
                                      <a:cs typeface="Times New Roman" panose="02020603050405020304" pitchFamily="18" charset="0"/>
                                    </a:rPr>
                                  </m:ctrlPr>
                                </m:sSubPr>
                                <m:e>
                                  <m:acc>
                                    <m:accPr>
                                      <m:chr m:val="̂"/>
                                      <m:ctrlPr>
                                        <a:rPr lang="en-US" sz="2000" i="1">
                                          <a:latin typeface="Cambria Math" panose="02040503050406030204" pitchFamily="18" charset="0"/>
                                          <a:cs typeface="Times New Roman" panose="02020603050405020304" pitchFamily="18" charset="0"/>
                                        </a:rPr>
                                      </m:ctrlPr>
                                    </m:accPr>
                                    <m:e>
                                      <m:r>
                                        <a:rPr lang="en-US" sz="2000" i="1">
                                          <a:latin typeface="Cambria Math" panose="02040503050406030204" pitchFamily="18" charset="0"/>
                                          <a:cs typeface="Times New Roman" panose="02020603050405020304" pitchFamily="18" charset="0"/>
                                        </a:rPr>
                                        <m:t>𝑝</m:t>
                                      </m:r>
                                    </m:e>
                                  </m:acc>
                                </m:e>
                                <m:sub>
                                  <m:r>
                                    <a:rPr lang="en-US" sz="2000" i="1">
                                      <a:latin typeface="Cambria Math" panose="02040503050406030204" pitchFamily="18" charset="0"/>
                                      <a:cs typeface="Times New Roman" panose="02020603050405020304" pitchFamily="18" charset="0"/>
                                    </a:rPr>
                                    <m:t>1</m:t>
                                  </m:r>
                                </m:sub>
                              </m:sSub>
                              <m:r>
                                <a:rPr lang="en-US" sz="2000" i="1">
                                  <a:solidFill>
                                    <a:schemeClr val="tx1"/>
                                  </a:solidFill>
                                  <a:latin typeface="Cambria Math" panose="02040503050406030204" pitchFamily="18" charset="0"/>
                                  <a:cs typeface="Times New Roman" panose="02020603050405020304" pitchFamily="18" charset="0"/>
                                </a:rPr>
                                <m:t>)</m:t>
                              </m:r>
                            </m:num>
                            <m:den>
                              <m:r>
                                <a:rPr lang="en-US" sz="2000" i="1">
                                  <a:solidFill>
                                    <a:schemeClr val="tx1"/>
                                  </a:solidFill>
                                  <a:latin typeface="Cambria Math" panose="02040503050406030204" pitchFamily="18" charset="0"/>
                                  <a:cs typeface="Times New Roman" panose="02020603050405020304" pitchFamily="18" charset="0"/>
                                </a:rPr>
                                <m:t>𝑛</m:t>
                              </m:r>
                              <m:r>
                                <a:rPr lang="en-US" sz="2000" i="1" baseline="-25000">
                                  <a:solidFill>
                                    <a:schemeClr val="tx1"/>
                                  </a:solidFill>
                                  <a:latin typeface="Cambria Math" panose="02040503050406030204" pitchFamily="18" charset="0"/>
                                  <a:cs typeface="Times New Roman" panose="02020603050405020304" pitchFamily="18" charset="0"/>
                                </a:rPr>
                                <m:t>1</m:t>
                              </m:r>
                            </m:den>
                          </m:f>
                          <m:r>
                            <a:rPr lang="en-US" sz="2000" i="1">
                              <a:solidFill>
                                <a:schemeClr val="tx1"/>
                              </a:solidFill>
                              <a:latin typeface="Cambria Math" panose="02040503050406030204" pitchFamily="18" charset="0"/>
                              <a:cs typeface="Times New Roman" panose="02020603050405020304" pitchFamily="18" charset="0"/>
                            </a:rPr>
                            <m:t>+</m:t>
                          </m:r>
                          <m:f>
                            <m:fPr>
                              <m:ctrlPr>
                                <a:rPr lang="en-US" sz="2000" i="1">
                                  <a:solidFill>
                                    <a:schemeClr val="tx1"/>
                                  </a:solidFill>
                                  <a:latin typeface="Cambria Math" panose="02040503050406030204" pitchFamily="18" charset="0"/>
                                  <a:cs typeface="Times New Roman" panose="02020603050405020304" pitchFamily="18" charset="0"/>
                                </a:rPr>
                              </m:ctrlPr>
                            </m:fPr>
                            <m:num>
                              <m:sSub>
                                <m:sSubPr>
                                  <m:ctrlPr>
                                    <a:rPr lang="en-US" sz="2000" i="1">
                                      <a:latin typeface="Cambria Math" panose="02040503050406030204" pitchFamily="18" charset="0"/>
                                      <a:cs typeface="Times New Roman" panose="02020603050405020304" pitchFamily="18" charset="0"/>
                                    </a:rPr>
                                  </m:ctrlPr>
                                </m:sSubPr>
                                <m:e>
                                  <m:acc>
                                    <m:accPr>
                                      <m:chr m:val="̂"/>
                                      <m:ctrlPr>
                                        <a:rPr lang="en-US" sz="2000" i="1">
                                          <a:latin typeface="Cambria Math" panose="02040503050406030204" pitchFamily="18" charset="0"/>
                                          <a:cs typeface="Times New Roman" panose="02020603050405020304" pitchFamily="18" charset="0"/>
                                        </a:rPr>
                                      </m:ctrlPr>
                                    </m:accPr>
                                    <m:e>
                                      <m:r>
                                        <a:rPr lang="en-US" sz="2000" i="1">
                                          <a:latin typeface="Cambria Math" panose="02040503050406030204" pitchFamily="18" charset="0"/>
                                          <a:cs typeface="Times New Roman" panose="02020603050405020304" pitchFamily="18" charset="0"/>
                                        </a:rPr>
                                        <m:t>𝑝</m:t>
                                      </m:r>
                                    </m:e>
                                  </m:acc>
                                </m:e>
                                <m:sub>
                                  <m:r>
                                    <a:rPr lang="en-US" sz="2000" i="1">
                                      <a:latin typeface="Cambria Math" panose="02040503050406030204" pitchFamily="18" charset="0"/>
                                      <a:cs typeface="Times New Roman" panose="02020603050405020304" pitchFamily="18" charset="0"/>
                                    </a:rPr>
                                    <m:t>2</m:t>
                                  </m:r>
                                </m:sub>
                              </m:sSub>
                              <m:r>
                                <a:rPr lang="en-US" sz="2000" i="1">
                                  <a:solidFill>
                                    <a:schemeClr val="tx1"/>
                                  </a:solidFill>
                                  <a:latin typeface="Cambria Math" panose="02040503050406030204" pitchFamily="18" charset="0"/>
                                  <a:cs typeface="Times New Roman" panose="02020603050405020304" pitchFamily="18" charset="0"/>
                                </a:rPr>
                                <m:t>(1−</m:t>
                              </m:r>
                              <m:sSub>
                                <m:sSubPr>
                                  <m:ctrlPr>
                                    <a:rPr lang="en-US" sz="2000" i="1">
                                      <a:latin typeface="Cambria Math" panose="02040503050406030204" pitchFamily="18" charset="0"/>
                                      <a:cs typeface="Times New Roman" panose="02020603050405020304" pitchFamily="18" charset="0"/>
                                    </a:rPr>
                                  </m:ctrlPr>
                                </m:sSubPr>
                                <m:e>
                                  <m:acc>
                                    <m:accPr>
                                      <m:chr m:val="̂"/>
                                      <m:ctrlPr>
                                        <a:rPr lang="en-US" sz="2000" i="1">
                                          <a:latin typeface="Cambria Math" panose="02040503050406030204" pitchFamily="18" charset="0"/>
                                          <a:cs typeface="Times New Roman" panose="02020603050405020304" pitchFamily="18" charset="0"/>
                                        </a:rPr>
                                      </m:ctrlPr>
                                    </m:accPr>
                                    <m:e>
                                      <m:r>
                                        <a:rPr lang="en-US" sz="2000" i="1">
                                          <a:latin typeface="Cambria Math" panose="02040503050406030204" pitchFamily="18" charset="0"/>
                                          <a:cs typeface="Times New Roman" panose="02020603050405020304" pitchFamily="18" charset="0"/>
                                        </a:rPr>
                                        <m:t>𝑝</m:t>
                                      </m:r>
                                    </m:e>
                                  </m:acc>
                                </m:e>
                                <m:sub>
                                  <m:r>
                                    <a:rPr lang="en-US" sz="2000" i="1">
                                      <a:latin typeface="Cambria Math" panose="02040503050406030204" pitchFamily="18" charset="0"/>
                                      <a:cs typeface="Times New Roman" panose="02020603050405020304" pitchFamily="18" charset="0"/>
                                    </a:rPr>
                                    <m:t>2</m:t>
                                  </m:r>
                                </m:sub>
                              </m:sSub>
                              <m:r>
                                <a:rPr lang="en-US" sz="2000" i="1">
                                  <a:solidFill>
                                    <a:schemeClr val="tx1"/>
                                  </a:solidFill>
                                  <a:latin typeface="Cambria Math" panose="02040503050406030204" pitchFamily="18" charset="0"/>
                                  <a:cs typeface="Times New Roman" panose="02020603050405020304" pitchFamily="18" charset="0"/>
                                </a:rPr>
                                <m:t>)</m:t>
                              </m:r>
                            </m:num>
                            <m:den>
                              <m:r>
                                <a:rPr lang="en-US" sz="2000" i="1">
                                  <a:solidFill>
                                    <a:schemeClr val="tx1"/>
                                  </a:solidFill>
                                  <a:latin typeface="Cambria Math" panose="02040503050406030204" pitchFamily="18" charset="0"/>
                                  <a:cs typeface="Times New Roman" panose="02020603050405020304" pitchFamily="18" charset="0"/>
                                </a:rPr>
                                <m:t>𝑛</m:t>
                              </m:r>
                              <m:r>
                                <a:rPr lang="en-US" sz="2000" i="1" baseline="-25000">
                                  <a:solidFill>
                                    <a:schemeClr val="tx1"/>
                                  </a:solidFill>
                                  <a:latin typeface="Cambria Math" panose="02040503050406030204" pitchFamily="18" charset="0"/>
                                  <a:cs typeface="Times New Roman" panose="02020603050405020304" pitchFamily="18" charset="0"/>
                                </a:rPr>
                                <m:t>2</m:t>
                              </m:r>
                            </m:den>
                          </m:f>
                        </m:e>
                      </m:rad>
                    </m:oMath>
                  </m:oMathPara>
                </a14:m>
                <a:endParaRPr lang="en-US" sz="2000" i="1" dirty="0">
                  <a:latin typeface="Times New Roman" panose="02020603050405020304" pitchFamily="18" charset="0"/>
                  <a:cs typeface="Times New Roman" panose="02020603050405020304" pitchFamily="18" charset="0"/>
                </a:endParaRPr>
              </a:p>
              <a:p>
                <a:pPr marL="182880" indent="0">
                  <a:buNone/>
                </a:pPr>
                <a:r>
                  <a:rPr lang="en-US" sz="2000" i="1" dirty="0">
                    <a:latin typeface="Times New Roman" panose="02020603050405020304" pitchFamily="18" charset="0"/>
                    <a:cs typeface="Times New Roman" panose="02020603050405020304" pitchFamily="18" charset="0"/>
                  </a:rPr>
                  <a:t>                                =</a:t>
                </a:r>
                <a14:m>
                  <m:oMath xmlns:m="http://schemas.openxmlformats.org/officeDocument/2006/math">
                    <m:r>
                      <a:rPr lang="en-US" sz="2000" i="1">
                        <a:solidFill>
                          <a:schemeClr val="tx1"/>
                        </a:solidFill>
                        <a:latin typeface="Cambria Math" panose="02040503050406030204" pitchFamily="18" charset="0"/>
                        <a:cs typeface="Times New Roman" panose="02020603050405020304" pitchFamily="18" charset="0"/>
                      </a:rPr>
                      <m:t>(</m:t>
                    </m:r>
                    <m:r>
                      <a:rPr lang="en-US" sz="2000" b="0" i="1" smtClean="0">
                        <a:solidFill>
                          <a:schemeClr val="tx1"/>
                        </a:solidFill>
                        <a:latin typeface="Cambria Math" panose="02040503050406030204" pitchFamily="18" charset="0"/>
                        <a:cs typeface="Times New Roman" panose="02020603050405020304" pitchFamily="18" charset="0"/>
                      </a:rPr>
                      <m:t>0.190</m:t>
                    </m:r>
                    <m:r>
                      <a:rPr lang="en-US" sz="2000" i="1">
                        <a:solidFill>
                          <a:schemeClr val="tx1"/>
                        </a:solidFill>
                        <a:latin typeface="Cambria Math" panose="02040503050406030204" pitchFamily="18" charset="0"/>
                        <a:cs typeface="Times New Roman" panose="02020603050405020304" pitchFamily="18" charset="0"/>
                      </a:rPr>
                      <m:t>)</m:t>
                    </m:r>
                    <m:r>
                      <a:rPr 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i="1">
                        <a:solidFill>
                          <a:schemeClr val="tx1"/>
                        </a:solidFill>
                        <a:latin typeface="Cambria Math" panose="02040503050406030204" pitchFamily="18" charset="0"/>
                        <a:cs typeface="Times New Roman" panose="02020603050405020304" pitchFamily="18" charset="0"/>
                      </a:rPr>
                      <m:t>1.960</m:t>
                    </m:r>
                    <m:r>
                      <a:rPr 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ad>
                      <m:radPr>
                        <m:degHide m:val="on"/>
                        <m:ctrlPr>
                          <a:rPr lang="en-US" sz="2000" i="1">
                            <a:solidFill>
                              <a:schemeClr val="tx1"/>
                            </a:solidFill>
                            <a:latin typeface="Cambria Math" panose="02040503050406030204" pitchFamily="18" charset="0"/>
                            <a:cs typeface="Times New Roman" panose="02020603050405020304" pitchFamily="18" charset="0"/>
                          </a:rPr>
                        </m:ctrlPr>
                      </m:radPr>
                      <m:deg/>
                      <m:e>
                        <m:f>
                          <m:fPr>
                            <m:ctrlPr>
                              <a:rPr lang="en-US" sz="2000" i="1">
                                <a:solidFill>
                                  <a:schemeClr val="tx1"/>
                                </a:solidFill>
                                <a:latin typeface="Cambria Math" panose="02040503050406030204" pitchFamily="18" charset="0"/>
                                <a:cs typeface="Times New Roman" panose="02020603050405020304" pitchFamily="18" charset="0"/>
                              </a:rPr>
                            </m:ctrlPr>
                          </m:fPr>
                          <m:num>
                            <m:r>
                              <a:rPr lang="en-US" sz="2000" b="0" i="1" smtClean="0">
                                <a:solidFill>
                                  <a:schemeClr val="tx1"/>
                                </a:solidFill>
                                <a:latin typeface="Cambria Math" panose="02040503050406030204" pitchFamily="18" charset="0"/>
                                <a:cs typeface="Times New Roman" panose="02020603050405020304" pitchFamily="18" charset="0"/>
                              </a:rPr>
                              <m:t>0.803</m:t>
                            </m:r>
                            <m:r>
                              <a:rPr lang="en-US" sz="2000" i="1">
                                <a:solidFill>
                                  <a:schemeClr val="tx1"/>
                                </a:solidFill>
                                <a:latin typeface="Cambria Math" panose="02040503050406030204" pitchFamily="18" charset="0"/>
                                <a:cs typeface="Times New Roman" panose="02020603050405020304" pitchFamily="18" charset="0"/>
                              </a:rPr>
                              <m:t>(1−</m:t>
                            </m:r>
                            <m:r>
                              <a:rPr lang="en-US" sz="2000" b="0" i="1" smtClean="0">
                                <a:solidFill>
                                  <a:schemeClr val="tx1"/>
                                </a:solidFill>
                                <a:latin typeface="Cambria Math" panose="02040503050406030204" pitchFamily="18" charset="0"/>
                                <a:cs typeface="Times New Roman" panose="02020603050405020304" pitchFamily="18" charset="0"/>
                              </a:rPr>
                              <m:t>0.803</m:t>
                            </m:r>
                            <m:r>
                              <a:rPr lang="en-US" sz="2000" i="1">
                                <a:solidFill>
                                  <a:schemeClr val="tx1"/>
                                </a:solidFill>
                                <a:latin typeface="Cambria Math" panose="02040503050406030204" pitchFamily="18" charset="0"/>
                                <a:cs typeface="Times New Roman" panose="02020603050405020304" pitchFamily="18" charset="0"/>
                              </a:rPr>
                              <m:t>)</m:t>
                            </m:r>
                          </m:num>
                          <m:den>
                            <m:r>
                              <a:rPr lang="en-US" sz="2000" b="0" i="1" smtClean="0">
                                <a:solidFill>
                                  <a:schemeClr val="tx1"/>
                                </a:solidFill>
                                <a:latin typeface="Cambria Math" panose="02040503050406030204" pitchFamily="18" charset="0"/>
                                <a:cs typeface="Times New Roman" panose="02020603050405020304" pitchFamily="18" charset="0"/>
                              </a:rPr>
                              <m:t>61</m:t>
                            </m:r>
                          </m:den>
                        </m:f>
                        <m:r>
                          <a:rPr lang="en-US" sz="2000" i="1">
                            <a:solidFill>
                              <a:schemeClr val="tx1"/>
                            </a:solidFill>
                            <a:latin typeface="Cambria Math" panose="02040503050406030204" pitchFamily="18" charset="0"/>
                            <a:cs typeface="Times New Roman" panose="02020603050405020304" pitchFamily="18" charset="0"/>
                          </a:rPr>
                          <m:t>+</m:t>
                        </m:r>
                        <m:f>
                          <m:fPr>
                            <m:ctrlPr>
                              <a:rPr lang="en-US" sz="2000" i="1">
                                <a:solidFill>
                                  <a:schemeClr val="tx1"/>
                                </a:solidFill>
                                <a:latin typeface="Cambria Math" panose="02040503050406030204" pitchFamily="18" charset="0"/>
                                <a:cs typeface="Times New Roman" panose="02020603050405020304" pitchFamily="18" charset="0"/>
                              </a:rPr>
                            </m:ctrlPr>
                          </m:fPr>
                          <m:num>
                            <m:r>
                              <a:rPr lang="en-US" sz="2000" b="0" i="1" smtClean="0">
                                <a:solidFill>
                                  <a:schemeClr val="tx1"/>
                                </a:solidFill>
                                <a:latin typeface="Cambria Math" panose="02040503050406030204" pitchFamily="18" charset="0"/>
                                <a:cs typeface="Times New Roman" panose="02020603050405020304" pitchFamily="18" charset="0"/>
                              </a:rPr>
                              <m:t>0.613</m:t>
                            </m:r>
                            <m:r>
                              <a:rPr lang="en-US" sz="2000" i="1" smtClean="0">
                                <a:solidFill>
                                  <a:schemeClr val="tx1"/>
                                </a:solidFill>
                                <a:latin typeface="Cambria Math" panose="02040503050406030204" pitchFamily="18" charset="0"/>
                                <a:cs typeface="Times New Roman" panose="02020603050405020304" pitchFamily="18" charset="0"/>
                              </a:rPr>
                              <m:t> </m:t>
                            </m:r>
                            <m:r>
                              <a:rPr lang="en-US" sz="2000" i="1">
                                <a:solidFill>
                                  <a:schemeClr val="tx1"/>
                                </a:solidFill>
                                <a:latin typeface="Cambria Math" panose="02040503050406030204" pitchFamily="18" charset="0"/>
                                <a:cs typeface="Times New Roman" panose="02020603050405020304" pitchFamily="18" charset="0"/>
                              </a:rPr>
                              <m:t>(1−</m:t>
                            </m:r>
                            <m:r>
                              <a:rPr lang="en-US" sz="2000" b="0" i="1" smtClean="0">
                                <a:solidFill>
                                  <a:schemeClr val="tx1"/>
                                </a:solidFill>
                                <a:latin typeface="Cambria Math" panose="02040503050406030204" pitchFamily="18" charset="0"/>
                                <a:cs typeface="Times New Roman" panose="02020603050405020304" pitchFamily="18" charset="0"/>
                              </a:rPr>
                              <m:t>0.613</m:t>
                            </m:r>
                            <m:r>
                              <a:rPr lang="en-US" sz="2000" i="1">
                                <a:solidFill>
                                  <a:schemeClr val="tx1"/>
                                </a:solidFill>
                                <a:latin typeface="Cambria Math" panose="02040503050406030204" pitchFamily="18" charset="0"/>
                                <a:cs typeface="Times New Roman" panose="02020603050405020304" pitchFamily="18" charset="0"/>
                              </a:rPr>
                              <m:t>)</m:t>
                            </m:r>
                          </m:num>
                          <m:den>
                            <m:r>
                              <a:rPr lang="en-US" sz="2000" b="0" i="1" smtClean="0">
                                <a:solidFill>
                                  <a:schemeClr val="tx1"/>
                                </a:solidFill>
                                <a:latin typeface="Cambria Math" panose="02040503050406030204" pitchFamily="18" charset="0"/>
                                <a:cs typeface="Times New Roman" panose="02020603050405020304" pitchFamily="18" charset="0"/>
                              </a:rPr>
                              <m:t>62</m:t>
                            </m:r>
                          </m:den>
                        </m:f>
                      </m:e>
                    </m:rad>
                  </m:oMath>
                </a14:m>
                <a:endParaRPr lang="en-US" sz="2000" i="1" dirty="0">
                  <a:latin typeface="Times New Roman" panose="02020603050405020304" pitchFamily="18" charset="0"/>
                  <a:cs typeface="Times New Roman" panose="02020603050405020304" pitchFamily="18" charset="0"/>
                </a:endParaRPr>
              </a:p>
              <a:p>
                <a:pPr marL="182880" indent="0">
                  <a:buNone/>
                </a:pPr>
                <a:r>
                  <a:rPr lang="en-US" sz="2000" i="1" dirty="0">
                    <a:latin typeface="Times New Roman" panose="02020603050405020304" pitchFamily="18" charset="0"/>
                    <a:cs typeface="Times New Roman" panose="02020603050405020304" pitchFamily="18" charset="0"/>
                  </a:rPr>
                  <a:t>                                 </a:t>
                </a:r>
                <a14:m>
                  <m:oMath xmlns:m="http://schemas.openxmlformats.org/officeDocument/2006/math">
                    <m:r>
                      <a:rPr lang="en-US" sz="20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(0.033, 0.347)</m:t>
                    </m:r>
                  </m:oMath>
                </a14:m>
                <a:endParaRPr lang="en-US" sz="2000" i="1"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FFB6F17C-DF7F-4A31-5F48-1FFA632F1B8A}"/>
                  </a:ext>
                </a:extLst>
              </p:cNvPr>
              <p:cNvSpPr>
                <a:spLocks noGrp="1" noRot="1" noChangeAspect="1" noMove="1" noResize="1" noEditPoints="1" noAdjustHandles="1" noChangeArrowheads="1" noChangeShapeType="1" noTextEdit="1"/>
              </p:cNvSpPr>
              <p:nvPr>
                <p:ph type="body" sz="quarter" idx="10"/>
              </p:nvPr>
            </p:nvSpPr>
            <p:spPr>
              <a:xfrm>
                <a:off x="315912" y="2932856"/>
                <a:ext cx="9143999" cy="2819400"/>
              </a:xfrm>
              <a:blipFill>
                <a:blip r:embed="rId2"/>
                <a:stretch>
                  <a:fillRect t="-1944" b="-3801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0175242-4D06-22E5-E0B6-1FB7F5A4438D}"/>
              </a:ext>
            </a:extLst>
          </p:cNvPr>
          <p:cNvPicPr>
            <a:picLocks noChangeAspect="1"/>
          </p:cNvPicPr>
          <p:nvPr/>
        </p:nvPicPr>
        <p:blipFill>
          <a:blip r:embed="rId3"/>
          <a:stretch>
            <a:fillRect/>
          </a:stretch>
        </p:blipFill>
        <p:spPr>
          <a:xfrm>
            <a:off x="0" y="1265237"/>
            <a:ext cx="10080625" cy="1655914"/>
          </a:xfrm>
          <a:prstGeom prst="rect">
            <a:avLst/>
          </a:prstGeom>
        </p:spPr>
      </p:pic>
    </p:spTree>
    <p:extLst>
      <p:ext uri="{BB962C8B-B14F-4D97-AF65-F5344CB8AC3E}">
        <p14:creationId xmlns:p14="http://schemas.microsoft.com/office/powerpoint/2010/main" val="3011536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EA9B6-4502-5A5B-33D6-C06463CF6F21}"/>
              </a:ext>
            </a:extLst>
          </p:cNvPr>
          <p:cNvSpPr>
            <a:spLocks noGrp="1"/>
          </p:cNvSpPr>
          <p:nvPr>
            <p:ph type="title"/>
          </p:nvPr>
        </p:nvSpPr>
        <p:spPr/>
        <p:txBody>
          <a:bodyPr/>
          <a:lstStyle/>
          <a:p>
            <a:r>
              <a:rPr lang="en-US" dirty="0"/>
              <a:t>Exercise</a:t>
            </a:r>
          </a:p>
        </p:txBody>
      </p:sp>
      <p:sp>
        <p:nvSpPr>
          <p:cNvPr id="4" name="Rectangle 1">
            <a:extLst>
              <a:ext uri="{FF2B5EF4-FFF2-40B4-BE49-F238E27FC236}">
                <a16:creationId xmlns:a16="http://schemas.microsoft.com/office/drawing/2014/main" id="{AEDE035E-79BC-D1F7-9CBA-D8585249178A}"/>
              </a:ext>
            </a:extLst>
          </p:cNvPr>
          <p:cNvSpPr>
            <a:spLocks noGrp="1" noChangeArrowheads="1"/>
          </p:cNvSpPr>
          <p:nvPr>
            <p:ph type="body" sz="quarter" idx="10"/>
          </p:nvPr>
        </p:nvSpPr>
        <p:spPr bwMode="auto">
          <a:xfrm>
            <a:off x="163512" y="1417637"/>
            <a:ext cx="9501495"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a:defRPr>
                <a:solidFill>
                  <a:schemeClr val="tx1"/>
                </a:solidFill>
                <a:latin typeface="Arial" panose="020B0604020202020204" pitchFamily="34" charset="0"/>
              </a:defRPr>
            </a:lvl1pPr>
            <a:lvl2pPr marL="457200" eaLnBrk="0">
              <a:defRPr>
                <a:solidFill>
                  <a:schemeClr val="tx1"/>
                </a:solidFill>
                <a:latin typeface="Arial" panose="020B0604020202020204" pitchFamily="34" charset="0"/>
              </a:defRPr>
            </a:lvl2pPr>
            <a:lvl3pPr marL="914400" eaLnBrk="0">
              <a:defRPr>
                <a:solidFill>
                  <a:schemeClr val="tx1"/>
                </a:solidFill>
                <a:latin typeface="Arial" panose="020B0604020202020204" pitchFamily="34" charset="0"/>
              </a:defRPr>
            </a:lvl3pPr>
            <a:lvl4pPr marL="1371600" eaLnBrk="0">
              <a:defRPr>
                <a:solidFill>
                  <a:schemeClr val="tx1"/>
                </a:solidFill>
                <a:latin typeface="Arial" panose="020B0604020202020204" pitchFamily="34" charset="0"/>
              </a:defRPr>
            </a:lvl4pPr>
            <a:lvl5pPr marL="1828800" eaLnBrk="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defTabSz="914400" hangingPunct="0">
              <a:lnSpc>
                <a:spcPct val="100000"/>
              </a:lnSpc>
              <a:spcAft>
                <a:spcPct val="0"/>
              </a:spcAft>
              <a:buClrTx/>
              <a:buSzTx/>
              <a:buNone/>
            </a:pPr>
            <a:r>
              <a:rPr lang="en-US" altLang="en-US" sz="2000" i="1" dirty="0">
                <a:solidFill>
                  <a:srgbClr val="000000"/>
                </a:solidFill>
                <a:latin typeface="Times New Roman" panose="02020603050405020304" pitchFamily="18" charset="0"/>
                <a:cs typeface="Times New Roman" panose="02020603050405020304" pitchFamily="18" charset="0"/>
              </a:rPr>
              <a:t>Researchers asked randomly selected students in college in the south whether they would marry a person from a lower social class than their own. Of the 149 men asked this question, 91 responded yes while 117 women of the 236 asked responded positively. Calculate the 99% confidence interval comparing the proportion of males versus females who would marry someone from a lower social class.</a:t>
            </a:r>
            <a:r>
              <a:rPr lang="en-US" altLang="en-US" sz="2000" i="1" dirty="0">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94F597CE-0ABE-8028-55B2-A05EAB75540B}"/>
              </a:ext>
            </a:extLst>
          </p:cNvPr>
          <p:cNvPicPr>
            <a:picLocks noChangeAspect="1"/>
          </p:cNvPicPr>
          <p:nvPr/>
        </p:nvPicPr>
        <p:blipFill>
          <a:blip r:embed="rId2"/>
          <a:stretch>
            <a:fillRect/>
          </a:stretch>
        </p:blipFill>
        <p:spPr>
          <a:xfrm>
            <a:off x="1451921" y="3170237"/>
            <a:ext cx="6924675" cy="3857625"/>
          </a:xfrm>
          <a:prstGeom prst="rect">
            <a:avLst/>
          </a:prstGeom>
        </p:spPr>
      </p:pic>
    </p:spTree>
    <p:extLst>
      <p:ext uri="{BB962C8B-B14F-4D97-AF65-F5344CB8AC3E}">
        <p14:creationId xmlns:p14="http://schemas.microsoft.com/office/powerpoint/2010/main" val="217954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15439B-B517-9837-6E42-ECC505AEC340}"/>
              </a:ext>
            </a:extLst>
          </p:cNvPr>
          <p:cNvPicPr>
            <a:picLocks noChangeAspect="1"/>
          </p:cNvPicPr>
          <p:nvPr/>
        </p:nvPicPr>
        <p:blipFill>
          <a:blip r:embed="rId2"/>
          <a:stretch>
            <a:fillRect/>
          </a:stretch>
        </p:blipFill>
        <p:spPr>
          <a:xfrm>
            <a:off x="849312" y="1512887"/>
            <a:ext cx="8863568" cy="5695950"/>
          </a:xfrm>
          <a:prstGeom prst="rect">
            <a:avLst/>
          </a:prstGeom>
        </p:spPr>
      </p:pic>
    </p:spTree>
    <p:extLst>
      <p:ext uri="{BB962C8B-B14F-4D97-AF65-F5344CB8AC3E}">
        <p14:creationId xmlns:p14="http://schemas.microsoft.com/office/powerpoint/2010/main" val="2663308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DC4F-679F-56C3-56CA-1C49E859909E}"/>
              </a:ext>
            </a:extLst>
          </p:cNvPr>
          <p:cNvSpPr>
            <a:spLocks noGrp="1"/>
          </p:cNvSpPr>
          <p:nvPr>
            <p:ph type="title"/>
          </p:nvPr>
        </p:nvSpPr>
        <p:spPr>
          <a:xfrm>
            <a:off x="87312" y="309562"/>
            <a:ext cx="9906000" cy="1260475"/>
          </a:xfrm>
        </p:spPr>
        <p:txBody>
          <a:bodyPr/>
          <a:lstStyle/>
          <a:p>
            <a:r>
              <a:rPr lang="en-US" dirty="0"/>
              <a:t>Two-Sample Tests for Proportions: R Commands</a:t>
            </a:r>
          </a:p>
        </p:txBody>
      </p:sp>
      <p:sp>
        <p:nvSpPr>
          <p:cNvPr id="3" name="Text Placeholder 2">
            <a:extLst>
              <a:ext uri="{FF2B5EF4-FFF2-40B4-BE49-F238E27FC236}">
                <a16:creationId xmlns:a16="http://schemas.microsoft.com/office/drawing/2014/main" id="{6DA21489-652E-5771-9678-63C680070F29}"/>
              </a:ext>
            </a:extLst>
          </p:cNvPr>
          <p:cNvSpPr>
            <a:spLocks noGrp="1"/>
          </p:cNvSpPr>
          <p:nvPr>
            <p:ph type="body" sz="quarter" idx="10"/>
          </p:nvPr>
        </p:nvSpPr>
        <p:spPr>
          <a:xfrm>
            <a:off x="87312" y="4237037"/>
            <a:ext cx="9372600" cy="2286000"/>
          </a:xfrm>
        </p:spPr>
        <p:txBody>
          <a:bodyPr/>
          <a:lstStyle/>
          <a:p>
            <a:pPr marL="182880" indent="0" algn="l">
              <a:buNone/>
            </a:pPr>
            <a:r>
              <a:rPr lang="en-US" sz="2400" b="0" i="0" u="none" strike="noStrike" baseline="0" dirty="0">
                <a:solidFill>
                  <a:srgbClr val="A10000"/>
                </a:solidFill>
                <a:latin typeface="Times New Roman" panose="02020603050405020304" pitchFamily="18" charset="0"/>
                <a:cs typeface="Times New Roman" panose="02020603050405020304" pitchFamily="18" charset="0"/>
              </a:rPr>
              <a:t>Continuity correction corrects for the fact that the sampling distribution of a proportion is not a continuous distribution.</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It is a very slight alteration of the formula for the test statistics and the confidence interval that makes the test a little more conservative (and thus, the confidence interval a little wider).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It is especially helpful when the sample size is small.</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F6F2092-51C8-002F-E7FC-6DC5EFD50EDD}"/>
              </a:ext>
            </a:extLst>
          </p:cNvPr>
          <p:cNvPicPr>
            <a:picLocks noChangeAspect="1"/>
          </p:cNvPicPr>
          <p:nvPr/>
        </p:nvPicPr>
        <p:blipFill>
          <a:blip r:embed="rId2"/>
          <a:stretch>
            <a:fillRect/>
          </a:stretch>
        </p:blipFill>
        <p:spPr>
          <a:xfrm>
            <a:off x="-7310" y="1361538"/>
            <a:ext cx="10080625" cy="2723099"/>
          </a:xfrm>
          <a:prstGeom prst="rect">
            <a:avLst/>
          </a:prstGeom>
        </p:spPr>
      </p:pic>
    </p:spTree>
    <p:extLst>
      <p:ext uri="{BB962C8B-B14F-4D97-AF65-F5344CB8AC3E}">
        <p14:creationId xmlns:p14="http://schemas.microsoft.com/office/powerpoint/2010/main" val="11544214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DC4F-679F-56C3-56CA-1C49E859909E}"/>
              </a:ext>
            </a:extLst>
          </p:cNvPr>
          <p:cNvSpPr>
            <a:spLocks noGrp="1"/>
          </p:cNvSpPr>
          <p:nvPr>
            <p:ph type="title"/>
          </p:nvPr>
        </p:nvSpPr>
        <p:spPr>
          <a:xfrm>
            <a:off x="87312" y="309562"/>
            <a:ext cx="9906000" cy="1260475"/>
          </a:xfrm>
        </p:spPr>
        <p:txBody>
          <a:bodyPr/>
          <a:lstStyle/>
          <a:p>
            <a:r>
              <a:rPr lang="en-US" dirty="0"/>
              <a:t>Two-Sample Tests for Proportions: R Commands</a:t>
            </a:r>
          </a:p>
        </p:txBody>
      </p:sp>
      <p:pic>
        <p:nvPicPr>
          <p:cNvPr id="7" name="Picture 6">
            <a:extLst>
              <a:ext uri="{FF2B5EF4-FFF2-40B4-BE49-F238E27FC236}">
                <a16:creationId xmlns:a16="http://schemas.microsoft.com/office/drawing/2014/main" id="{16E029B9-5FF6-CC0F-E2D8-A550F8461448}"/>
              </a:ext>
            </a:extLst>
          </p:cNvPr>
          <p:cNvPicPr>
            <a:picLocks noChangeAspect="1"/>
          </p:cNvPicPr>
          <p:nvPr/>
        </p:nvPicPr>
        <p:blipFill>
          <a:blip r:embed="rId2"/>
          <a:stretch>
            <a:fillRect/>
          </a:stretch>
        </p:blipFill>
        <p:spPr>
          <a:xfrm>
            <a:off x="87312" y="1417637"/>
            <a:ext cx="8153400" cy="5656083"/>
          </a:xfrm>
          <a:prstGeom prst="rect">
            <a:avLst/>
          </a:prstGeom>
        </p:spPr>
      </p:pic>
      <p:sp>
        <p:nvSpPr>
          <p:cNvPr id="8" name="Rectangle 7">
            <a:extLst>
              <a:ext uri="{FF2B5EF4-FFF2-40B4-BE49-F238E27FC236}">
                <a16:creationId xmlns:a16="http://schemas.microsoft.com/office/drawing/2014/main" id="{F242AF46-106C-4760-A7AC-CD3C4750A864}"/>
              </a:ext>
            </a:extLst>
          </p:cNvPr>
          <p:cNvSpPr/>
          <p:nvPr/>
        </p:nvSpPr>
        <p:spPr bwMode="auto">
          <a:xfrm>
            <a:off x="6640512" y="1493837"/>
            <a:ext cx="685800" cy="3048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effectLst/>
              <a:latin typeface="Bitstream Vera Serif" pitchFamily="16" charset="0"/>
            </a:endParaRPr>
          </a:p>
        </p:txBody>
      </p:sp>
      <p:sp>
        <p:nvSpPr>
          <p:cNvPr id="9" name="Rectangle 8">
            <a:extLst>
              <a:ext uri="{FF2B5EF4-FFF2-40B4-BE49-F238E27FC236}">
                <a16:creationId xmlns:a16="http://schemas.microsoft.com/office/drawing/2014/main" id="{1331D0E4-C469-157A-85D9-0D0B189802E2}"/>
              </a:ext>
            </a:extLst>
          </p:cNvPr>
          <p:cNvSpPr/>
          <p:nvPr/>
        </p:nvSpPr>
        <p:spPr bwMode="auto">
          <a:xfrm>
            <a:off x="6642413" y="4359978"/>
            <a:ext cx="685800" cy="3048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effectLst/>
              <a:latin typeface="Bitstream Vera Serif" pitchFamily="16" charset="0"/>
            </a:endParaRPr>
          </a:p>
        </p:txBody>
      </p:sp>
      <p:sp>
        <p:nvSpPr>
          <p:cNvPr id="10" name="Rectangle 9">
            <a:extLst>
              <a:ext uri="{FF2B5EF4-FFF2-40B4-BE49-F238E27FC236}">
                <a16:creationId xmlns:a16="http://schemas.microsoft.com/office/drawing/2014/main" id="{FFAFCAD8-927E-6D69-BB4E-AFD8ADC2F4E3}"/>
              </a:ext>
            </a:extLst>
          </p:cNvPr>
          <p:cNvSpPr/>
          <p:nvPr/>
        </p:nvSpPr>
        <p:spPr bwMode="auto">
          <a:xfrm>
            <a:off x="4887912" y="1798637"/>
            <a:ext cx="838200" cy="3048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effectLst/>
              <a:latin typeface="Bitstream Vera Serif" pitchFamily="16" charset="0"/>
            </a:endParaRPr>
          </a:p>
        </p:txBody>
      </p:sp>
      <p:sp>
        <p:nvSpPr>
          <p:cNvPr id="11" name="Rectangle 10">
            <a:extLst>
              <a:ext uri="{FF2B5EF4-FFF2-40B4-BE49-F238E27FC236}">
                <a16:creationId xmlns:a16="http://schemas.microsoft.com/office/drawing/2014/main" id="{67A3A893-C501-A5DA-64F1-854FE3BBE411}"/>
              </a:ext>
            </a:extLst>
          </p:cNvPr>
          <p:cNvSpPr/>
          <p:nvPr/>
        </p:nvSpPr>
        <p:spPr bwMode="auto">
          <a:xfrm>
            <a:off x="4887912" y="4664778"/>
            <a:ext cx="533400" cy="3048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effectLst/>
              <a:latin typeface="Bitstream Vera Serif" pitchFamily="16" charset="0"/>
            </a:endParaRPr>
          </a:p>
        </p:txBody>
      </p:sp>
    </p:spTree>
    <p:extLst>
      <p:ext uri="{BB962C8B-B14F-4D97-AF65-F5344CB8AC3E}">
        <p14:creationId xmlns:p14="http://schemas.microsoft.com/office/powerpoint/2010/main" val="2934725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8D48C-6281-E1A1-3B6C-D5B52D9DA325}"/>
              </a:ext>
            </a:extLst>
          </p:cNvPr>
          <p:cNvSpPr>
            <a:spLocks noGrp="1"/>
          </p:cNvSpPr>
          <p:nvPr>
            <p:ph type="title"/>
          </p:nvPr>
        </p:nvSpPr>
        <p:spPr/>
        <p:txBody>
          <a:bodyPr/>
          <a:lstStyle/>
          <a:p>
            <a:r>
              <a:rPr lang="en-US" sz="2800" dirty="0"/>
              <a:t>Significance Tests for Differences in Proportions</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D16671B3-AD88-51A2-D522-66E32C0EEED7}"/>
                  </a:ext>
                </a:extLst>
              </p:cNvPr>
              <p:cNvSpPr>
                <a:spLocks noGrp="1"/>
              </p:cNvSpPr>
              <p:nvPr>
                <p:ph type="body" sz="quarter" idx="10"/>
              </p:nvPr>
            </p:nvSpPr>
            <p:spPr>
              <a:xfrm>
                <a:off x="392112" y="1585929"/>
                <a:ext cx="9143999" cy="5029200"/>
              </a:xfrm>
            </p:spPr>
            <p:txBody>
              <a:bodyPr/>
              <a:lstStyle/>
              <a:p>
                <a:pPr marL="182880" indent="0" algn="l">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We are interested in testing the null hypothesis </a:t>
                </a:r>
                <a14:m>
                  <m:oMath xmlns:m="http://schemas.openxmlformats.org/officeDocument/2006/math">
                    <m:r>
                      <a:rPr lang="en-US" sz="2400" b="0" i="1" u="none" strike="noStrike" baseline="0" dirty="0" smtClean="0">
                        <a:solidFill>
                          <a:srgbClr val="0000FF"/>
                        </a:solidFill>
                        <a:latin typeface="Cambria Math" panose="02040503050406030204" pitchFamily="18" charset="0"/>
                        <a:cs typeface="Times New Roman" panose="02020603050405020304" pitchFamily="18" charset="0"/>
                      </a:rPr>
                      <m:t>𝐻</m:t>
                    </m:r>
                    <m:r>
                      <a:rPr lang="en-US" sz="2400" b="0" i="1" u="none" strike="noStrike" baseline="-25000" dirty="0" smtClean="0">
                        <a:solidFill>
                          <a:srgbClr val="0000FF"/>
                        </a:solidFill>
                        <a:latin typeface="Cambria Math" panose="02040503050406030204" pitchFamily="18" charset="0"/>
                        <a:cs typeface="Times New Roman" panose="02020603050405020304" pitchFamily="18" charset="0"/>
                      </a:rPr>
                      <m:t>0</m:t>
                    </m:r>
                    <m:r>
                      <a:rPr lang="en-US" sz="2400" b="0" i="1" u="none" strike="noStrike" dirty="0" smtClean="0">
                        <a:solidFill>
                          <a:srgbClr val="0000FF"/>
                        </a:solidFill>
                        <a:latin typeface="Cambria Math" panose="02040503050406030204" pitchFamily="18" charset="0"/>
                        <a:cs typeface="Times New Roman" panose="02020603050405020304" pitchFamily="18" charset="0"/>
                      </a:rPr>
                      <m:t> </m:t>
                    </m:r>
                    <m:r>
                      <a:rPr lang="en-US" sz="2400" b="1" i="1" u="none" strike="noStrike" baseline="0" dirty="0" smtClean="0">
                        <a:solidFill>
                          <a:srgbClr val="0000FF"/>
                        </a:solidFill>
                        <a:latin typeface="Cambria Math" panose="02040503050406030204" pitchFamily="18" charset="0"/>
                        <a:cs typeface="Times New Roman" panose="02020603050405020304" pitchFamily="18" charset="0"/>
                      </a:rPr>
                      <m:t>: </m:t>
                    </m:r>
                    <m:r>
                      <a:rPr lang="en-US" sz="2400" b="1" i="1" u="none" strike="noStrike" baseline="0"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400" b="0" i="1" u="none" strike="noStrike" baseline="-25000" dirty="0" smtClean="0">
                        <a:solidFill>
                          <a:srgbClr val="0000FF"/>
                        </a:solidFill>
                        <a:latin typeface="Cambria Math" panose="02040503050406030204" pitchFamily="18" charset="0"/>
                        <a:cs typeface="Times New Roman" panose="02020603050405020304" pitchFamily="18" charset="0"/>
                      </a:rPr>
                      <m:t>1</m:t>
                    </m:r>
                    <m:r>
                      <a:rPr lang="en-US" sz="2400" b="0" i="1" u="none" strike="noStrike" baseline="0" dirty="0" smtClean="0">
                        <a:solidFill>
                          <a:srgbClr val="0000FF"/>
                        </a:solidFill>
                        <a:latin typeface="Cambria Math" panose="02040503050406030204" pitchFamily="18" charset="0"/>
                        <a:cs typeface="Times New Roman" panose="02020603050405020304" pitchFamily="18" charset="0"/>
                      </a:rPr>
                      <m:t> </m:t>
                    </m:r>
                    <m:r>
                      <a:rPr lang="en-US" sz="2400" b="1" i="1" u="none" strike="noStrike" baseline="0" dirty="0" smtClean="0">
                        <a:solidFill>
                          <a:srgbClr val="0000FF"/>
                        </a:solidFill>
                        <a:latin typeface="Cambria Math" panose="02040503050406030204" pitchFamily="18" charset="0"/>
                        <a:cs typeface="Times New Roman" panose="02020603050405020304" pitchFamily="18" charset="0"/>
                      </a:rPr>
                      <m:t>= </m:t>
                    </m:r>
                    <m:r>
                      <a:rPr lang="en-US" sz="2400" b="1" i="1" u="none" strike="noStrike" baseline="0"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400" b="0" i="1" u="none" strike="noStrike" baseline="-25000" dirty="0" smtClean="0">
                        <a:solidFill>
                          <a:srgbClr val="0000FF"/>
                        </a:solidFill>
                        <a:latin typeface="Cambria Math" panose="02040503050406030204" pitchFamily="18" charset="0"/>
                        <a:cs typeface="Times New Roman" panose="02020603050405020304" pitchFamily="18" charset="0"/>
                      </a:rPr>
                      <m:t>2</m:t>
                    </m:r>
                  </m:oMath>
                </a14:m>
                <a:r>
                  <a:rPr lang="en-US" sz="2400" b="0" i="0" u="none" strike="noStrike" baseline="0" dirty="0">
                    <a:solidFill>
                      <a:srgbClr val="0000FF"/>
                    </a:solidFill>
                    <a:latin typeface="Times New Roman" panose="02020603050405020304" pitchFamily="18" charset="0"/>
                    <a:cs typeface="Times New Roman" panose="02020603050405020304" pitchFamily="18" charset="0"/>
                  </a:rPr>
                  <a:t>.</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two-sample z-statistic used for hypothesis testing is calculated by</a:t>
                </a:r>
              </a:p>
              <a:p>
                <a:pPr marL="182880" indent="0">
                  <a:buNone/>
                </a:pPr>
                <a14:m>
                  <m:oMathPara xmlns:m="http://schemas.openxmlformats.org/officeDocument/2006/math">
                    <m:oMathParaPr>
                      <m:jc m:val="centerGroup"/>
                    </m:oMathParaPr>
                    <m:oMath xmlns:m="http://schemas.openxmlformats.org/officeDocument/2006/math">
                      <m: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𝑧</m:t>
                      </m:r>
                      <m: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sz="2000" i="1">
                                  <a:solidFill>
                                    <a:srgbClr val="0000FF"/>
                                  </a:solidFill>
                                  <a:latin typeface="Cambria Math" panose="02040503050406030204" pitchFamily="18" charset="0"/>
                                  <a:cs typeface="Times New Roman" panose="02020603050405020304" pitchFamily="18" charset="0"/>
                                </a:rPr>
                              </m:ctrlPr>
                            </m:sSubPr>
                            <m:e>
                              <m:acc>
                                <m:accPr>
                                  <m:chr m:val="̂"/>
                                  <m:ctrlPr>
                                    <a:rPr lang="en-US" sz="2000" i="1">
                                      <a:solidFill>
                                        <a:srgbClr val="0000FF"/>
                                      </a:solidFill>
                                      <a:latin typeface="Cambria Math" panose="02040503050406030204" pitchFamily="18" charset="0"/>
                                      <a:cs typeface="Times New Roman" panose="02020603050405020304" pitchFamily="18" charset="0"/>
                                    </a:rPr>
                                  </m:ctrlPr>
                                </m:accPr>
                                <m:e>
                                  <m:r>
                                    <a:rPr lang="en-US" sz="20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e>
                              </m:acc>
                            </m:e>
                            <m:sub>
                              <m:r>
                                <a:rPr lang="en-US" sz="2000" i="1">
                                  <a:solidFill>
                                    <a:srgbClr val="0000FF"/>
                                  </a:solidFill>
                                  <a:latin typeface="Cambria Math" panose="02040503050406030204" pitchFamily="18" charset="0"/>
                                  <a:cs typeface="Times New Roman" panose="02020603050405020304" pitchFamily="18" charset="0"/>
                                </a:rPr>
                                <m:t>1</m:t>
                              </m:r>
                            </m:sub>
                          </m:sSub>
                          <m:r>
                            <a:rPr lang="en-US" sz="2000" i="1">
                              <a:solidFill>
                                <a:srgbClr val="0000FF"/>
                              </a:solidFill>
                              <a:latin typeface="Cambria Math" panose="02040503050406030204" pitchFamily="18" charset="0"/>
                              <a:cs typeface="Times New Roman" panose="02020603050405020304" pitchFamily="18" charset="0"/>
                            </a:rPr>
                            <m:t>−</m:t>
                          </m:r>
                          <m:sSub>
                            <m:sSubPr>
                              <m:ctrlPr>
                                <a:rPr lang="en-US" sz="2000" i="1">
                                  <a:solidFill>
                                    <a:srgbClr val="0000FF"/>
                                  </a:solidFill>
                                  <a:latin typeface="Cambria Math" panose="02040503050406030204" pitchFamily="18" charset="0"/>
                                  <a:cs typeface="Times New Roman" panose="02020603050405020304" pitchFamily="18" charset="0"/>
                                </a:rPr>
                              </m:ctrlPr>
                            </m:sSubPr>
                            <m:e>
                              <m:acc>
                                <m:accPr>
                                  <m:chr m:val="̂"/>
                                  <m:ctrlPr>
                                    <a:rPr lang="en-US" sz="2000" i="1">
                                      <a:solidFill>
                                        <a:srgbClr val="0000FF"/>
                                      </a:solidFill>
                                      <a:latin typeface="Cambria Math" panose="02040503050406030204" pitchFamily="18" charset="0"/>
                                      <a:cs typeface="Times New Roman" panose="02020603050405020304" pitchFamily="18" charset="0"/>
                                    </a:rPr>
                                  </m:ctrlPr>
                                </m:accPr>
                                <m:e>
                                  <m:r>
                                    <a:rPr lang="en-US" sz="20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e>
                              </m:acc>
                            </m:e>
                            <m:sub>
                              <m:r>
                                <a:rPr lang="en-US" sz="2000" i="1">
                                  <a:solidFill>
                                    <a:srgbClr val="0000FF"/>
                                  </a:solidFill>
                                  <a:latin typeface="Cambria Math" panose="02040503050406030204" pitchFamily="18" charset="0"/>
                                  <a:cs typeface="Times New Roman" panose="02020603050405020304" pitchFamily="18" charset="0"/>
                                </a:rPr>
                                <m:t>2</m:t>
                              </m:r>
                            </m:sub>
                          </m:sSub>
                        </m:num>
                        <m:den>
                          <m:rad>
                            <m:radPr>
                              <m:degHide m:val="on"/>
                              <m:ctrlP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radPr>
                            <m:deg/>
                            <m:e>
                              <m:acc>
                                <m:accPr>
                                  <m:chr m:val="̂"/>
                                  <m:ctrlPr>
                                    <a:rPr lang="en-US" sz="2000" i="1">
                                      <a:solidFill>
                                        <a:srgbClr val="0000FF"/>
                                      </a:solidFill>
                                      <a:latin typeface="Cambria Math" panose="02040503050406030204" pitchFamily="18" charset="0"/>
                                      <a:cs typeface="Times New Roman" panose="02020603050405020304" pitchFamily="18" charset="0"/>
                                    </a:rPr>
                                  </m:ctrlPr>
                                </m:accPr>
                                <m:e>
                                  <m:r>
                                    <a:rPr lang="en-US" sz="20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e>
                              </m:acc>
                              <m:r>
                                <a:rPr lang="en-US" sz="2000" b="0" i="1" smtClean="0">
                                  <a:solidFill>
                                    <a:srgbClr val="0000FF"/>
                                  </a:solidFill>
                                  <a:latin typeface="Cambria Math" panose="02040503050406030204" pitchFamily="18" charset="0"/>
                                  <a:cs typeface="Times New Roman" panose="02020603050405020304" pitchFamily="18" charset="0"/>
                                </a:rPr>
                                <m:t>(</m:t>
                              </m:r>
                              <m:r>
                                <m:rPr>
                                  <m:nor/>
                                </m:rPr>
                                <a:rPr lang="en-US" sz="2000">
                                  <a:solidFill>
                                    <a:srgbClr val="0000FF"/>
                                  </a:solidFill>
                                  <a:latin typeface="Times New Roman" panose="02020603050405020304" pitchFamily="18" charset="0"/>
                                  <a:ea typeface="Cambria Math" panose="02040503050406030204" pitchFamily="18" charset="0"/>
                                  <a:cs typeface="Times New Roman" panose="02020603050405020304" pitchFamily="18" charset="0"/>
                                </a:rPr>
                                <m:t>1−</m:t>
                              </m:r>
                              <m:acc>
                                <m:accPr>
                                  <m:chr m:val="̂"/>
                                  <m:ctrlPr>
                                    <a:rPr lang="en-US" sz="2000" i="1">
                                      <a:solidFill>
                                        <a:srgbClr val="0000FF"/>
                                      </a:solidFill>
                                      <a:latin typeface="Cambria Math" panose="02040503050406030204" pitchFamily="18" charset="0"/>
                                      <a:cs typeface="Times New Roman" panose="02020603050405020304" pitchFamily="18" charset="0"/>
                                    </a:rPr>
                                  </m:ctrlPr>
                                </m:accPr>
                                <m:e>
                                  <m:r>
                                    <a:rPr lang="en-US" sz="20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e>
                              </m:acc>
                              <m:r>
                                <a:rPr lang="en-US" sz="2000" i="1">
                                  <a:solidFill>
                                    <a:srgbClr val="0000FF"/>
                                  </a:solidFill>
                                  <a:latin typeface="Cambria Math" panose="02040503050406030204" pitchFamily="18" charset="0"/>
                                  <a:cs typeface="Times New Roman" panose="02020603050405020304" pitchFamily="18" charset="0"/>
                                </a:rPr>
                                <m:t>)</m:t>
                              </m:r>
                              <m:r>
                                <a:rPr lang="en-US" sz="20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𝑛</m:t>
                                  </m:r>
                                  <m:r>
                                    <a:rPr lang="en-US" sz="2000" b="0" i="1" baseline="-2500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1</m:t>
                                  </m:r>
                                </m:den>
                              </m:f>
                              <m: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𝑛</m:t>
                                  </m:r>
                                  <m:r>
                                    <a:rPr lang="en-US" sz="2000" b="0" i="1" baseline="-2500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2</m:t>
                                  </m:r>
                                </m:den>
                              </m:f>
                              <m: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e>
                          </m:rad>
                        </m:den>
                      </m:f>
                    </m:oMath>
                  </m:oMathPara>
                </a14:m>
                <a:endParaRPr lang="en-US" sz="2000" dirty="0">
                  <a:latin typeface="Times New Roman" panose="02020603050405020304" pitchFamily="18" charset="0"/>
                  <a:cs typeface="Times New Roman" panose="02020603050405020304" pitchFamily="18" charset="0"/>
                </a:endParaRP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This quantity represents how far the sample proportions differ from 0 in standard deviations units. </a:t>
                </a:r>
                <a14:m>
                  <m:oMath xmlns:m="http://schemas.openxmlformats.org/officeDocument/2006/math">
                    <m:acc>
                      <m:accPr>
                        <m:chr m:val="̂"/>
                        <m:ctrlPr>
                          <a:rPr lang="en-US" sz="2400" i="1" smtClean="0">
                            <a:solidFill>
                              <a:srgbClr val="0000FF"/>
                            </a:solidFill>
                            <a:latin typeface="Cambria Math" panose="02040503050406030204" pitchFamily="18" charset="0"/>
                            <a:cs typeface="Times New Roman" panose="02020603050405020304" pitchFamily="18" charset="0"/>
                          </a:rPr>
                        </m:ctrlPr>
                      </m:accPr>
                      <m:e>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e>
                    </m:acc>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 is for both sets</a:t>
                </a:r>
              </a:p>
              <a:p>
                <a:pPr marL="182880" indent="0" algn="l">
                  <a:buNone/>
                </a:pPr>
                <a:r>
                  <a:rPr lang="en-US" sz="2400" b="0" i="0" u="none" strike="noStrike" baseline="0" dirty="0">
                    <a:solidFill>
                      <a:srgbClr val="A10000"/>
                    </a:solidFill>
                    <a:highlight>
                      <a:srgbClr val="FFFF00"/>
                    </a:highlight>
                    <a:latin typeface="Times New Roman" panose="02020603050405020304" pitchFamily="18" charset="0"/>
                    <a:cs typeface="Times New Roman" panose="02020603050405020304" pitchFamily="18" charset="0"/>
                  </a:rPr>
                  <a:t>Inference using this test is valid when the populations are at least 10 times as large as the samples and the counts of successes and failures are 5 or more in both samples.</a:t>
                </a:r>
              </a:p>
            </p:txBody>
          </p:sp>
        </mc:Choice>
        <mc:Fallback>
          <p:sp>
            <p:nvSpPr>
              <p:cNvPr id="3" name="Text Placeholder 2">
                <a:extLst>
                  <a:ext uri="{FF2B5EF4-FFF2-40B4-BE49-F238E27FC236}">
                    <a16:creationId xmlns:a16="http://schemas.microsoft.com/office/drawing/2014/main" id="{D16671B3-AD88-51A2-D522-66E32C0EEED7}"/>
                  </a:ext>
                </a:extLst>
              </p:cNvPr>
              <p:cNvSpPr>
                <a:spLocks noGrp="1" noRot="1" noChangeAspect="1" noMove="1" noResize="1" noEditPoints="1" noAdjustHandles="1" noChangeArrowheads="1" noChangeShapeType="1" noTextEdit="1"/>
              </p:cNvSpPr>
              <p:nvPr>
                <p:ph type="body" sz="quarter" idx="10"/>
              </p:nvPr>
            </p:nvSpPr>
            <p:spPr>
              <a:xfrm>
                <a:off x="392112" y="1585929"/>
                <a:ext cx="9143999" cy="5029200"/>
              </a:xfrm>
              <a:blipFill>
                <a:blip r:embed="rId2"/>
                <a:stretch>
                  <a:fillRect t="-1212" r="-1933"/>
                </a:stretch>
              </a:blipFill>
            </p:spPr>
            <p:txBody>
              <a:bodyPr/>
              <a:lstStyle/>
              <a:p>
                <a:r>
                  <a:rPr lang="en-US">
                    <a:noFill/>
                  </a:rPr>
                  <a:t> </a:t>
                </a:r>
              </a:p>
            </p:txBody>
          </p:sp>
        </mc:Fallback>
      </mc:AlternateContent>
    </p:spTree>
    <p:extLst>
      <p:ext uri="{BB962C8B-B14F-4D97-AF65-F5344CB8AC3E}">
        <p14:creationId xmlns:p14="http://schemas.microsoft.com/office/powerpoint/2010/main" val="2007686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8D48C-6281-E1A1-3B6C-D5B52D9DA325}"/>
              </a:ext>
            </a:extLst>
          </p:cNvPr>
          <p:cNvSpPr>
            <a:spLocks noGrp="1"/>
          </p:cNvSpPr>
          <p:nvPr>
            <p:ph type="title"/>
          </p:nvPr>
        </p:nvSpPr>
        <p:spPr>
          <a:xfrm>
            <a:off x="163512" y="309563"/>
            <a:ext cx="9829800" cy="727076"/>
          </a:xfrm>
        </p:spPr>
        <p:txBody>
          <a:bodyPr/>
          <a:lstStyle/>
          <a:p>
            <a:r>
              <a:rPr lang="en-US" sz="2800" dirty="0"/>
              <a:t>An Example: Significance Tests for Differences in Proportions</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D16671B3-AD88-51A2-D522-66E32C0EEED7}"/>
                  </a:ext>
                </a:extLst>
              </p:cNvPr>
              <p:cNvSpPr>
                <a:spLocks noGrp="1"/>
              </p:cNvSpPr>
              <p:nvPr>
                <p:ph type="body" sz="quarter" idx="10"/>
              </p:nvPr>
            </p:nvSpPr>
            <p:spPr>
              <a:xfrm>
                <a:off x="287239" y="1065470"/>
                <a:ext cx="9506145" cy="5029200"/>
              </a:xfrm>
            </p:spPr>
            <p:txBody>
              <a:bodyPr/>
              <a:lstStyle/>
              <a:p>
                <a:pPr marL="182880" indent="0">
                  <a:spcAft>
                    <a:spcPts val="0"/>
                  </a:spcAft>
                  <a:buNone/>
                </a:pPr>
                <a:r>
                  <a:rPr lang="en-US" sz="2000" dirty="0">
                    <a:solidFill>
                      <a:srgbClr val="0000FF"/>
                    </a:solidFill>
                    <a:latin typeface="Times New Roman" panose="02020603050405020304" pitchFamily="18" charset="0"/>
                    <a:cs typeface="Times New Roman" panose="02020603050405020304" pitchFamily="18" charset="0"/>
                  </a:rPr>
                  <a:t>1. Set up the hypotheses and select the alpha level</a:t>
                </a:r>
              </a:p>
              <a:p>
                <a:pPr marL="182880" indent="0">
                  <a:spcAft>
                    <a:spcPts val="0"/>
                  </a:spcAft>
                  <a:buNone/>
                </a:pPr>
                <a14:m>
                  <m:oMath xmlns:m="http://schemas.openxmlformats.org/officeDocument/2006/math">
                    <m:r>
                      <a:rPr lang="en-US" sz="2000" b="0" i="1" u="none" strike="noStrike" baseline="0" dirty="0" smtClean="0">
                        <a:solidFill>
                          <a:srgbClr val="0000FF"/>
                        </a:solidFill>
                        <a:latin typeface="Cambria Math" panose="02040503050406030204" pitchFamily="18" charset="0"/>
                        <a:cs typeface="Times New Roman" panose="02020603050405020304" pitchFamily="18" charset="0"/>
                      </a:rPr>
                      <m:t>𝐻</m:t>
                    </m:r>
                    <m:r>
                      <a:rPr lang="en-US" sz="2000" b="0" i="1" u="none" strike="noStrike" baseline="-25000" dirty="0" smtClean="0">
                        <a:solidFill>
                          <a:srgbClr val="0000FF"/>
                        </a:solidFill>
                        <a:latin typeface="Cambria Math" panose="02040503050406030204" pitchFamily="18" charset="0"/>
                        <a:cs typeface="Times New Roman" panose="02020603050405020304" pitchFamily="18" charset="0"/>
                      </a:rPr>
                      <m:t>0</m:t>
                    </m:r>
                    <m:r>
                      <a:rPr lang="en-US" sz="2000" b="0" i="1" u="none" strike="noStrike" dirty="0" smtClean="0">
                        <a:solidFill>
                          <a:srgbClr val="0000FF"/>
                        </a:solidFill>
                        <a:latin typeface="Cambria Math" panose="02040503050406030204" pitchFamily="18" charset="0"/>
                        <a:cs typeface="Times New Roman" panose="02020603050405020304" pitchFamily="18" charset="0"/>
                      </a:rPr>
                      <m:t> </m:t>
                    </m:r>
                    <m:r>
                      <a:rPr lang="en-US" sz="2000" b="1" i="1" u="none" strike="noStrike" baseline="0" dirty="0" smtClean="0">
                        <a:solidFill>
                          <a:srgbClr val="0000FF"/>
                        </a:solidFill>
                        <a:latin typeface="Cambria Math" panose="02040503050406030204" pitchFamily="18" charset="0"/>
                        <a:cs typeface="Times New Roman" panose="02020603050405020304" pitchFamily="18" charset="0"/>
                      </a:rPr>
                      <m:t>: </m:t>
                    </m:r>
                    <m:r>
                      <a:rPr lang="en-US" sz="2000" b="1" i="1" u="none" strike="noStrike" baseline="0"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000" b="0" i="1" u="none" strike="noStrike" baseline="-25000" dirty="0" smtClean="0">
                        <a:solidFill>
                          <a:srgbClr val="0000FF"/>
                        </a:solidFill>
                        <a:latin typeface="Cambria Math" panose="02040503050406030204" pitchFamily="18" charset="0"/>
                        <a:cs typeface="Times New Roman" panose="02020603050405020304" pitchFamily="18" charset="0"/>
                      </a:rPr>
                      <m:t>1</m:t>
                    </m:r>
                    <m:r>
                      <a:rPr lang="en-US" sz="2000" b="0" i="1" u="none" strike="noStrike" baseline="0" dirty="0" smtClean="0">
                        <a:solidFill>
                          <a:srgbClr val="0000FF"/>
                        </a:solidFill>
                        <a:latin typeface="Cambria Math" panose="02040503050406030204" pitchFamily="18" charset="0"/>
                        <a:cs typeface="Times New Roman" panose="02020603050405020304" pitchFamily="18" charset="0"/>
                      </a:rPr>
                      <m:t> </m:t>
                    </m:r>
                    <m:r>
                      <a:rPr lang="en-US" sz="2000" b="1" i="1" u="none" strike="noStrike" baseline="0" dirty="0" smtClean="0">
                        <a:solidFill>
                          <a:srgbClr val="0000FF"/>
                        </a:solidFill>
                        <a:latin typeface="Cambria Math" panose="02040503050406030204" pitchFamily="18" charset="0"/>
                        <a:cs typeface="Times New Roman" panose="02020603050405020304" pitchFamily="18" charset="0"/>
                      </a:rPr>
                      <m:t>= </m:t>
                    </m:r>
                    <m:r>
                      <a:rPr lang="en-US" sz="2000" b="1" i="1" u="none" strike="noStrike" baseline="0"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000" b="0" i="1" u="none" strike="noStrike" baseline="-25000" dirty="0" smtClean="0">
                        <a:solidFill>
                          <a:srgbClr val="0000FF"/>
                        </a:solidFill>
                        <a:latin typeface="Cambria Math" panose="02040503050406030204" pitchFamily="18" charset="0"/>
                        <a:cs typeface="Times New Roman" panose="02020603050405020304" pitchFamily="18" charset="0"/>
                      </a:rPr>
                      <m:t>2</m:t>
                    </m:r>
                  </m:oMath>
                </a14:m>
                <a:r>
                  <a:rPr lang="en-US" sz="2000" dirty="0">
                    <a:latin typeface="Times New Roman" panose="02020603050405020304" pitchFamily="18" charset="0"/>
                    <a:cs typeface="Times New Roman" panose="02020603050405020304" pitchFamily="18" charset="0"/>
                  </a:rPr>
                  <a:t> (the underlying population proportion needing adult social services among those who attended preschool is the same as that of those who did not attend preschool)</a:t>
                </a:r>
              </a:p>
              <a:p>
                <a:pPr marL="182880" indent="0">
                  <a:spcAft>
                    <a:spcPts val="0"/>
                  </a:spcAft>
                  <a:buNone/>
                </a:pPr>
                <a14:m>
                  <m:oMath xmlns:m="http://schemas.openxmlformats.org/officeDocument/2006/math">
                    <m:r>
                      <a:rPr lang="en-US" sz="2000" b="0" i="1" u="none" strike="noStrike" baseline="0" dirty="0" smtClean="0">
                        <a:solidFill>
                          <a:srgbClr val="0000FF"/>
                        </a:solidFill>
                        <a:latin typeface="Cambria Math" panose="02040503050406030204" pitchFamily="18" charset="0"/>
                        <a:cs typeface="Times New Roman" panose="02020603050405020304" pitchFamily="18" charset="0"/>
                      </a:rPr>
                      <m:t>𝐻</m:t>
                    </m:r>
                    <m:r>
                      <a:rPr lang="en-US" sz="2000" b="0" i="1" u="none" strike="noStrike" baseline="-25000" dirty="0" smtClean="0">
                        <a:solidFill>
                          <a:srgbClr val="0000FF"/>
                        </a:solidFill>
                        <a:latin typeface="Cambria Math" panose="02040503050406030204" pitchFamily="18" charset="0"/>
                        <a:cs typeface="Times New Roman" panose="02020603050405020304" pitchFamily="18" charset="0"/>
                      </a:rPr>
                      <m:t>1</m:t>
                    </m:r>
                    <m:r>
                      <a:rPr lang="en-US" sz="2000" b="0" i="1" u="none" strike="noStrike" dirty="0" smtClean="0">
                        <a:solidFill>
                          <a:srgbClr val="0000FF"/>
                        </a:solidFill>
                        <a:latin typeface="Cambria Math" panose="02040503050406030204" pitchFamily="18" charset="0"/>
                        <a:cs typeface="Times New Roman" panose="02020603050405020304" pitchFamily="18" charset="0"/>
                      </a:rPr>
                      <m:t> </m:t>
                    </m:r>
                    <m:r>
                      <a:rPr lang="en-US" sz="2000" b="1" i="1" u="none" strike="noStrike" baseline="0" dirty="0" smtClean="0">
                        <a:solidFill>
                          <a:srgbClr val="0000FF"/>
                        </a:solidFill>
                        <a:latin typeface="Cambria Math" panose="02040503050406030204" pitchFamily="18" charset="0"/>
                        <a:cs typeface="Times New Roman" panose="02020603050405020304" pitchFamily="18" charset="0"/>
                      </a:rPr>
                      <m:t>: </m:t>
                    </m:r>
                    <m:r>
                      <a:rPr lang="en-US" sz="2000" b="1" i="1" u="none" strike="noStrike" baseline="0"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000" b="0" i="1" u="none" strike="noStrike" baseline="-25000" dirty="0" smtClean="0">
                        <a:solidFill>
                          <a:srgbClr val="0000FF"/>
                        </a:solidFill>
                        <a:latin typeface="Cambria Math" panose="02040503050406030204" pitchFamily="18" charset="0"/>
                        <a:cs typeface="Times New Roman" panose="02020603050405020304" pitchFamily="18" charset="0"/>
                      </a:rPr>
                      <m:t>1</m:t>
                    </m:r>
                    <m:r>
                      <a:rPr lang="en-US" sz="2000" b="0" i="1" u="none" strike="noStrike" baseline="0" dirty="0" smtClean="0">
                        <a:solidFill>
                          <a:srgbClr val="0000FF"/>
                        </a:solidFill>
                        <a:latin typeface="Cambria Math" panose="02040503050406030204" pitchFamily="18" charset="0"/>
                        <a:cs typeface="Times New Roman" panose="02020603050405020304" pitchFamily="18" charset="0"/>
                      </a:rPr>
                      <m:t> </m:t>
                    </m:r>
                    <m:r>
                      <a:rPr lang="en-US" sz="2000" b="1"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1" i="1" u="none" strike="noStrike" baseline="0" dirty="0" smtClean="0">
                        <a:solidFill>
                          <a:srgbClr val="0000FF"/>
                        </a:solidFill>
                        <a:latin typeface="Cambria Math" panose="02040503050406030204" pitchFamily="18" charset="0"/>
                        <a:cs typeface="Times New Roman" panose="02020603050405020304" pitchFamily="18" charset="0"/>
                      </a:rPr>
                      <m:t> </m:t>
                    </m:r>
                    <m:r>
                      <a:rPr lang="en-US" sz="2000" b="1" i="1" u="none" strike="noStrike" baseline="0"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000" b="0" i="1" u="none" strike="noStrike" baseline="-25000" dirty="0" smtClean="0">
                        <a:solidFill>
                          <a:srgbClr val="0000FF"/>
                        </a:solidFill>
                        <a:latin typeface="Cambria Math" panose="02040503050406030204" pitchFamily="18" charset="0"/>
                        <a:cs typeface="Times New Roman" panose="02020603050405020304" pitchFamily="18" charset="0"/>
                      </a:rPr>
                      <m:t>2 </m:t>
                    </m:r>
                  </m:oMath>
                </a14:m>
                <a:r>
                  <a:rPr lang="en-US" sz="2000" dirty="0">
                    <a:latin typeface="Times New Roman" panose="02020603050405020304" pitchFamily="18" charset="0"/>
                    <a:cs typeface="Times New Roman" panose="02020603050405020304" pitchFamily="18" charset="0"/>
                  </a:rPr>
                  <a:t>(the underlying population proportion needing adult social services among those who attended preschool is different than that of those who did not attend preschool)</a:t>
                </a:r>
              </a:p>
              <a:p>
                <a:pPr marL="182880" indent="0">
                  <a:spcAft>
                    <a:spcPts val="0"/>
                  </a:spcAft>
                  <a:buNone/>
                </a:pPr>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i="1" smtClean="0">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000" dirty="0">
                    <a:latin typeface="Times New Roman" panose="02020603050405020304" pitchFamily="18" charset="0"/>
                    <a:cs typeface="Times New Roman" panose="02020603050405020304" pitchFamily="18" charset="0"/>
                  </a:rPr>
                  <a:t>= 0.05</a:t>
                </a:r>
              </a:p>
              <a:p>
                <a:pPr marL="182880" indent="0">
                  <a:spcAft>
                    <a:spcPts val="0"/>
                  </a:spcAft>
                  <a:buNone/>
                </a:pPr>
                <a:endParaRPr lang="en-US" sz="2000" dirty="0">
                  <a:latin typeface="Times New Roman" panose="02020603050405020304" pitchFamily="18" charset="0"/>
                  <a:cs typeface="Times New Roman" panose="02020603050405020304" pitchFamily="18" charset="0"/>
                </a:endParaRPr>
              </a:p>
              <a:p>
                <a:pPr marL="182880" indent="0">
                  <a:spcAft>
                    <a:spcPts val="0"/>
                  </a:spcAft>
                  <a:buNone/>
                </a:pPr>
                <a:r>
                  <a:rPr lang="en-US" sz="2000" dirty="0">
                    <a:solidFill>
                      <a:srgbClr val="0000FF"/>
                    </a:solidFill>
                    <a:latin typeface="Times New Roman" panose="02020603050405020304" pitchFamily="18" charset="0"/>
                    <a:cs typeface="Times New Roman" panose="02020603050405020304" pitchFamily="18" charset="0"/>
                  </a:rPr>
                  <a:t>2. Select the appropriate test statistic</a:t>
                </a:r>
                <a:endParaRPr lang="en-US" sz="2000" b="0" i="1"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endParaRPr>
              </a:p>
              <a:p>
                <a:pPr marL="182880" indent="0">
                  <a:spcAft>
                    <a:spcPts val="0"/>
                  </a:spcAft>
                  <a:buNone/>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𝑧</m:t>
                      </m:r>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sz="2000" i="1">
                                  <a:latin typeface="Cambria Math" panose="02040503050406030204" pitchFamily="18" charset="0"/>
                                  <a:cs typeface="Times New Roman" panose="02020603050405020304" pitchFamily="18" charset="0"/>
                                </a:rPr>
                              </m:ctrlPr>
                            </m:sSubPr>
                            <m:e>
                              <m:acc>
                                <m:accPr>
                                  <m:chr m:val="̂"/>
                                  <m:ctrlPr>
                                    <a:rPr lang="en-US" sz="2000" i="1">
                                      <a:latin typeface="Cambria Math" panose="02040503050406030204" pitchFamily="18" charset="0"/>
                                      <a:cs typeface="Times New Roman" panose="02020603050405020304" pitchFamily="18" charset="0"/>
                                    </a:rPr>
                                  </m:ctrlPr>
                                </m:accPr>
                                <m:e>
                                  <m:r>
                                    <a:rPr lang="en-US" sz="2000" i="1" smtClean="0">
                                      <a:latin typeface="Cambria Math" panose="02040503050406030204" pitchFamily="18" charset="0"/>
                                      <a:ea typeface="Cambria Math" panose="02040503050406030204" pitchFamily="18" charset="0"/>
                                      <a:cs typeface="Times New Roman" panose="02020603050405020304" pitchFamily="18" charset="0"/>
                                    </a:rPr>
                                    <m:t>𝜌</m:t>
                                  </m:r>
                                </m:e>
                              </m:acc>
                            </m:e>
                            <m:sub>
                              <m:r>
                                <a:rPr lang="en-US" sz="2000" i="1">
                                  <a:latin typeface="Cambria Math" panose="02040503050406030204" pitchFamily="18" charset="0"/>
                                  <a:cs typeface="Times New Roman" panose="02020603050405020304" pitchFamily="18" charset="0"/>
                                </a:rPr>
                                <m:t>1</m:t>
                              </m:r>
                            </m:sub>
                          </m:sSub>
                          <m:r>
                            <a:rPr lang="en-US" sz="2000" i="1">
                              <a:solidFill>
                                <a:schemeClr val="tx1"/>
                              </a:solidFill>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acc>
                                <m:accPr>
                                  <m:chr m:val="̂"/>
                                  <m:ctrlPr>
                                    <a:rPr lang="en-US" sz="2000" i="1">
                                      <a:latin typeface="Cambria Math" panose="02040503050406030204" pitchFamily="18" charset="0"/>
                                      <a:cs typeface="Times New Roman" panose="02020603050405020304" pitchFamily="18" charset="0"/>
                                    </a:rPr>
                                  </m:ctrlPr>
                                </m:accPr>
                                <m:e>
                                  <m:r>
                                    <a:rPr lang="en-US" sz="2000" i="1" smtClean="0">
                                      <a:latin typeface="Cambria Math" panose="02040503050406030204" pitchFamily="18" charset="0"/>
                                      <a:ea typeface="Cambria Math" panose="02040503050406030204" pitchFamily="18" charset="0"/>
                                      <a:cs typeface="Times New Roman" panose="02020603050405020304" pitchFamily="18" charset="0"/>
                                    </a:rPr>
                                    <m:t>𝜌</m:t>
                                  </m:r>
                                </m:e>
                              </m:acc>
                            </m:e>
                            <m:sub>
                              <m:r>
                                <a:rPr lang="en-US" sz="2000" i="1">
                                  <a:latin typeface="Cambria Math" panose="02040503050406030204" pitchFamily="18" charset="0"/>
                                  <a:cs typeface="Times New Roman" panose="02020603050405020304" pitchFamily="18" charset="0"/>
                                </a:rPr>
                                <m:t>2</m:t>
                              </m:r>
                            </m:sub>
                          </m:sSub>
                        </m:num>
                        <m:den>
                          <m:rad>
                            <m:radPr>
                              <m:degHide m:val="on"/>
                              <m:ctrlP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radPr>
                            <m:deg/>
                            <m:e>
                              <m:acc>
                                <m:accPr>
                                  <m:chr m:val="̂"/>
                                  <m:ctrlPr>
                                    <a:rPr lang="en-US" sz="2000" i="1">
                                      <a:solidFill>
                                        <a:schemeClr val="tx1"/>
                                      </a:solidFill>
                                      <a:latin typeface="Cambria Math" panose="02040503050406030204" pitchFamily="18" charset="0"/>
                                      <a:cs typeface="Times New Roman" panose="02020603050405020304" pitchFamily="18" charset="0"/>
                                    </a:rPr>
                                  </m:ctrlPr>
                                </m:accPr>
                                <m:e>
                                  <m:r>
                                    <a:rPr lang="en-US" sz="2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𝜌</m:t>
                                  </m:r>
                                </m:e>
                              </m:acc>
                              <m:r>
                                <a:rPr lang="en-US" sz="2000" b="0" i="1" smtClean="0">
                                  <a:solidFill>
                                    <a:schemeClr val="tx1"/>
                                  </a:solidFill>
                                  <a:latin typeface="Cambria Math" panose="02040503050406030204" pitchFamily="18" charset="0"/>
                                  <a:cs typeface="Times New Roman" panose="02020603050405020304" pitchFamily="18" charset="0"/>
                                </a:rPr>
                                <m:t>(</m:t>
                              </m:r>
                              <m:r>
                                <m:rPr>
                                  <m:nor/>
                                </m:rPr>
                                <a:rPr lang="en-US" sz="200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m:t>1−</m:t>
                              </m:r>
                              <m:acc>
                                <m:accPr>
                                  <m:chr m:val="̂"/>
                                  <m:ctrlPr>
                                    <a:rPr lang="en-US" sz="2000" i="1">
                                      <a:solidFill>
                                        <a:schemeClr val="tx1"/>
                                      </a:solidFill>
                                      <a:latin typeface="Cambria Math" panose="02040503050406030204" pitchFamily="18" charset="0"/>
                                      <a:cs typeface="Times New Roman" panose="02020603050405020304" pitchFamily="18" charset="0"/>
                                    </a:rPr>
                                  </m:ctrlPr>
                                </m:accPr>
                                <m:e>
                                  <m:r>
                                    <a:rPr lang="en-US" sz="2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𝜌</m:t>
                                  </m:r>
                                </m:e>
                              </m:acc>
                              <m:r>
                                <a:rPr lang="en-US" sz="2000" i="1">
                                  <a:solidFill>
                                    <a:schemeClr val="tx1"/>
                                  </a:solidFill>
                                  <a:latin typeface="Cambria Math" panose="02040503050406030204" pitchFamily="18" charset="0"/>
                                  <a:cs typeface="Times New Roman" panose="02020603050405020304" pitchFamily="18" charset="0"/>
                                </a:rPr>
                                <m:t>)</m:t>
                              </m:r>
                              <m:r>
                                <a:rPr lang="en-US" sz="2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𝑛</m:t>
                                  </m:r>
                                  <m:r>
                                    <a:rPr lang="en-US" sz="2000" b="0" i="1" baseline="-2500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den>
                              </m:f>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𝑛</m:t>
                                  </m:r>
                                  <m:r>
                                    <a:rPr lang="en-US" sz="2000" b="0" i="1" baseline="-2500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m:t>
                                  </m:r>
                                </m:den>
                              </m:f>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rad>
                        </m:den>
                      </m:f>
                    </m:oMath>
                  </m:oMathPara>
                </a14:m>
                <a:endParaRPr lang="en-US" sz="2000" dirty="0">
                  <a:latin typeface="Times New Roman" panose="02020603050405020304" pitchFamily="18" charset="0"/>
                  <a:cs typeface="Times New Roman" panose="02020603050405020304" pitchFamily="18" charset="0"/>
                </a:endParaRPr>
              </a:p>
              <a:p>
                <a:pPr marL="182880" indent="0" algn="l">
                  <a:spcAft>
                    <a:spcPts val="0"/>
                  </a:spcAft>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rPr>
                  <a:t>3. State the decision rule</a:t>
                </a:r>
              </a:p>
              <a:p>
                <a:pPr marL="182880" indent="0" algn="l">
                  <a:spcAft>
                    <a:spcPts val="0"/>
                  </a:spcAft>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Determine the appropriate critical value from the standard normal distribution associated with a right-hand tail probability of </a:t>
                </a:r>
                <a14:m>
                  <m:oMath xmlns:m="http://schemas.openxmlformats.org/officeDocument/2006/math">
                    <m:r>
                      <a:rPr lang="en-US" sz="20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𝛼</m:t>
                    </m:r>
                    <m:r>
                      <a:rPr lang="en-US" sz="20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2 = 0.05/2 = 0.025</a:t>
                </a:r>
              </a:p>
              <a:p>
                <a:pPr marL="182880" indent="0">
                  <a:spcAft>
                    <a:spcPts val="0"/>
                  </a:spcAft>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Decision Rule: </a:t>
                </a:r>
                <a:r>
                  <a:rPr lang="en-US" sz="2000" b="0" i="0" u="none" strike="noStrike" baseline="0" dirty="0">
                    <a:solidFill>
                      <a:schemeClr val="tx1"/>
                    </a:solidFill>
                    <a:latin typeface="Times New Roman" panose="02020603050405020304" pitchFamily="18" charset="0"/>
                    <a:cs typeface="Times New Roman" panose="02020603050405020304" pitchFamily="18" charset="0"/>
                  </a:rPr>
                  <a:t>Reject </a:t>
                </a:r>
                <a14:m>
                  <m:oMath xmlns:m="http://schemas.openxmlformats.org/officeDocument/2006/math">
                    <m:r>
                      <a:rPr lang="en-US" sz="2000" b="0" i="1" u="none" strike="noStrike" baseline="0" dirty="0" smtClean="0">
                        <a:solidFill>
                          <a:schemeClr val="tx1"/>
                        </a:solidFill>
                        <a:latin typeface="Cambria Math" panose="02040503050406030204" pitchFamily="18" charset="0"/>
                        <a:cs typeface="Times New Roman" panose="02020603050405020304" pitchFamily="18" charset="0"/>
                      </a:rPr>
                      <m:t>𝐻</m:t>
                    </m:r>
                    <m:r>
                      <a:rPr lang="en-US" sz="2000" b="0" i="1" u="none" strike="noStrike" baseline="-25000" dirty="0" smtClean="0">
                        <a:solidFill>
                          <a:schemeClr val="tx1"/>
                        </a:solidFill>
                        <a:latin typeface="Cambria Math" panose="02040503050406030204" pitchFamily="18" charset="0"/>
                        <a:cs typeface="Times New Roman" panose="02020603050405020304" pitchFamily="18" charset="0"/>
                      </a:rPr>
                      <m:t>0</m:t>
                    </m:r>
                    <m:r>
                      <a:rPr lang="en-US" sz="2000" b="0" i="1" u="none" strike="noStrike" dirty="0" smtClean="0">
                        <a:solidFill>
                          <a:schemeClr val="tx1"/>
                        </a:solidFill>
                        <a:latin typeface="Cambria Math" panose="02040503050406030204" pitchFamily="18" charset="0"/>
                        <a:cs typeface="Times New Roman" panose="02020603050405020304" pitchFamily="18" charset="0"/>
                      </a:rPr>
                      <m:t> </m:t>
                    </m:r>
                  </m:oMath>
                </a14:m>
                <a:r>
                  <a:rPr lang="en-US" sz="2000" b="0" i="0" u="none" strike="noStrike" baseline="0" dirty="0">
                    <a:solidFill>
                      <a:schemeClr val="tx1"/>
                    </a:solidFill>
                    <a:latin typeface="Times New Roman" panose="02020603050405020304" pitchFamily="18" charset="0"/>
                    <a:cs typeface="Times New Roman" panose="02020603050405020304" pitchFamily="18" charset="0"/>
                  </a:rPr>
                  <a:t>if </a:t>
                </a:r>
                <a14:m>
                  <m:oMath xmlns:m="http://schemas.openxmlformats.org/officeDocument/2006/math">
                    <m:d>
                      <m:dPr>
                        <m:begChr m:val="|"/>
                        <m:endChr m:val="|"/>
                        <m:ctrlPr>
                          <a:rPr lang="en-US" sz="2000" b="0" i="1" u="none" strike="noStrike" baseline="0" dirty="0" smtClean="0">
                            <a:solidFill>
                              <a:schemeClr val="tx1"/>
                            </a:solidFill>
                            <a:latin typeface="Cambria Math" panose="02040503050406030204" pitchFamily="18" charset="0"/>
                            <a:cs typeface="Times New Roman" panose="02020603050405020304" pitchFamily="18" charset="0"/>
                          </a:rPr>
                        </m:ctrlPr>
                      </m:dPr>
                      <m:e>
                        <m:r>
                          <a:rPr lang="en-US" sz="2000" b="0" i="1" u="none" strike="noStrike" baseline="0" dirty="0" smtClean="0">
                            <a:solidFill>
                              <a:schemeClr val="tx1"/>
                            </a:solidFill>
                            <a:latin typeface="Cambria Math" panose="02040503050406030204" pitchFamily="18" charset="0"/>
                            <a:cs typeface="Times New Roman" panose="02020603050405020304" pitchFamily="18" charset="0"/>
                          </a:rPr>
                          <m:t>𝑧</m:t>
                        </m:r>
                      </m:e>
                    </m:d>
                    <m:r>
                      <a:rPr lang="en-US" sz="2000" b="0" i="1" u="none" strike="noStrike" baseline="0"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≥1.960</m:t>
                    </m:r>
                  </m:oMath>
                </a14:m>
                <a:r>
                  <a:rPr lang="en-US" sz="2000" b="0" i="0" u="none" strike="noStrike" baseline="0" dirty="0">
                    <a:solidFill>
                      <a:schemeClr val="tx1"/>
                    </a:solidFill>
                    <a:latin typeface="Times New Roman" panose="02020603050405020304" pitchFamily="18" charset="0"/>
                    <a:cs typeface="Times New Roman" panose="02020603050405020304" pitchFamily="18" charset="0"/>
                  </a:rPr>
                  <a:t>, Otherwise, do not reject </a:t>
                </a:r>
                <a14:m>
                  <m:oMath xmlns:m="http://schemas.openxmlformats.org/officeDocument/2006/math">
                    <m:r>
                      <a:rPr lang="en-US" sz="2000" i="1" dirty="0">
                        <a:solidFill>
                          <a:schemeClr val="tx1"/>
                        </a:solidFill>
                        <a:latin typeface="Cambria Math" panose="02040503050406030204" pitchFamily="18" charset="0"/>
                        <a:cs typeface="Times New Roman" panose="02020603050405020304" pitchFamily="18" charset="0"/>
                      </a:rPr>
                      <m:t>𝐻</m:t>
                    </m:r>
                    <m:r>
                      <a:rPr lang="en-US" sz="2000" i="1" baseline="-25000" dirty="0">
                        <a:solidFill>
                          <a:schemeClr val="tx1"/>
                        </a:solidFill>
                        <a:latin typeface="Cambria Math" panose="02040503050406030204" pitchFamily="18" charset="0"/>
                        <a:cs typeface="Times New Roman" panose="02020603050405020304" pitchFamily="18" charset="0"/>
                      </a:rPr>
                      <m:t>0</m:t>
                    </m:r>
                    <m:r>
                      <a:rPr lang="en-US" sz="2000" i="1" dirty="0">
                        <a:solidFill>
                          <a:schemeClr val="tx1"/>
                        </a:solidFill>
                        <a:latin typeface="Cambria Math" panose="02040503050406030204" pitchFamily="18" charset="0"/>
                        <a:cs typeface="Times New Roman" panose="02020603050405020304" pitchFamily="18" charset="0"/>
                      </a:rPr>
                      <m:t> </m:t>
                    </m:r>
                  </m:oMath>
                </a14:m>
                <a:endParaRPr lang="en-US" sz="2000" dirty="0">
                  <a:latin typeface="Times New Roman" panose="02020603050405020304" pitchFamily="18" charset="0"/>
                  <a:cs typeface="Times New Roman" panose="02020603050405020304" pitchFamily="18" charset="0"/>
                </a:endParaRPr>
              </a:p>
            </p:txBody>
          </p:sp>
        </mc:Choice>
        <mc:Fallback>
          <p:sp>
            <p:nvSpPr>
              <p:cNvPr id="3" name="Text Placeholder 2">
                <a:extLst>
                  <a:ext uri="{FF2B5EF4-FFF2-40B4-BE49-F238E27FC236}">
                    <a16:creationId xmlns:a16="http://schemas.microsoft.com/office/drawing/2014/main" id="{D16671B3-AD88-51A2-D522-66E32C0EEED7}"/>
                  </a:ext>
                </a:extLst>
              </p:cNvPr>
              <p:cNvSpPr>
                <a:spLocks noGrp="1" noRot="1" noChangeAspect="1" noMove="1" noResize="1" noEditPoints="1" noAdjustHandles="1" noChangeArrowheads="1" noChangeShapeType="1" noTextEdit="1"/>
              </p:cNvSpPr>
              <p:nvPr>
                <p:ph type="body" sz="quarter" idx="10"/>
              </p:nvPr>
            </p:nvSpPr>
            <p:spPr>
              <a:xfrm>
                <a:off x="287239" y="1065470"/>
                <a:ext cx="9506145" cy="5029200"/>
              </a:xfrm>
              <a:blipFill>
                <a:blip r:embed="rId2"/>
                <a:stretch>
                  <a:fillRect t="-1091" b="-981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FD24FCD-BB86-D1F2-72BF-025642BE2583}"/>
              </a:ext>
            </a:extLst>
          </p:cNvPr>
          <p:cNvPicPr>
            <a:picLocks noChangeAspect="1"/>
          </p:cNvPicPr>
          <p:nvPr/>
        </p:nvPicPr>
        <p:blipFill>
          <a:blip r:embed="rId3"/>
          <a:stretch>
            <a:fillRect/>
          </a:stretch>
        </p:blipFill>
        <p:spPr>
          <a:xfrm>
            <a:off x="228137" y="6556175"/>
            <a:ext cx="6716712" cy="1003500"/>
          </a:xfrm>
          <a:prstGeom prst="rect">
            <a:avLst/>
          </a:prstGeom>
        </p:spPr>
      </p:pic>
      <p:pic>
        <p:nvPicPr>
          <p:cNvPr id="7" name="Picture 6">
            <a:extLst>
              <a:ext uri="{FF2B5EF4-FFF2-40B4-BE49-F238E27FC236}">
                <a16:creationId xmlns:a16="http://schemas.microsoft.com/office/drawing/2014/main" id="{64130D9B-821B-0AE4-955E-CDB90151A904}"/>
              </a:ext>
            </a:extLst>
          </p:cNvPr>
          <p:cNvPicPr>
            <a:picLocks noChangeAspect="1"/>
          </p:cNvPicPr>
          <p:nvPr/>
        </p:nvPicPr>
        <p:blipFill>
          <a:blip r:embed="rId4"/>
          <a:stretch>
            <a:fillRect/>
          </a:stretch>
        </p:blipFill>
        <p:spPr>
          <a:xfrm>
            <a:off x="7128893" y="6633345"/>
            <a:ext cx="2628900" cy="657225"/>
          </a:xfrm>
          <a:prstGeom prst="rect">
            <a:avLst/>
          </a:prstGeom>
        </p:spPr>
      </p:pic>
    </p:spTree>
    <p:extLst>
      <p:ext uri="{BB962C8B-B14F-4D97-AF65-F5344CB8AC3E}">
        <p14:creationId xmlns:p14="http://schemas.microsoft.com/office/powerpoint/2010/main" val="1967636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5A31ACBC-ED41-BA7B-410E-C71BE39BD59A}"/>
              </a:ext>
            </a:extLst>
          </p:cNvPr>
          <p:cNvSpPr txBox="1">
            <a:spLocks noChangeArrowheads="1"/>
          </p:cNvSpPr>
          <p:nvPr/>
        </p:nvSpPr>
        <p:spPr bwMode="auto">
          <a:xfrm>
            <a:off x="315912" y="2255837"/>
            <a:ext cx="9647068" cy="238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a:lstStyle>
          <a:p>
            <a:r>
              <a:rPr lang="en-US" altLang="en-US" sz="4800" kern="0" dirty="0">
                <a:latin typeface="Times New Roman" panose="02020603050405020304" pitchFamily="18" charset="0"/>
                <a:cs typeface="Times New Roman" panose="02020603050405020304" pitchFamily="18" charset="0"/>
              </a:rPr>
              <a:t>One-Sample Tests for Proportions</a:t>
            </a:r>
          </a:p>
        </p:txBody>
      </p:sp>
      <p:grpSp>
        <p:nvGrpSpPr>
          <p:cNvPr id="7" name="object 4">
            <a:extLst>
              <a:ext uri="{FF2B5EF4-FFF2-40B4-BE49-F238E27FC236}">
                <a16:creationId xmlns:a16="http://schemas.microsoft.com/office/drawing/2014/main" id="{1708282C-484D-BBCA-86A9-6D254C2121CC}"/>
              </a:ext>
            </a:extLst>
          </p:cNvPr>
          <p:cNvGrpSpPr/>
          <p:nvPr/>
        </p:nvGrpSpPr>
        <p:grpSpPr>
          <a:xfrm>
            <a:off x="1230312" y="4237037"/>
            <a:ext cx="8144032" cy="20134"/>
            <a:chOff x="215998" y="1776746"/>
            <a:chExt cx="4109720" cy="10160"/>
          </a:xfrm>
        </p:grpSpPr>
        <p:sp>
          <p:nvSpPr>
            <p:cNvPr id="8" name="object 5">
              <a:extLst>
                <a:ext uri="{FF2B5EF4-FFF2-40B4-BE49-F238E27FC236}">
                  <a16:creationId xmlns:a16="http://schemas.microsoft.com/office/drawing/2014/main" id="{189DA436-86BC-EC27-39D7-E5729ADDD168}"/>
                </a:ext>
              </a:extLst>
            </p:cNvPr>
            <p:cNvSpPr/>
            <p:nvPr/>
          </p:nvSpPr>
          <p:spPr>
            <a:xfrm>
              <a:off x="218528" y="1779276"/>
              <a:ext cx="4104640" cy="5080"/>
            </a:xfrm>
            <a:custGeom>
              <a:avLst/>
              <a:gdLst/>
              <a:ahLst/>
              <a:cxnLst/>
              <a:rect l="l" t="t" r="r" b="b"/>
              <a:pathLst>
                <a:path w="4104640" h="5080">
                  <a:moveTo>
                    <a:pt x="0" y="5060"/>
                  </a:moveTo>
                  <a:lnTo>
                    <a:pt x="0" y="0"/>
                  </a:lnTo>
                  <a:lnTo>
                    <a:pt x="4104055" y="0"/>
                  </a:lnTo>
                  <a:lnTo>
                    <a:pt x="4104055" y="5060"/>
                  </a:lnTo>
                  <a:lnTo>
                    <a:pt x="0" y="5060"/>
                  </a:lnTo>
                  <a:close/>
                </a:path>
              </a:pathLst>
            </a:custGeom>
            <a:solidFill>
              <a:srgbClr val="EB801A"/>
            </a:solidFill>
          </p:spPr>
          <p:txBody>
            <a:bodyPr wrap="square" lIns="0" tIns="0" rIns="0" bIns="0" rtlCol="0"/>
            <a:lstStyle/>
            <a:p>
              <a:endParaRPr sz="8406"/>
            </a:p>
          </p:txBody>
        </p:sp>
        <p:sp>
          <p:nvSpPr>
            <p:cNvPr id="9" name="object 6">
              <a:extLst>
                <a:ext uri="{FF2B5EF4-FFF2-40B4-BE49-F238E27FC236}">
                  <a16:creationId xmlns:a16="http://schemas.microsoft.com/office/drawing/2014/main" id="{F31B3D97-A844-6C54-2FE5-44B05B6B2874}"/>
                </a:ext>
              </a:extLst>
            </p:cNvPr>
            <p:cNvSpPr/>
            <p:nvPr/>
          </p:nvSpPr>
          <p:spPr>
            <a:xfrm>
              <a:off x="218528" y="1779276"/>
              <a:ext cx="4104640" cy="5080"/>
            </a:xfrm>
            <a:custGeom>
              <a:avLst/>
              <a:gdLst/>
              <a:ahLst/>
              <a:cxnLst/>
              <a:rect l="l" t="t" r="r" b="b"/>
              <a:pathLst>
                <a:path w="4104640" h="5080">
                  <a:moveTo>
                    <a:pt x="0" y="5060"/>
                  </a:moveTo>
                  <a:lnTo>
                    <a:pt x="0" y="0"/>
                  </a:lnTo>
                  <a:lnTo>
                    <a:pt x="4104055" y="0"/>
                  </a:lnTo>
                  <a:lnTo>
                    <a:pt x="4104055" y="5060"/>
                  </a:lnTo>
                  <a:lnTo>
                    <a:pt x="0" y="5060"/>
                  </a:lnTo>
                  <a:close/>
                </a:path>
              </a:pathLst>
            </a:custGeom>
            <a:ln w="5060">
              <a:solidFill>
                <a:srgbClr val="EB801A"/>
              </a:solidFill>
            </a:ln>
          </p:spPr>
          <p:txBody>
            <a:bodyPr wrap="square" lIns="0" tIns="0" rIns="0" bIns="0" rtlCol="0"/>
            <a:lstStyle/>
            <a:p>
              <a:endParaRPr sz="8406"/>
            </a:p>
          </p:txBody>
        </p:sp>
      </p:grpSp>
      <p:pic>
        <p:nvPicPr>
          <p:cNvPr id="2" name="Picture 2" descr="D6, 12mm White Dice">
            <a:extLst>
              <a:ext uri="{FF2B5EF4-FFF2-40B4-BE49-F238E27FC236}">
                <a16:creationId xmlns:a16="http://schemas.microsoft.com/office/drawing/2014/main" id="{1BB9ADB6-97FB-E81C-C519-7C2FF98C87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5512" y="4846637"/>
            <a:ext cx="1066801" cy="106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48907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8D48C-6281-E1A1-3B6C-D5B52D9DA325}"/>
              </a:ext>
            </a:extLst>
          </p:cNvPr>
          <p:cNvSpPr>
            <a:spLocks noGrp="1"/>
          </p:cNvSpPr>
          <p:nvPr>
            <p:ph type="title"/>
          </p:nvPr>
        </p:nvSpPr>
        <p:spPr>
          <a:xfrm>
            <a:off x="135295" y="-334963"/>
            <a:ext cx="9829800" cy="1260475"/>
          </a:xfrm>
        </p:spPr>
        <p:txBody>
          <a:bodyPr/>
          <a:lstStyle/>
          <a:p>
            <a:r>
              <a:rPr lang="en-US" sz="2800" dirty="0"/>
              <a:t>An Example: Significance Tests for Differences in Proportions</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D16671B3-AD88-51A2-D522-66E32C0EEED7}"/>
                  </a:ext>
                </a:extLst>
              </p:cNvPr>
              <p:cNvSpPr>
                <a:spLocks noGrp="1"/>
              </p:cNvSpPr>
              <p:nvPr>
                <p:ph type="body" sz="quarter" idx="10"/>
              </p:nvPr>
            </p:nvSpPr>
            <p:spPr>
              <a:xfrm>
                <a:off x="297122" y="655637"/>
                <a:ext cx="9506145" cy="3200400"/>
              </a:xfrm>
            </p:spPr>
            <p:txBody>
              <a:bodyPr/>
              <a:lstStyle/>
              <a:p>
                <a:pPr marL="182880" indent="0">
                  <a:spcAft>
                    <a:spcPts val="0"/>
                  </a:spcAft>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rPr>
                  <a:t>4. Compute the test statistic and the associated p-value</a:t>
                </a:r>
                <a:endParaRPr lang="en-US" sz="2000" b="0" i="1"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endParaRPr>
              </a:p>
              <a:p>
                <a:pPr marL="182880" indent="0">
                  <a:spcAft>
                    <a:spcPts val="0"/>
                  </a:spcAft>
                  <a:buNone/>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𝑧</m:t>
                      </m:r>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sz="2000" i="1">
                                  <a:latin typeface="Cambria Math" panose="02040503050406030204" pitchFamily="18" charset="0"/>
                                  <a:cs typeface="Times New Roman" panose="02020603050405020304" pitchFamily="18" charset="0"/>
                                </a:rPr>
                              </m:ctrlPr>
                            </m:sSubPr>
                            <m:e>
                              <m:acc>
                                <m:accPr>
                                  <m:chr m:val="̂"/>
                                  <m:ctrlPr>
                                    <a:rPr lang="en-US" sz="2000" i="1">
                                      <a:latin typeface="Cambria Math" panose="02040503050406030204" pitchFamily="18" charset="0"/>
                                      <a:cs typeface="Times New Roman" panose="02020603050405020304" pitchFamily="18" charset="0"/>
                                    </a:rPr>
                                  </m:ctrlPr>
                                </m:accPr>
                                <m:e>
                                  <m:r>
                                    <a:rPr lang="en-US" sz="2000" i="1">
                                      <a:latin typeface="Cambria Math" panose="02040503050406030204" pitchFamily="18" charset="0"/>
                                      <a:cs typeface="Times New Roman" panose="02020603050405020304" pitchFamily="18" charset="0"/>
                                    </a:rPr>
                                    <m:t>𝑝</m:t>
                                  </m:r>
                                </m:e>
                              </m:acc>
                            </m:e>
                            <m:sub>
                              <m:r>
                                <a:rPr lang="en-US" sz="2000" i="1">
                                  <a:latin typeface="Cambria Math" panose="02040503050406030204" pitchFamily="18" charset="0"/>
                                  <a:cs typeface="Times New Roman" panose="02020603050405020304" pitchFamily="18" charset="0"/>
                                </a:rPr>
                                <m:t>1</m:t>
                              </m:r>
                            </m:sub>
                          </m:sSub>
                          <m:r>
                            <a:rPr lang="en-US" sz="2000" i="1">
                              <a:solidFill>
                                <a:schemeClr val="tx1"/>
                              </a:solidFill>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acc>
                                <m:accPr>
                                  <m:chr m:val="̂"/>
                                  <m:ctrlPr>
                                    <a:rPr lang="en-US" sz="2000" i="1">
                                      <a:latin typeface="Cambria Math" panose="02040503050406030204" pitchFamily="18" charset="0"/>
                                      <a:cs typeface="Times New Roman" panose="02020603050405020304" pitchFamily="18" charset="0"/>
                                    </a:rPr>
                                  </m:ctrlPr>
                                </m:accPr>
                                <m:e>
                                  <m:r>
                                    <a:rPr lang="en-US" sz="2000" i="1">
                                      <a:latin typeface="Cambria Math" panose="02040503050406030204" pitchFamily="18" charset="0"/>
                                      <a:cs typeface="Times New Roman" panose="02020603050405020304" pitchFamily="18" charset="0"/>
                                    </a:rPr>
                                    <m:t>𝑝</m:t>
                                  </m:r>
                                </m:e>
                              </m:acc>
                            </m:e>
                            <m:sub>
                              <m:r>
                                <a:rPr lang="en-US" sz="2000" i="1">
                                  <a:latin typeface="Cambria Math" panose="02040503050406030204" pitchFamily="18" charset="0"/>
                                  <a:cs typeface="Times New Roman" panose="02020603050405020304" pitchFamily="18" charset="0"/>
                                </a:rPr>
                                <m:t>2</m:t>
                              </m:r>
                            </m:sub>
                          </m:sSub>
                        </m:num>
                        <m:den>
                          <m:rad>
                            <m:radPr>
                              <m:degHide m:val="on"/>
                              <m:ctrlP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radPr>
                            <m:deg/>
                            <m:e>
                              <m:acc>
                                <m:accPr>
                                  <m:chr m:val="̂"/>
                                  <m:ctrlPr>
                                    <a:rPr lang="en-US" sz="2000" i="1">
                                      <a:solidFill>
                                        <a:schemeClr val="tx1"/>
                                      </a:solidFill>
                                      <a:latin typeface="Cambria Math" panose="02040503050406030204" pitchFamily="18" charset="0"/>
                                      <a:cs typeface="Times New Roman" panose="02020603050405020304" pitchFamily="18" charset="0"/>
                                    </a:rPr>
                                  </m:ctrlPr>
                                </m:accPr>
                                <m:e>
                                  <m:r>
                                    <a:rPr lang="en-US" sz="2000" i="1">
                                      <a:solidFill>
                                        <a:schemeClr val="tx1"/>
                                      </a:solidFill>
                                      <a:latin typeface="Cambria Math" panose="02040503050406030204" pitchFamily="18" charset="0"/>
                                      <a:cs typeface="Times New Roman" panose="02020603050405020304" pitchFamily="18" charset="0"/>
                                    </a:rPr>
                                    <m:t>𝑝</m:t>
                                  </m:r>
                                </m:e>
                              </m:acc>
                              <m:r>
                                <a:rPr lang="en-US" sz="2000" b="0" i="1" smtClean="0">
                                  <a:solidFill>
                                    <a:schemeClr val="tx1"/>
                                  </a:solidFill>
                                  <a:latin typeface="Cambria Math" panose="02040503050406030204" pitchFamily="18" charset="0"/>
                                  <a:cs typeface="Times New Roman" panose="02020603050405020304" pitchFamily="18" charset="0"/>
                                </a:rPr>
                                <m:t>(</m:t>
                              </m:r>
                              <m:r>
                                <m:rPr>
                                  <m:nor/>
                                </m:rPr>
                                <a:rPr lang="en-US" sz="200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m:t>1−</m:t>
                              </m:r>
                              <m:acc>
                                <m:accPr>
                                  <m:chr m:val="̂"/>
                                  <m:ctrlPr>
                                    <a:rPr lang="en-US" sz="2000" i="1">
                                      <a:solidFill>
                                        <a:schemeClr val="tx1"/>
                                      </a:solidFill>
                                      <a:latin typeface="Cambria Math" panose="02040503050406030204" pitchFamily="18" charset="0"/>
                                      <a:cs typeface="Times New Roman" panose="02020603050405020304" pitchFamily="18" charset="0"/>
                                    </a:rPr>
                                  </m:ctrlPr>
                                </m:accPr>
                                <m:e>
                                  <m:r>
                                    <a:rPr lang="en-US" sz="2000" i="1">
                                      <a:solidFill>
                                        <a:schemeClr val="tx1"/>
                                      </a:solidFill>
                                      <a:latin typeface="Cambria Math" panose="02040503050406030204" pitchFamily="18" charset="0"/>
                                      <a:cs typeface="Times New Roman" panose="02020603050405020304" pitchFamily="18" charset="0"/>
                                    </a:rPr>
                                    <m:t>𝑝</m:t>
                                  </m:r>
                                </m:e>
                              </m:acc>
                              <m:r>
                                <a:rPr lang="en-US" sz="2000" i="1">
                                  <a:solidFill>
                                    <a:schemeClr val="tx1"/>
                                  </a:solidFill>
                                  <a:latin typeface="Cambria Math" panose="02040503050406030204" pitchFamily="18" charset="0"/>
                                  <a:cs typeface="Times New Roman" panose="02020603050405020304" pitchFamily="18" charset="0"/>
                                </a:rPr>
                                <m:t>)</m:t>
                              </m:r>
                              <m:r>
                                <a:rPr lang="en-US" sz="2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𝑛</m:t>
                                  </m:r>
                                  <m:r>
                                    <a:rPr lang="en-US" sz="2000" b="0" i="1" baseline="-2500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den>
                              </m:f>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𝑛</m:t>
                                  </m:r>
                                  <m:r>
                                    <a:rPr lang="en-US" sz="2000" b="0" i="1" baseline="-2500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m:t>
                                  </m:r>
                                </m:den>
                              </m:f>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rad>
                        </m:den>
                      </m:f>
                    </m:oMath>
                  </m:oMathPara>
                </a14:m>
                <a:endParaRPr lang="en-US" sz="2000" dirty="0">
                  <a:latin typeface="Times New Roman" panose="02020603050405020304" pitchFamily="18" charset="0"/>
                  <a:cs typeface="Times New Roman" panose="02020603050405020304" pitchFamily="18" charset="0"/>
                </a:endParaRPr>
              </a:p>
              <a:p>
                <a:pPr marL="182880" indent="0">
                  <a:spcAft>
                    <a:spcPts val="0"/>
                  </a:spcAft>
                  <a:buNone/>
                </a:pPr>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b="0"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smtClean="0">
                            <a:solidFill>
                              <a:schemeClr val="tx1"/>
                            </a:solidFill>
                            <a:latin typeface="Cambria Math" panose="02040503050406030204" pitchFamily="18" charset="0"/>
                            <a:cs typeface="Times New Roman" panose="02020603050405020304" pitchFamily="18" charset="0"/>
                          </a:rPr>
                          <m:t>0</m:t>
                        </m:r>
                        <m:r>
                          <a:rPr lang="en-US" sz="2000" b="0" i="1" smtClean="0">
                            <a:solidFill>
                              <a:schemeClr val="tx1"/>
                            </a:solidFill>
                            <a:latin typeface="Cambria Math" panose="02040503050406030204" pitchFamily="18" charset="0"/>
                            <a:cs typeface="Times New Roman" panose="02020603050405020304" pitchFamily="18" charset="0"/>
                          </a:rPr>
                          <m:t>.190</m:t>
                        </m:r>
                      </m:num>
                      <m:den>
                        <m:rad>
                          <m:radPr>
                            <m:degHide m:val="on"/>
                            <m:ctrlP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000" b="0" i="1" smtClean="0">
                                <a:solidFill>
                                  <a:schemeClr val="tx1"/>
                                </a:solidFill>
                                <a:latin typeface="Cambria Math" panose="02040503050406030204" pitchFamily="18" charset="0"/>
                                <a:cs typeface="Times New Roman" panose="02020603050405020304" pitchFamily="18" charset="0"/>
                              </a:rPr>
                              <m:t>0.707(</m:t>
                            </m:r>
                            <m:r>
                              <m:rPr>
                                <m:nor/>
                              </m:rPr>
                              <a:rPr lang="en-US" sz="200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m:t>1−</m:t>
                            </m:r>
                            <m:r>
                              <a:rPr lang="en-US" sz="2000" b="0" i="1" smtClean="0">
                                <a:solidFill>
                                  <a:schemeClr val="tx1"/>
                                </a:solidFill>
                                <a:latin typeface="Cambria Math" panose="02040503050406030204" pitchFamily="18" charset="0"/>
                                <a:cs typeface="Times New Roman" panose="02020603050405020304" pitchFamily="18" charset="0"/>
                              </a:rPr>
                              <m:t>0.707</m:t>
                            </m:r>
                            <m:r>
                              <a:rPr lang="en-US" sz="2000" i="1">
                                <a:solidFill>
                                  <a:schemeClr val="tx1"/>
                                </a:solidFill>
                                <a:latin typeface="Cambria Math" panose="02040503050406030204" pitchFamily="18" charset="0"/>
                                <a:cs typeface="Times New Roman" panose="02020603050405020304" pitchFamily="18" charset="0"/>
                              </a:rPr>
                              <m:t>)</m:t>
                            </m:r>
                            <m:r>
                              <a:rPr lang="en-US" sz="2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61</m:t>
                                </m:r>
                              </m:den>
                            </m:f>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6</m:t>
                                </m:r>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m:t>
                                </m:r>
                              </m:den>
                            </m:f>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rad>
                      </m:den>
                    </m:f>
                  </m:oMath>
                </a14:m>
                <a:endParaRPr lang="en-US" sz="2000" dirty="0">
                  <a:latin typeface="Times New Roman" panose="02020603050405020304" pitchFamily="18" charset="0"/>
                  <a:cs typeface="Times New Roman" panose="02020603050405020304" pitchFamily="18" charset="0"/>
                </a:endParaRPr>
              </a:p>
              <a:p>
                <a:pPr marL="182880" indent="0">
                  <a:spcAft>
                    <a:spcPts val="0"/>
                  </a:spcAft>
                  <a:buNone/>
                </a:pPr>
                <a:r>
                  <a:rPr lang="en-US" sz="2000" dirty="0">
                    <a:latin typeface="Times New Roman" panose="02020603050405020304" pitchFamily="18" charset="0"/>
                    <a:cs typeface="Times New Roman" panose="02020603050405020304" pitchFamily="18" charset="0"/>
                  </a:rPr>
                  <a:t>                                                     = 2.320</a:t>
                </a:r>
              </a:p>
              <a:p>
                <a:pPr marL="182880" indent="0" algn="l">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rPr>
                  <a:t>5. Conclusion</a:t>
                </a:r>
              </a:p>
              <a:p>
                <a:pPr marL="182880" indent="0" algn="l">
                  <a:buNone/>
                </a:pPr>
                <a:r>
                  <a:rPr lang="en-US" sz="2000" b="0" i="0" u="none" strike="noStrike" baseline="0" dirty="0">
                    <a:solidFill>
                      <a:srgbClr val="C00000"/>
                    </a:solidFill>
                    <a:latin typeface="Times New Roman" panose="02020603050405020304" pitchFamily="18" charset="0"/>
                    <a:cs typeface="Times New Roman" panose="02020603050405020304" pitchFamily="18" charset="0"/>
                  </a:rPr>
                  <a:t>Reject </a:t>
                </a:r>
                <a14:m>
                  <m:oMath xmlns:m="http://schemas.openxmlformats.org/officeDocument/2006/math">
                    <m:r>
                      <a:rPr lang="en-US" sz="2000" b="0" i="1" u="none" strike="noStrike" baseline="0" dirty="0" smtClean="0">
                        <a:solidFill>
                          <a:srgbClr val="C00000"/>
                        </a:solidFill>
                        <a:latin typeface="Cambria Math" panose="02040503050406030204" pitchFamily="18" charset="0"/>
                        <a:cs typeface="Times New Roman" panose="02020603050405020304" pitchFamily="18" charset="0"/>
                      </a:rPr>
                      <m:t>𝐻</m:t>
                    </m:r>
                    <m:r>
                      <a:rPr lang="en-US" sz="2000" b="0" i="1" u="none" strike="noStrike" baseline="-25000" dirty="0" smtClean="0">
                        <a:solidFill>
                          <a:srgbClr val="C00000"/>
                        </a:solidFill>
                        <a:latin typeface="Cambria Math" panose="02040503050406030204" pitchFamily="18" charset="0"/>
                        <a:cs typeface="Times New Roman" panose="02020603050405020304" pitchFamily="18" charset="0"/>
                      </a:rPr>
                      <m:t>0</m:t>
                    </m:r>
                    <m:r>
                      <a:rPr lang="en-US" sz="2000" b="0" i="1" u="none" strike="noStrike" dirty="0" smtClean="0">
                        <a:solidFill>
                          <a:srgbClr val="C00000"/>
                        </a:solidFill>
                        <a:latin typeface="Cambria Math" panose="02040503050406030204" pitchFamily="18" charset="0"/>
                        <a:cs typeface="Times New Roman" panose="02020603050405020304" pitchFamily="18" charset="0"/>
                      </a:rPr>
                      <m:t> </m:t>
                    </m:r>
                    <m:r>
                      <m:rPr>
                        <m:sty m:val="p"/>
                      </m:rPr>
                      <a:rPr lang="en-US" sz="2000" b="0" i="0" u="none" strike="noStrike" dirty="0" smtClean="0">
                        <a:solidFill>
                          <a:srgbClr val="C00000"/>
                        </a:solidFill>
                        <a:latin typeface="Cambria Math" panose="02040503050406030204" pitchFamily="18" charset="0"/>
                        <a:cs typeface="Times New Roman" panose="02020603050405020304" pitchFamily="18" charset="0"/>
                      </a:rPr>
                      <m:t>since</m:t>
                    </m:r>
                  </m:oMath>
                </a14:m>
                <a:r>
                  <a:rPr lang="en-US" sz="2000" b="0" i="0" u="none" strike="noStrike" baseline="0" dirty="0">
                    <a:solidFill>
                      <a:srgbClr val="C00000"/>
                    </a:solidFill>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sz="2000" b="0" i="1" u="none" strike="noStrike" baseline="0" dirty="0" smtClean="0">
                            <a:solidFill>
                              <a:srgbClr val="C00000"/>
                            </a:solidFill>
                            <a:latin typeface="Cambria Math" panose="02040503050406030204" pitchFamily="18" charset="0"/>
                            <a:cs typeface="Times New Roman" panose="02020603050405020304" pitchFamily="18" charset="0"/>
                          </a:rPr>
                        </m:ctrlPr>
                      </m:dPr>
                      <m:e>
                        <m:r>
                          <a:rPr lang="en-US" sz="2000" b="0" i="1" u="none" strike="noStrike" baseline="0" dirty="0" smtClean="0">
                            <a:solidFill>
                              <a:srgbClr val="C00000"/>
                            </a:solidFill>
                            <a:latin typeface="Cambria Math" panose="02040503050406030204" pitchFamily="18" charset="0"/>
                            <a:cs typeface="Times New Roman" panose="02020603050405020304" pitchFamily="18" charset="0"/>
                          </a:rPr>
                          <m:t>𝑧</m:t>
                        </m:r>
                      </m:e>
                    </m:d>
                    <m:r>
                      <a:rPr lang="en-US" sz="2000" b="0" i="1" u="none" strike="noStrike" baseline="0" dirty="0"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≥1.960 </m:t>
                    </m:r>
                  </m:oMath>
                </a14:m>
                <a:endParaRPr lang="en-US" sz="2000" b="0" i="0" u="none" strike="noStrike" baseline="0" dirty="0">
                  <a:solidFill>
                    <a:srgbClr val="C00000"/>
                  </a:solidFill>
                  <a:latin typeface="Times New Roman" panose="02020603050405020304" pitchFamily="18" charset="0"/>
                  <a:cs typeface="Times New Roman" panose="02020603050405020304" pitchFamily="18" charset="0"/>
                </a:endParaRPr>
              </a:p>
              <a:p>
                <a:pPr marL="182880" indent="0">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We have significant evidence at the  </a:t>
                </a:r>
                <a14:m>
                  <m:oMath xmlns:m="http://schemas.openxmlformats.org/officeDocument/2006/math">
                    <m:r>
                      <a:rPr lang="en-US" sz="2000" b="0" i="1" u="none" strike="noStrike" baseline="0" smtClean="0">
                        <a:solidFill>
                          <a:srgbClr val="000000"/>
                        </a:solidFill>
                        <a:latin typeface="Cambria Math" panose="02040503050406030204" pitchFamily="18" charset="0"/>
                        <a:ea typeface="Cambria Math" panose="02040503050406030204" pitchFamily="18" charset="0"/>
                      </a:rPr>
                      <m:t>𝛼</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0.05 level that </a:t>
                </a:r>
                <a14:m>
                  <m:oMath xmlns:m="http://schemas.openxmlformats.org/officeDocument/2006/math">
                    <m:sSub>
                      <m:sSubPr>
                        <m:ctrlPr>
                          <a:rPr lang="en-US" sz="2000" i="1" dirty="0" smtClean="0">
                            <a:solidFill>
                              <a:srgbClr val="0000FF"/>
                            </a:solidFill>
                            <a:latin typeface="Cambria Math" panose="02040503050406030204" pitchFamily="18" charset="0"/>
                            <a:cs typeface="Times New Roman" panose="02020603050405020304" pitchFamily="18" charset="0"/>
                          </a:rPr>
                        </m:ctrlPr>
                      </m:sSubPr>
                      <m:e>
                        <m:r>
                          <a:rPr lang="en-US" sz="200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e>
                      <m:sub>
                        <m:r>
                          <a:rPr lang="en-US" sz="2000" b="0" i="1" dirty="0" smtClean="0">
                            <a:solidFill>
                              <a:srgbClr val="0000FF"/>
                            </a:solidFill>
                            <a:latin typeface="Cambria Math" panose="02040503050406030204" pitchFamily="18" charset="0"/>
                            <a:cs typeface="Times New Roman" panose="02020603050405020304" pitchFamily="18" charset="0"/>
                          </a:rPr>
                          <m:t>1</m:t>
                        </m:r>
                      </m:sub>
                    </m:sSub>
                    <m:r>
                      <a:rPr lang="en-US" sz="2000" i="1" dirty="0">
                        <a:solidFill>
                          <a:srgbClr val="0000FF"/>
                        </a:solidFill>
                        <a:latin typeface="Cambria Math" panose="02040503050406030204" pitchFamily="18" charset="0"/>
                        <a:cs typeface="Times New Roman" panose="02020603050405020304" pitchFamily="18" charset="0"/>
                      </a:rPr>
                      <m:t> </m:t>
                    </m:r>
                    <m:r>
                      <a:rPr lang="en-US" sz="2000" b="1"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i="1" dirty="0">
                            <a:solidFill>
                              <a:srgbClr val="0000FF"/>
                            </a:solidFill>
                            <a:latin typeface="Cambria Math" panose="02040503050406030204" pitchFamily="18" charset="0"/>
                            <a:cs typeface="Times New Roman" panose="02020603050405020304" pitchFamily="18" charset="0"/>
                          </a:rPr>
                        </m:ctrlPr>
                      </m:sSubPr>
                      <m:e>
                        <m:r>
                          <a:rPr lang="en-US" sz="2000"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e>
                      <m:sub>
                        <m:r>
                          <a:rPr lang="en-US" sz="2000"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2</m:t>
                        </m:r>
                      </m:sub>
                    </m:sSub>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r>
                      <a:rPr lang="en-US" sz="2000" b="0" i="1" u="none" strike="noStrike" baseline="0" dirty="0" smtClean="0">
                        <a:solidFill>
                          <a:srgbClr val="000000"/>
                        </a:solidFill>
                        <a:latin typeface="Cambria Math" panose="02040503050406030204" pitchFamily="18" charset="0"/>
                      </a:rPr>
                      <m:t>𝑝</m:t>
                    </m:r>
                    <m:r>
                      <a:rPr lang="en-US" sz="2000" b="0" i="1" u="none" strike="noStrike" baseline="0" dirty="0" smtClean="0">
                        <a:solidFill>
                          <a:srgbClr val="000000"/>
                        </a:solidFill>
                        <a:latin typeface="Cambria Math" panose="02040503050406030204" pitchFamily="18" charset="0"/>
                      </a:rPr>
                      <m:t> = 0.0204</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The percentage of adults needing social services was 20% lower among those who attended preschool versus those who did not.</a:t>
                </a:r>
              </a:p>
              <a:p>
                <a:pPr marL="182880" indent="0" algn="l">
                  <a:buNone/>
                </a:pPr>
                <a:r>
                  <a:rPr lang="en-US" sz="2000" b="0" i="0" u="none" strike="noStrike" baseline="0" dirty="0">
                    <a:solidFill>
                      <a:srgbClr val="A10000"/>
                    </a:solidFill>
                    <a:latin typeface="Times New Roman" panose="02020603050405020304" pitchFamily="18" charset="0"/>
                    <a:cs typeface="Times New Roman" panose="02020603050405020304" pitchFamily="18" charset="0"/>
                  </a:rPr>
                  <a:t>We reject the null hypothesis that the underlying population proportions are the same between those attending preschool versus those who did not.</a:t>
                </a:r>
                <a:endParaRPr lang="en-US" sz="2000" dirty="0">
                  <a:latin typeface="Times New Roman" panose="02020603050405020304" pitchFamily="18" charset="0"/>
                  <a:cs typeface="Times New Roman" panose="02020603050405020304" pitchFamily="18" charset="0"/>
                </a:endParaRPr>
              </a:p>
            </p:txBody>
          </p:sp>
        </mc:Choice>
        <mc:Fallback>
          <p:sp>
            <p:nvSpPr>
              <p:cNvPr id="3" name="Text Placeholder 2">
                <a:extLst>
                  <a:ext uri="{FF2B5EF4-FFF2-40B4-BE49-F238E27FC236}">
                    <a16:creationId xmlns:a16="http://schemas.microsoft.com/office/drawing/2014/main" id="{D16671B3-AD88-51A2-D522-66E32C0EEED7}"/>
                  </a:ext>
                </a:extLst>
              </p:cNvPr>
              <p:cNvSpPr>
                <a:spLocks noGrp="1" noRot="1" noChangeAspect="1" noMove="1" noResize="1" noEditPoints="1" noAdjustHandles="1" noChangeArrowheads="1" noChangeShapeType="1" noTextEdit="1"/>
              </p:cNvSpPr>
              <p:nvPr>
                <p:ph type="body" sz="quarter" idx="10"/>
              </p:nvPr>
            </p:nvSpPr>
            <p:spPr>
              <a:xfrm>
                <a:off x="297122" y="655637"/>
                <a:ext cx="9506145" cy="3200400"/>
              </a:xfrm>
              <a:blipFill>
                <a:blip r:embed="rId2"/>
                <a:stretch>
                  <a:fillRect t="-1714" b="-8076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E5A9D0A7-4A17-49F8-295F-1F3E18917E9C}"/>
              </a:ext>
            </a:extLst>
          </p:cNvPr>
          <p:cNvPicPr>
            <a:picLocks noChangeAspect="1"/>
          </p:cNvPicPr>
          <p:nvPr/>
        </p:nvPicPr>
        <p:blipFill>
          <a:blip r:embed="rId3"/>
          <a:stretch>
            <a:fillRect/>
          </a:stretch>
        </p:blipFill>
        <p:spPr>
          <a:xfrm>
            <a:off x="392112" y="6369667"/>
            <a:ext cx="6716712" cy="1003500"/>
          </a:xfrm>
          <a:prstGeom prst="rect">
            <a:avLst/>
          </a:prstGeom>
        </p:spPr>
      </p:pic>
      <p:pic>
        <p:nvPicPr>
          <p:cNvPr id="6" name="Picture 5">
            <a:extLst>
              <a:ext uri="{FF2B5EF4-FFF2-40B4-BE49-F238E27FC236}">
                <a16:creationId xmlns:a16="http://schemas.microsoft.com/office/drawing/2014/main" id="{CB9C648E-254A-2206-F807-024D068E6188}"/>
              </a:ext>
            </a:extLst>
          </p:cNvPr>
          <p:cNvPicPr>
            <a:picLocks noChangeAspect="1"/>
          </p:cNvPicPr>
          <p:nvPr/>
        </p:nvPicPr>
        <p:blipFill>
          <a:blip r:embed="rId4"/>
          <a:stretch>
            <a:fillRect/>
          </a:stretch>
        </p:blipFill>
        <p:spPr>
          <a:xfrm>
            <a:off x="7292868" y="6446837"/>
            <a:ext cx="2628900" cy="657225"/>
          </a:xfrm>
          <a:prstGeom prst="rect">
            <a:avLst/>
          </a:prstGeom>
        </p:spPr>
      </p:pic>
    </p:spTree>
    <p:extLst>
      <p:ext uri="{BB962C8B-B14F-4D97-AF65-F5344CB8AC3E}">
        <p14:creationId xmlns:p14="http://schemas.microsoft.com/office/powerpoint/2010/main" val="29905344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A3AA1-CAB3-F3C0-4B51-3F647EE40B7F}"/>
              </a:ext>
            </a:extLst>
          </p:cNvPr>
          <p:cNvSpPr>
            <a:spLocks noGrp="1"/>
          </p:cNvSpPr>
          <p:nvPr>
            <p:ph type="title"/>
          </p:nvPr>
        </p:nvSpPr>
        <p:spPr>
          <a:xfrm>
            <a:off x="11112" y="139701"/>
            <a:ext cx="7772401" cy="1260475"/>
          </a:xfrm>
        </p:spPr>
        <p:txBody>
          <a:bodyPr/>
          <a:lstStyle/>
          <a:p>
            <a:r>
              <a:rPr lang="en-US" dirty="0"/>
              <a:t>Exercise</a:t>
            </a:r>
          </a:p>
        </p:txBody>
      </p:sp>
      <p:sp>
        <p:nvSpPr>
          <p:cNvPr id="3" name="Text Placeholder 2">
            <a:extLst>
              <a:ext uri="{FF2B5EF4-FFF2-40B4-BE49-F238E27FC236}">
                <a16:creationId xmlns:a16="http://schemas.microsoft.com/office/drawing/2014/main" id="{2EDF54FD-16FC-27B6-83FC-F949898A6CD3}"/>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5D0BA5A7-3709-E85A-B8E6-4915B8F8CF16}"/>
              </a:ext>
            </a:extLst>
          </p:cNvPr>
          <p:cNvPicPr>
            <a:picLocks noChangeAspect="1"/>
          </p:cNvPicPr>
          <p:nvPr/>
        </p:nvPicPr>
        <p:blipFill>
          <a:blip r:embed="rId2"/>
          <a:stretch>
            <a:fillRect/>
          </a:stretch>
        </p:blipFill>
        <p:spPr>
          <a:xfrm>
            <a:off x="-1" y="1410178"/>
            <a:ext cx="10080625" cy="2353731"/>
          </a:xfrm>
          <a:prstGeom prst="rect">
            <a:avLst/>
          </a:prstGeom>
        </p:spPr>
      </p:pic>
      <p:pic>
        <p:nvPicPr>
          <p:cNvPr id="7" name="Picture 6">
            <a:extLst>
              <a:ext uri="{FF2B5EF4-FFF2-40B4-BE49-F238E27FC236}">
                <a16:creationId xmlns:a16="http://schemas.microsoft.com/office/drawing/2014/main" id="{E68EBC2B-E6CC-3B1F-0B44-62D9D421DE15}"/>
              </a:ext>
            </a:extLst>
          </p:cNvPr>
          <p:cNvPicPr>
            <a:picLocks noChangeAspect="1"/>
          </p:cNvPicPr>
          <p:nvPr/>
        </p:nvPicPr>
        <p:blipFill>
          <a:blip r:embed="rId3"/>
          <a:stretch>
            <a:fillRect/>
          </a:stretch>
        </p:blipFill>
        <p:spPr>
          <a:xfrm>
            <a:off x="11112" y="3856037"/>
            <a:ext cx="10080625" cy="3212195"/>
          </a:xfrm>
          <a:prstGeom prst="rect">
            <a:avLst/>
          </a:prstGeom>
        </p:spPr>
      </p:pic>
    </p:spTree>
    <p:extLst>
      <p:ext uri="{BB962C8B-B14F-4D97-AF65-F5344CB8AC3E}">
        <p14:creationId xmlns:p14="http://schemas.microsoft.com/office/powerpoint/2010/main" val="384431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45901B-D32F-9555-D870-8507A6557F2A}"/>
              </a:ext>
            </a:extLst>
          </p:cNvPr>
          <p:cNvPicPr>
            <a:picLocks noChangeAspect="1"/>
          </p:cNvPicPr>
          <p:nvPr/>
        </p:nvPicPr>
        <p:blipFill>
          <a:blip r:embed="rId2"/>
          <a:stretch>
            <a:fillRect/>
          </a:stretch>
        </p:blipFill>
        <p:spPr>
          <a:xfrm>
            <a:off x="-1" y="808037"/>
            <a:ext cx="9688513" cy="6324600"/>
          </a:xfrm>
          <a:prstGeom prst="rect">
            <a:avLst/>
          </a:prstGeom>
        </p:spPr>
      </p:pic>
    </p:spTree>
    <p:extLst>
      <p:ext uri="{BB962C8B-B14F-4D97-AF65-F5344CB8AC3E}">
        <p14:creationId xmlns:p14="http://schemas.microsoft.com/office/powerpoint/2010/main" val="2768036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83F2-5A9E-D27F-B0E5-0AE50F6C21BF}"/>
              </a:ext>
            </a:extLst>
          </p:cNvPr>
          <p:cNvSpPr>
            <a:spLocks noGrp="1"/>
          </p:cNvSpPr>
          <p:nvPr>
            <p:ph type="title"/>
          </p:nvPr>
        </p:nvSpPr>
        <p:spPr/>
        <p:txBody>
          <a:bodyPr/>
          <a:lstStyle/>
          <a:p>
            <a:r>
              <a:rPr lang="en-US" dirty="0"/>
              <a:t>Effect Measures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0F7C5E1C-BF5A-AD10-54AC-A2EA3C3AB596}"/>
                  </a:ext>
                </a:extLst>
              </p:cNvPr>
              <p:cNvSpPr>
                <a:spLocks noGrp="1"/>
              </p:cNvSpPr>
              <p:nvPr>
                <p:ph type="body" sz="quarter" idx="10"/>
              </p:nvPr>
            </p:nvSpPr>
            <p:spPr>
              <a:xfrm>
                <a:off x="392112" y="1555784"/>
                <a:ext cx="9143999" cy="5029200"/>
              </a:xfrm>
            </p:spPr>
            <p:txBody>
              <a:bodyPr/>
              <a:lstStyle/>
              <a:p>
                <a:pPr marL="182880" indent="0" algn="l">
                  <a:buNone/>
                </a:pPr>
                <a:r>
                  <a:rPr lang="en-US" sz="2000" b="0" i="0" u="none" strike="noStrike" baseline="0" dirty="0">
                    <a:solidFill>
                      <a:srgbClr val="A10000"/>
                    </a:solidFill>
                    <a:latin typeface="Times New Roman" panose="02020603050405020304" pitchFamily="18" charset="0"/>
                    <a:cs typeface="Times New Roman" panose="02020603050405020304" pitchFamily="18" charset="0"/>
                  </a:rPr>
                  <a:t>We focused on the differences in proportions (also known as the risk difference)</a:t>
                </a:r>
              </a:p>
              <a:p>
                <a:pPr marL="182880" indent="0" algn="l">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rPr>
                  <a:t>Measures of the differences between risks are called effect measures.</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Effect measures include the </a:t>
                </a:r>
                <a:r>
                  <a:rPr lang="en-US" sz="2000" b="0" i="0" u="none" strike="noStrike" baseline="0" dirty="0">
                    <a:solidFill>
                      <a:srgbClr val="A10000"/>
                    </a:solidFill>
                    <a:latin typeface="Times New Roman" panose="02020603050405020304" pitchFamily="18" charset="0"/>
                    <a:cs typeface="Times New Roman" panose="02020603050405020304" pitchFamily="18" charset="0"/>
                  </a:rPr>
                  <a:t>risk difference, the relative risk, and the odds ratio</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risk difference is simply the absolute difference in risk between two populations.</a:t>
                </a:r>
              </a:p>
              <a:p>
                <a:pPr marL="182880" indent="0">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rPr>
                  <a:t>Estimate of risk difference</a:t>
                </a:r>
                <a:r>
                  <a:rPr lang="en-US" sz="2000" dirty="0">
                    <a:solidFill>
                      <a:srgbClr val="0000FF"/>
                    </a:solidFill>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sz="2000" i="1" smtClean="0">
                            <a:solidFill>
                              <a:srgbClr val="0000FF"/>
                            </a:solidFill>
                            <a:latin typeface="Cambria Math" panose="02040503050406030204" pitchFamily="18" charset="0"/>
                          </a:rPr>
                        </m:ctrlPr>
                      </m:accPr>
                      <m:e>
                        <m:r>
                          <a:rPr lang="en-US" sz="2000" b="0" i="1" smtClean="0">
                            <a:solidFill>
                              <a:srgbClr val="0000FF"/>
                            </a:solidFill>
                            <a:latin typeface="Cambria Math" panose="02040503050406030204" pitchFamily="18" charset="0"/>
                          </a:rPr>
                          <m:t>𝑅𝐷</m:t>
                        </m:r>
                      </m:e>
                    </m:acc>
                    <m:r>
                      <a:rPr lang="en-US" sz="2000" b="0" i="1" smtClean="0">
                        <a:solidFill>
                          <a:srgbClr val="0000FF"/>
                        </a:solidFill>
                        <a:latin typeface="Cambria Math" panose="02040503050406030204" pitchFamily="18" charset="0"/>
                      </a:rPr>
                      <m:t>=</m:t>
                    </m:r>
                    <m:sSub>
                      <m:sSubPr>
                        <m:ctrlPr>
                          <a:rPr lang="en-US" sz="2000" i="1" smtClean="0">
                            <a:solidFill>
                              <a:srgbClr val="0000FF"/>
                            </a:solidFill>
                            <a:latin typeface="Cambria Math" panose="02040503050406030204" pitchFamily="18" charset="0"/>
                            <a:cs typeface="Times New Roman" panose="02020603050405020304" pitchFamily="18" charset="0"/>
                          </a:rPr>
                        </m:ctrlPr>
                      </m:sSubPr>
                      <m:e>
                        <m:acc>
                          <m:accPr>
                            <m:chr m:val="̂"/>
                            <m:ctrlPr>
                              <a:rPr lang="en-US" sz="2000" i="1">
                                <a:solidFill>
                                  <a:srgbClr val="0000FF"/>
                                </a:solidFill>
                                <a:latin typeface="Cambria Math" panose="02040503050406030204" pitchFamily="18" charset="0"/>
                                <a:cs typeface="Times New Roman" panose="02020603050405020304" pitchFamily="18" charset="0"/>
                              </a:rPr>
                            </m:ctrlPr>
                          </m:accPr>
                          <m:e>
                            <m:r>
                              <a:rPr lang="en-US" sz="2000" i="1">
                                <a:solidFill>
                                  <a:srgbClr val="0000FF"/>
                                </a:solidFill>
                                <a:latin typeface="Cambria Math" panose="02040503050406030204" pitchFamily="18" charset="0"/>
                                <a:cs typeface="Times New Roman" panose="02020603050405020304" pitchFamily="18" charset="0"/>
                              </a:rPr>
                              <m:t>𝑝</m:t>
                            </m:r>
                          </m:e>
                        </m:acc>
                      </m:e>
                      <m:sub>
                        <m:r>
                          <a:rPr lang="en-US" sz="2000" i="1">
                            <a:solidFill>
                              <a:srgbClr val="0000FF"/>
                            </a:solidFill>
                            <a:latin typeface="Cambria Math" panose="02040503050406030204" pitchFamily="18" charset="0"/>
                            <a:cs typeface="Times New Roman" panose="02020603050405020304" pitchFamily="18" charset="0"/>
                          </a:rPr>
                          <m:t>1</m:t>
                        </m:r>
                      </m:sub>
                    </m:sSub>
                    <m:r>
                      <a:rPr lang="en-US" sz="2000" i="1">
                        <a:solidFill>
                          <a:srgbClr val="0000FF"/>
                        </a:solidFill>
                        <a:latin typeface="Cambria Math" panose="02040503050406030204" pitchFamily="18" charset="0"/>
                        <a:cs typeface="Times New Roman" panose="02020603050405020304" pitchFamily="18" charset="0"/>
                      </a:rPr>
                      <m:t>−</m:t>
                    </m:r>
                    <m:sSub>
                      <m:sSubPr>
                        <m:ctrlPr>
                          <a:rPr lang="en-US" sz="2000" i="1">
                            <a:solidFill>
                              <a:srgbClr val="0000FF"/>
                            </a:solidFill>
                            <a:latin typeface="Cambria Math" panose="02040503050406030204" pitchFamily="18" charset="0"/>
                            <a:cs typeface="Times New Roman" panose="02020603050405020304" pitchFamily="18" charset="0"/>
                          </a:rPr>
                        </m:ctrlPr>
                      </m:sSubPr>
                      <m:e>
                        <m:acc>
                          <m:accPr>
                            <m:chr m:val="̂"/>
                            <m:ctrlPr>
                              <a:rPr lang="en-US" sz="2000" i="1">
                                <a:solidFill>
                                  <a:srgbClr val="0000FF"/>
                                </a:solidFill>
                                <a:latin typeface="Cambria Math" panose="02040503050406030204" pitchFamily="18" charset="0"/>
                                <a:cs typeface="Times New Roman" panose="02020603050405020304" pitchFamily="18" charset="0"/>
                              </a:rPr>
                            </m:ctrlPr>
                          </m:accPr>
                          <m:e>
                            <m:r>
                              <a:rPr lang="en-US" sz="2000" i="1">
                                <a:solidFill>
                                  <a:srgbClr val="0000FF"/>
                                </a:solidFill>
                                <a:latin typeface="Cambria Math" panose="02040503050406030204" pitchFamily="18" charset="0"/>
                                <a:cs typeface="Times New Roman" panose="02020603050405020304" pitchFamily="18" charset="0"/>
                              </a:rPr>
                              <m:t>𝑝</m:t>
                            </m:r>
                          </m:e>
                        </m:acc>
                      </m:e>
                      <m:sub>
                        <m:r>
                          <a:rPr lang="en-US" sz="2000" i="1">
                            <a:solidFill>
                              <a:srgbClr val="0000FF"/>
                            </a:solidFill>
                            <a:latin typeface="Cambria Math" panose="02040503050406030204" pitchFamily="18" charset="0"/>
                            <a:cs typeface="Times New Roman" panose="02020603050405020304" pitchFamily="18" charset="0"/>
                          </a:rPr>
                          <m:t>2</m:t>
                        </m:r>
                      </m:sub>
                    </m:sSub>
                  </m:oMath>
                </a14:m>
                <a:endParaRPr lang="en-US" sz="2000" b="0" i="0" u="none" strike="noStrike" baseline="0" dirty="0">
                  <a:solidFill>
                    <a:srgbClr val="0000FF"/>
                  </a:solidFill>
                  <a:latin typeface="Times New Roman" panose="02020603050405020304" pitchFamily="18" charset="0"/>
                  <a:cs typeface="Times New Roman" panose="02020603050405020304" pitchFamily="18" charset="0"/>
                </a:endParaRP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A risk difference of 0 indicates that there is no difference in risk between the populations</a:t>
                </a: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A positive risk difference indicates a higher risk in group 1</a:t>
                </a:r>
              </a:p>
              <a:p>
                <a:pPr algn="l"/>
                <a:r>
                  <a:rPr lang="en-US" sz="2000" b="0" i="0" u="none" strike="noStrike" baseline="0" dirty="0">
                    <a:solidFill>
                      <a:srgbClr val="A10000"/>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 negative risk difference indicates a lower risk in group 1</a:t>
                </a: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Generally, group 2 as defined here is thought of as the reference group</a:t>
                </a:r>
                <a:endParaRPr lang="en-US" sz="20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0F7C5E1C-BF5A-AD10-54AC-A2EA3C3AB596}"/>
                  </a:ext>
                </a:extLst>
              </p:cNvPr>
              <p:cNvSpPr>
                <a:spLocks noGrp="1" noRot="1" noChangeAspect="1" noMove="1" noResize="1" noEditPoints="1" noAdjustHandles="1" noChangeArrowheads="1" noChangeShapeType="1" noTextEdit="1"/>
              </p:cNvSpPr>
              <p:nvPr>
                <p:ph type="body" sz="quarter" idx="10"/>
              </p:nvPr>
            </p:nvSpPr>
            <p:spPr>
              <a:xfrm>
                <a:off x="392112" y="1555784"/>
                <a:ext cx="9143999" cy="5029200"/>
              </a:xfrm>
              <a:blipFill>
                <a:blip r:embed="rId2"/>
                <a:stretch>
                  <a:fillRect t="-1091" b="-1939"/>
                </a:stretch>
              </a:blipFill>
            </p:spPr>
            <p:txBody>
              <a:bodyPr/>
              <a:lstStyle/>
              <a:p>
                <a:r>
                  <a:rPr lang="en-US">
                    <a:noFill/>
                  </a:rPr>
                  <a:t> </a:t>
                </a:r>
              </a:p>
            </p:txBody>
          </p:sp>
        </mc:Fallback>
      </mc:AlternateContent>
    </p:spTree>
    <p:extLst>
      <p:ext uri="{BB962C8B-B14F-4D97-AF65-F5344CB8AC3E}">
        <p14:creationId xmlns:p14="http://schemas.microsoft.com/office/powerpoint/2010/main" val="30945826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83F2-5A9E-D27F-B0E5-0AE50F6C21BF}"/>
              </a:ext>
            </a:extLst>
          </p:cNvPr>
          <p:cNvSpPr>
            <a:spLocks noGrp="1"/>
          </p:cNvSpPr>
          <p:nvPr>
            <p:ph type="title"/>
          </p:nvPr>
        </p:nvSpPr>
        <p:spPr/>
        <p:txBody>
          <a:bodyPr/>
          <a:lstStyle/>
          <a:p>
            <a:r>
              <a:rPr lang="en-US" dirty="0"/>
              <a:t>Estimate of Risk Ratio</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0F7C5E1C-BF5A-AD10-54AC-A2EA3C3AB596}"/>
                  </a:ext>
                </a:extLst>
              </p:cNvPr>
              <p:cNvSpPr>
                <a:spLocks noGrp="1"/>
              </p:cNvSpPr>
              <p:nvPr>
                <p:ph type="body" sz="quarter" idx="10"/>
              </p:nvPr>
            </p:nvSpPr>
            <p:spPr>
              <a:xfrm>
                <a:off x="392112" y="1555784"/>
                <a:ext cx="9688513" cy="5029200"/>
              </a:xfrm>
            </p:spPr>
            <p:txBody>
              <a:bodyPr/>
              <a:lstStyle/>
              <a:p>
                <a:pPr marL="182880" indent="0">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Estimate of risk difference</a:t>
                </a:r>
                <a:r>
                  <a:rPr lang="en-US" sz="2400" dirty="0">
                    <a:solidFill>
                      <a:srgbClr val="0000FF"/>
                    </a:solidFill>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sz="2400" i="1" smtClean="0">
                            <a:solidFill>
                              <a:srgbClr val="0000FF"/>
                            </a:solidFill>
                            <a:latin typeface="Cambria Math" panose="02040503050406030204" pitchFamily="18" charset="0"/>
                          </a:rPr>
                        </m:ctrlPr>
                      </m:accPr>
                      <m:e>
                        <m:r>
                          <a:rPr lang="en-US" sz="2400" b="0" i="1" smtClean="0">
                            <a:solidFill>
                              <a:srgbClr val="0000FF"/>
                            </a:solidFill>
                            <a:latin typeface="Cambria Math" panose="02040503050406030204" pitchFamily="18" charset="0"/>
                          </a:rPr>
                          <m:t>𝑅𝐷</m:t>
                        </m:r>
                      </m:e>
                    </m:acc>
                    <m:r>
                      <a:rPr lang="en-US" sz="2400" b="0" i="1" smtClean="0">
                        <a:solidFill>
                          <a:srgbClr val="0000FF"/>
                        </a:solidFill>
                        <a:latin typeface="Cambria Math" panose="02040503050406030204" pitchFamily="18" charset="0"/>
                      </a:rPr>
                      <m:t>=</m:t>
                    </m:r>
                    <m:sSub>
                      <m:sSubPr>
                        <m:ctrlPr>
                          <a:rPr lang="en-US" sz="2400" i="1" smtClean="0">
                            <a:solidFill>
                              <a:srgbClr val="0000FF"/>
                            </a:solidFill>
                            <a:latin typeface="Cambria Math" panose="02040503050406030204" pitchFamily="18" charset="0"/>
                            <a:cs typeface="Times New Roman" panose="02020603050405020304" pitchFamily="18" charset="0"/>
                          </a:rPr>
                        </m:ctrlPr>
                      </m:sSubPr>
                      <m:e>
                        <m:acc>
                          <m:accPr>
                            <m:chr m:val="̂"/>
                            <m:ctrlPr>
                              <a:rPr lang="en-US" sz="2400" i="1">
                                <a:solidFill>
                                  <a:srgbClr val="0000FF"/>
                                </a:solidFill>
                                <a:latin typeface="Cambria Math" panose="02040503050406030204" pitchFamily="18" charset="0"/>
                                <a:cs typeface="Times New Roman" panose="02020603050405020304" pitchFamily="18" charset="0"/>
                              </a:rPr>
                            </m:ctrlPr>
                          </m:accPr>
                          <m:e>
                            <m:r>
                              <a:rPr lang="en-US" sz="2400" i="1">
                                <a:solidFill>
                                  <a:srgbClr val="0000FF"/>
                                </a:solidFill>
                                <a:latin typeface="Cambria Math" panose="02040503050406030204" pitchFamily="18" charset="0"/>
                                <a:cs typeface="Times New Roman" panose="02020603050405020304" pitchFamily="18" charset="0"/>
                              </a:rPr>
                              <m:t>𝑝</m:t>
                            </m:r>
                          </m:e>
                        </m:acc>
                      </m:e>
                      <m:sub>
                        <m:r>
                          <a:rPr lang="en-US" sz="2400" i="1">
                            <a:solidFill>
                              <a:srgbClr val="0000FF"/>
                            </a:solidFill>
                            <a:latin typeface="Cambria Math" panose="02040503050406030204" pitchFamily="18" charset="0"/>
                            <a:cs typeface="Times New Roman" panose="02020603050405020304" pitchFamily="18" charset="0"/>
                          </a:rPr>
                          <m:t>1</m:t>
                        </m:r>
                      </m:sub>
                    </m:sSub>
                    <m:r>
                      <a:rPr lang="en-US" sz="2400" i="1">
                        <a:solidFill>
                          <a:srgbClr val="0000FF"/>
                        </a:solidFill>
                        <a:latin typeface="Cambria Math" panose="02040503050406030204" pitchFamily="18" charset="0"/>
                        <a:cs typeface="Times New Roman" panose="02020603050405020304" pitchFamily="18" charset="0"/>
                      </a:rPr>
                      <m:t>−</m:t>
                    </m:r>
                    <m:sSub>
                      <m:sSubPr>
                        <m:ctrlPr>
                          <a:rPr lang="en-US" sz="2400" i="1">
                            <a:solidFill>
                              <a:srgbClr val="0000FF"/>
                            </a:solidFill>
                            <a:latin typeface="Cambria Math" panose="02040503050406030204" pitchFamily="18" charset="0"/>
                            <a:cs typeface="Times New Roman" panose="02020603050405020304" pitchFamily="18" charset="0"/>
                          </a:rPr>
                        </m:ctrlPr>
                      </m:sSubPr>
                      <m:e>
                        <m:acc>
                          <m:accPr>
                            <m:chr m:val="̂"/>
                            <m:ctrlPr>
                              <a:rPr lang="en-US" sz="2400" i="1">
                                <a:solidFill>
                                  <a:srgbClr val="0000FF"/>
                                </a:solidFill>
                                <a:latin typeface="Cambria Math" panose="02040503050406030204" pitchFamily="18" charset="0"/>
                                <a:cs typeface="Times New Roman" panose="02020603050405020304" pitchFamily="18" charset="0"/>
                              </a:rPr>
                            </m:ctrlPr>
                          </m:accPr>
                          <m:e>
                            <m:r>
                              <a:rPr lang="en-US" sz="2400" i="1">
                                <a:solidFill>
                                  <a:srgbClr val="0000FF"/>
                                </a:solidFill>
                                <a:latin typeface="Cambria Math" panose="02040503050406030204" pitchFamily="18" charset="0"/>
                                <a:cs typeface="Times New Roman" panose="02020603050405020304" pitchFamily="18" charset="0"/>
                              </a:rPr>
                              <m:t>𝑝</m:t>
                            </m:r>
                          </m:e>
                        </m:acc>
                      </m:e>
                      <m:sub>
                        <m:r>
                          <a:rPr lang="en-US" sz="2400" i="1">
                            <a:solidFill>
                              <a:srgbClr val="0000FF"/>
                            </a:solidFill>
                            <a:latin typeface="Cambria Math" panose="02040503050406030204" pitchFamily="18" charset="0"/>
                            <a:cs typeface="Times New Roman" panose="02020603050405020304" pitchFamily="18" charset="0"/>
                          </a:rPr>
                          <m:t>2</m:t>
                        </m:r>
                      </m:sub>
                    </m:sSub>
                  </m:oMath>
                </a14:m>
                <a:endParaRPr lang="en-US" sz="2400" b="0" i="0" u="none" strike="noStrike" baseline="0" dirty="0">
                  <a:solidFill>
                    <a:srgbClr val="0000FF"/>
                  </a:solidFill>
                  <a:latin typeface="Times New Roman" panose="02020603050405020304" pitchFamily="18" charset="0"/>
                  <a:cs typeface="Times New Roman" panose="02020603050405020304" pitchFamily="18" charset="0"/>
                </a:endParaRPr>
              </a:p>
              <a:p>
                <a:pPr marL="182880" indent="0" algn="l">
                  <a:buNone/>
                </a:pPr>
                <a:r>
                  <a:rPr lang="en-US" sz="2400" b="0" i="0" u="none" strike="noStrike" baseline="0" dirty="0">
                    <a:latin typeface="Times New Roman" panose="02020603050405020304" pitchFamily="18" charset="0"/>
                    <a:cs typeface="Times New Roman" panose="02020603050405020304" pitchFamily="18" charset="0"/>
                  </a:rPr>
                  <a:t>The relative risk is simply the ratio of the risks in each of the two populations.</a:t>
                </a:r>
              </a:p>
              <a:p>
                <a:pPr marL="182880" indent="0">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          Estimate of risk ratio</a:t>
                </a:r>
                <a:r>
                  <a:rPr lang="en-US" sz="2400" dirty="0">
                    <a:solidFill>
                      <a:srgbClr val="0000FF"/>
                    </a:solidFill>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sz="2400" i="1" smtClean="0">
                            <a:solidFill>
                              <a:srgbClr val="0000FF"/>
                            </a:solidFill>
                            <a:latin typeface="Cambria Math" panose="02040503050406030204" pitchFamily="18" charset="0"/>
                          </a:rPr>
                        </m:ctrlPr>
                      </m:accPr>
                      <m:e>
                        <m:r>
                          <a:rPr lang="en-US" sz="2400" b="0" i="1" smtClean="0">
                            <a:solidFill>
                              <a:srgbClr val="0000FF"/>
                            </a:solidFill>
                            <a:latin typeface="Cambria Math" panose="02040503050406030204" pitchFamily="18" charset="0"/>
                          </a:rPr>
                          <m:t>𝑅𝑅</m:t>
                        </m:r>
                      </m:e>
                    </m:acc>
                    <m:r>
                      <a:rPr lang="en-US" sz="2400" b="0" i="1" smtClean="0">
                        <a:solidFill>
                          <a:srgbClr val="0000FF"/>
                        </a:solidFill>
                        <a:latin typeface="Cambria Math" panose="02040503050406030204" pitchFamily="18" charset="0"/>
                      </a:rPr>
                      <m:t>=</m:t>
                    </m:r>
                    <m:f>
                      <m:fPr>
                        <m:ctrlPr>
                          <a:rPr lang="en-US" sz="2400" b="0" i="1" smtClean="0">
                            <a:solidFill>
                              <a:srgbClr val="0000FF"/>
                            </a:solidFill>
                            <a:latin typeface="Cambria Math" panose="02040503050406030204" pitchFamily="18" charset="0"/>
                          </a:rPr>
                        </m:ctrlPr>
                      </m:fPr>
                      <m:num>
                        <m:sSub>
                          <m:sSubPr>
                            <m:ctrlPr>
                              <a:rPr lang="en-US" sz="2400" i="1">
                                <a:solidFill>
                                  <a:srgbClr val="0000FF"/>
                                </a:solidFill>
                                <a:latin typeface="Cambria Math" panose="02040503050406030204" pitchFamily="18" charset="0"/>
                                <a:cs typeface="Times New Roman" panose="02020603050405020304" pitchFamily="18" charset="0"/>
                              </a:rPr>
                            </m:ctrlPr>
                          </m:sSubPr>
                          <m:e>
                            <m:acc>
                              <m:accPr>
                                <m:chr m:val="̂"/>
                                <m:ctrlPr>
                                  <a:rPr lang="en-US" sz="2400" i="1">
                                    <a:solidFill>
                                      <a:srgbClr val="0000FF"/>
                                    </a:solidFill>
                                    <a:latin typeface="Cambria Math" panose="02040503050406030204" pitchFamily="18" charset="0"/>
                                    <a:cs typeface="Times New Roman" panose="02020603050405020304" pitchFamily="18" charset="0"/>
                                  </a:rPr>
                                </m:ctrlPr>
                              </m:accPr>
                              <m:e>
                                <m:r>
                                  <a:rPr lang="en-US" sz="2400" i="1">
                                    <a:solidFill>
                                      <a:srgbClr val="0000FF"/>
                                    </a:solidFill>
                                    <a:latin typeface="Cambria Math" panose="02040503050406030204" pitchFamily="18" charset="0"/>
                                    <a:cs typeface="Times New Roman" panose="02020603050405020304" pitchFamily="18" charset="0"/>
                                  </a:rPr>
                                  <m:t>𝑝</m:t>
                                </m:r>
                              </m:e>
                            </m:acc>
                          </m:e>
                          <m:sub>
                            <m:r>
                              <a:rPr lang="en-US" sz="2400" i="1">
                                <a:solidFill>
                                  <a:srgbClr val="0000FF"/>
                                </a:solidFill>
                                <a:latin typeface="Cambria Math" panose="02040503050406030204" pitchFamily="18" charset="0"/>
                                <a:cs typeface="Times New Roman" panose="02020603050405020304" pitchFamily="18" charset="0"/>
                              </a:rPr>
                              <m:t>1</m:t>
                            </m:r>
                          </m:sub>
                        </m:sSub>
                      </m:num>
                      <m:den>
                        <m:sSub>
                          <m:sSubPr>
                            <m:ctrlPr>
                              <a:rPr lang="en-US" sz="2400" i="1">
                                <a:solidFill>
                                  <a:srgbClr val="0000FF"/>
                                </a:solidFill>
                                <a:latin typeface="Cambria Math" panose="02040503050406030204" pitchFamily="18" charset="0"/>
                                <a:cs typeface="Times New Roman" panose="02020603050405020304" pitchFamily="18" charset="0"/>
                              </a:rPr>
                            </m:ctrlPr>
                          </m:sSubPr>
                          <m:e>
                            <m:acc>
                              <m:accPr>
                                <m:chr m:val="̂"/>
                                <m:ctrlPr>
                                  <a:rPr lang="en-US" sz="2400" i="1">
                                    <a:solidFill>
                                      <a:srgbClr val="0000FF"/>
                                    </a:solidFill>
                                    <a:latin typeface="Cambria Math" panose="02040503050406030204" pitchFamily="18" charset="0"/>
                                    <a:cs typeface="Times New Roman" panose="02020603050405020304" pitchFamily="18" charset="0"/>
                                  </a:rPr>
                                </m:ctrlPr>
                              </m:accPr>
                              <m:e>
                                <m:r>
                                  <a:rPr lang="en-US" sz="2400" i="1">
                                    <a:solidFill>
                                      <a:srgbClr val="0000FF"/>
                                    </a:solidFill>
                                    <a:latin typeface="Cambria Math" panose="02040503050406030204" pitchFamily="18" charset="0"/>
                                    <a:cs typeface="Times New Roman" panose="02020603050405020304" pitchFamily="18" charset="0"/>
                                  </a:rPr>
                                  <m:t>𝑝</m:t>
                                </m:r>
                              </m:e>
                            </m:acc>
                          </m:e>
                          <m:sub>
                            <m:r>
                              <a:rPr lang="en-US" sz="2400" b="0" i="1" smtClean="0">
                                <a:solidFill>
                                  <a:srgbClr val="0000FF"/>
                                </a:solidFill>
                                <a:latin typeface="Cambria Math" panose="02040503050406030204" pitchFamily="18" charset="0"/>
                                <a:cs typeface="Times New Roman" panose="02020603050405020304" pitchFamily="18" charset="0"/>
                              </a:rPr>
                              <m:t>2</m:t>
                            </m:r>
                          </m:sub>
                        </m:sSub>
                      </m:den>
                    </m:f>
                  </m:oMath>
                </a14:m>
                <a:endParaRPr lang="en-US" sz="2400" dirty="0">
                  <a:solidFill>
                    <a:srgbClr val="000000"/>
                  </a:solidFill>
                  <a:latin typeface="Times New Roman" panose="02020603050405020304" pitchFamily="18" charset="0"/>
                  <a:cs typeface="Times New Roman" panose="02020603050405020304" pitchFamily="18" charset="0"/>
                </a:endParaRP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A relative risk of 1 indicates that </a:t>
                </a:r>
                <a:r>
                  <a:rPr lang="en-US" sz="2400" b="1" i="0" u="none" strike="noStrike" baseline="0" dirty="0">
                    <a:solidFill>
                      <a:srgbClr val="000000"/>
                    </a:solidFill>
                    <a:latin typeface="Times New Roman" panose="02020603050405020304" pitchFamily="18" charset="0"/>
                    <a:cs typeface="Times New Roman" panose="02020603050405020304" pitchFamily="18" charset="0"/>
                  </a:rPr>
                  <a:t>there is no difference in risk between the populations</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A relative </a:t>
                </a:r>
                <a:r>
                  <a:rPr lang="en-US" sz="2400" b="1" i="0" u="none" strike="noStrike" baseline="0" dirty="0">
                    <a:solidFill>
                      <a:srgbClr val="000000"/>
                    </a:solidFill>
                    <a:latin typeface="Times New Roman" panose="02020603050405020304" pitchFamily="18" charset="0"/>
                    <a:cs typeface="Times New Roman" panose="02020603050405020304" pitchFamily="18" charset="0"/>
                  </a:rPr>
                  <a:t>risk greater than 1 indicates a higher risk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in group 1</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A relative risk </a:t>
                </a:r>
                <a:r>
                  <a:rPr lang="en-US" sz="2400" b="1" i="0" u="none" strike="noStrike" baseline="0" dirty="0">
                    <a:solidFill>
                      <a:srgbClr val="000000"/>
                    </a:solidFill>
                    <a:latin typeface="Times New Roman" panose="02020603050405020304" pitchFamily="18" charset="0"/>
                    <a:cs typeface="Times New Roman" panose="02020603050405020304" pitchFamily="18" charset="0"/>
                  </a:rPr>
                  <a:t>less than 1 indicates a lower risk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in group 1</a:t>
                </a:r>
                <a:endParaRPr lang="en-US" sz="24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0F7C5E1C-BF5A-AD10-54AC-A2EA3C3AB596}"/>
                  </a:ext>
                </a:extLst>
              </p:cNvPr>
              <p:cNvSpPr>
                <a:spLocks noGrp="1" noRot="1" noChangeAspect="1" noMove="1" noResize="1" noEditPoints="1" noAdjustHandles="1" noChangeArrowheads="1" noChangeShapeType="1" noTextEdit="1"/>
              </p:cNvSpPr>
              <p:nvPr>
                <p:ph type="body" sz="quarter" idx="10"/>
              </p:nvPr>
            </p:nvSpPr>
            <p:spPr>
              <a:xfrm>
                <a:off x="392112" y="1555784"/>
                <a:ext cx="9688513" cy="5029200"/>
              </a:xfrm>
              <a:blipFill>
                <a:blip r:embed="rId2"/>
                <a:stretch>
                  <a:fillRect t="-1091"/>
                </a:stretch>
              </a:blipFill>
            </p:spPr>
            <p:txBody>
              <a:bodyPr/>
              <a:lstStyle/>
              <a:p>
                <a:r>
                  <a:rPr lang="en-US">
                    <a:noFill/>
                  </a:rPr>
                  <a:t> </a:t>
                </a:r>
              </a:p>
            </p:txBody>
          </p:sp>
        </mc:Fallback>
      </mc:AlternateContent>
    </p:spTree>
    <p:extLst>
      <p:ext uri="{BB962C8B-B14F-4D97-AF65-F5344CB8AC3E}">
        <p14:creationId xmlns:p14="http://schemas.microsoft.com/office/powerpoint/2010/main" val="4622212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83F2-5A9E-D27F-B0E5-0AE50F6C21BF}"/>
              </a:ext>
            </a:extLst>
          </p:cNvPr>
          <p:cNvSpPr>
            <a:spLocks noGrp="1"/>
          </p:cNvSpPr>
          <p:nvPr>
            <p:ph type="title"/>
          </p:nvPr>
        </p:nvSpPr>
        <p:spPr/>
        <p:txBody>
          <a:bodyPr/>
          <a:lstStyle/>
          <a:p>
            <a:r>
              <a:rPr lang="en-US" dirty="0"/>
              <a:t>Effect Measures – Odds Ratio</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0F7C5E1C-BF5A-AD10-54AC-A2EA3C3AB596}"/>
                  </a:ext>
                </a:extLst>
              </p:cNvPr>
              <p:cNvSpPr>
                <a:spLocks noGrp="1"/>
              </p:cNvSpPr>
              <p:nvPr>
                <p:ph type="body" sz="quarter" idx="10"/>
              </p:nvPr>
            </p:nvSpPr>
            <p:spPr>
              <a:xfrm>
                <a:off x="392112" y="1555784"/>
                <a:ext cx="9143999" cy="5029200"/>
              </a:xfrm>
            </p:spPr>
            <p:txBody>
              <a:bodyPr/>
              <a:lstStyle/>
              <a:p>
                <a:pPr marL="182880" indent="0">
                  <a:buNone/>
                </a:pPr>
                <a:r>
                  <a:rPr lang="en-US" sz="2400" dirty="0">
                    <a:solidFill>
                      <a:srgbClr val="0000FF"/>
                    </a:solidFill>
                    <a:latin typeface="Times New Roman" panose="02020603050405020304" pitchFamily="18" charset="0"/>
                    <a:cs typeface="Times New Roman" panose="02020603050405020304" pitchFamily="18" charset="0"/>
                  </a:rPr>
                  <a:t>The odds ratio is the ratio of the odds of the outcome in each of the two populations.</a:t>
                </a:r>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The odds of an event is the ratio of the events to the non-events </a:t>
                </a:r>
                <a:r>
                  <a:rPr lang="en-US" sz="2400" dirty="0">
                    <a:latin typeface="Times New Roman" panose="02020603050405020304" pitchFamily="18" charset="0"/>
                    <a:cs typeface="Times New Roman" panose="02020603050405020304" pitchFamily="18" charset="0"/>
                  </a:rPr>
                  <a:t>(or it is the ratio of the number of successes to the number of failures).</a:t>
                </a:r>
              </a:p>
              <a:p>
                <a:pPr marL="182880" indent="0">
                  <a:buNone/>
                </a:pPr>
                <a:r>
                  <a:rPr lang="en-US" sz="2400" dirty="0">
                    <a:solidFill>
                      <a:srgbClr val="0000FF"/>
                    </a:solidFill>
                    <a:latin typeface="Times New Roman" panose="02020603050405020304" pitchFamily="18" charset="0"/>
                    <a:cs typeface="Times New Roman" panose="02020603050405020304" pitchFamily="18" charset="0"/>
                  </a:rPr>
                  <a:t>If among </a:t>
                </a:r>
                <a14:m>
                  <m:oMath xmlns:m="http://schemas.openxmlformats.org/officeDocument/2006/math">
                    <m:r>
                      <a:rPr lang="en-US" sz="2400" i="1" dirty="0" smtClean="0">
                        <a:solidFill>
                          <a:srgbClr val="0000FF"/>
                        </a:solidFill>
                        <a:latin typeface="Cambria Math" panose="02040503050406030204" pitchFamily="18" charset="0"/>
                        <a:cs typeface="Times New Roman" panose="02020603050405020304" pitchFamily="18" charset="0"/>
                      </a:rPr>
                      <m:t>𝑛</m:t>
                    </m:r>
                  </m:oMath>
                </a14:m>
                <a:r>
                  <a:rPr lang="en-US" sz="2400" dirty="0">
                    <a:solidFill>
                      <a:srgbClr val="0000FF"/>
                    </a:solidFill>
                    <a:latin typeface="Times New Roman" panose="02020603050405020304" pitchFamily="18" charset="0"/>
                    <a:cs typeface="Times New Roman" panose="02020603050405020304" pitchFamily="18" charset="0"/>
                  </a:rPr>
                  <a:t> subjects in a particular group, </a:t>
                </a:r>
                <a14:m>
                  <m:oMath xmlns:m="http://schemas.openxmlformats.org/officeDocument/2006/math">
                    <m:r>
                      <a:rPr lang="en-US" sz="2400" i="1" dirty="0" smtClean="0">
                        <a:solidFill>
                          <a:srgbClr val="0000FF"/>
                        </a:solidFill>
                        <a:latin typeface="Cambria Math" panose="02040503050406030204" pitchFamily="18" charset="0"/>
                        <a:cs typeface="Times New Roman" panose="02020603050405020304" pitchFamily="18" charset="0"/>
                      </a:rPr>
                      <m:t>𝑥</m:t>
                    </m:r>
                  </m:oMath>
                </a14:m>
                <a:r>
                  <a:rPr lang="en-US" sz="2400" dirty="0">
                    <a:solidFill>
                      <a:srgbClr val="0000FF"/>
                    </a:solidFill>
                    <a:latin typeface="Times New Roman" panose="02020603050405020304" pitchFamily="18" charset="0"/>
                    <a:cs typeface="Times New Roman" panose="02020603050405020304" pitchFamily="18" charset="0"/>
                  </a:rPr>
                  <a:t> had the event, then the odds of the event in that group would be </a:t>
                </a:r>
                <a14:m>
                  <m:oMath xmlns:m="http://schemas.openxmlformats.org/officeDocument/2006/math">
                    <m:f>
                      <m:fPr>
                        <m:ctrlPr>
                          <a:rPr lang="en-US" sz="2400" i="1" smtClean="0">
                            <a:solidFill>
                              <a:srgbClr val="0000FF"/>
                            </a:solidFill>
                            <a:latin typeface="Cambria Math" panose="02040503050406030204" pitchFamily="18" charset="0"/>
                            <a:cs typeface="Times New Roman" panose="02020603050405020304" pitchFamily="18" charset="0"/>
                          </a:rPr>
                        </m:ctrlPr>
                      </m:fPr>
                      <m:num>
                        <m:r>
                          <a:rPr lang="en-US" sz="2400" b="0" i="1" smtClean="0">
                            <a:solidFill>
                              <a:srgbClr val="0000FF"/>
                            </a:solidFill>
                            <a:latin typeface="Cambria Math" panose="02040503050406030204" pitchFamily="18" charset="0"/>
                            <a:cs typeface="Times New Roman" panose="02020603050405020304" pitchFamily="18" charset="0"/>
                          </a:rPr>
                          <m:t>𝑥</m:t>
                        </m:r>
                      </m:num>
                      <m:den>
                        <m:r>
                          <a:rPr lang="en-US" sz="2400" b="0" i="1" smtClean="0">
                            <a:solidFill>
                              <a:srgbClr val="0000FF"/>
                            </a:solidFill>
                            <a:latin typeface="Cambria Math" panose="02040503050406030204" pitchFamily="18" charset="0"/>
                            <a:cs typeface="Times New Roman" panose="02020603050405020304" pitchFamily="18" charset="0"/>
                          </a:rPr>
                          <m:t>𝑛</m:t>
                        </m:r>
                        <m:r>
                          <a:rPr lang="en-US" sz="2400" b="0" i="1" smtClean="0">
                            <a:solidFill>
                              <a:srgbClr val="0000FF"/>
                            </a:solidFill>
                            <a:latin typeface="Cambria Math" panose="02040503050406030204" pitchFamily="18" charset="0"/>
                            <a:cs typeface="Times New Roman" panose="02020603050405020304" pitchFamily="18" charset="0"/>
                          </a:rPr>
                          <m:t>−</m:t>
                        </m:r>
                        <m:r>
                          <a:rPr lang="en-US" sz="2400" b="0" i="1" smtClean="0">
                            <a:solidFill>
                              <a:srgbClr val="0000FF"/>
                            </a:solidFill>
                            <a:latin typeface="Cambria Math" panose="02040503050406030204" pitchFamily="18" charset="0"/>
                            <a:cs typeface="Times New Roman" panose="02020603050405020304" pitchFamily="18" charset="0"/>
                          </a:rPr>
                          <m:t>𝑥</m:t>
                        </m:r>
                      </m:den>
                    </m:f>
                  </m:oMath>
                </a14:m>
                <a:r>
                  <a:rPr lang="en-US" sz="2400" dirty="0">
                    <a:solidFill>
                      <a:srgbClr val="0000FF"/>
                    </a:solidFill>
                    <a:latin typeface="Times New Roman" panose="02020603050405020304" pitchFamily="18" charset="0"/>
                    <a:cs typeface="Times New Roman" panose="02020603050405020304" pitchFamily="18" charset="0"/>
                  </a:rPr>
                  <a:t> which is equal to </a:t>
                </a:r>
                <a14:m>
                  <m:oMath xmlns:m="http://schemas.openxmlformats.org/officeDocument/2006/math">
                    <m:f>
                      <m:fPr>
                        <m:ctrlPr>
                          <a:rPr lang="en-US" sz="2400" i="1">
                            <a:solidFill>
                              <a:srgbClr val="0000FF"/>
                            </a:solidFill>
                            <a:latin typeface="Cambria Math" panose="02040503050406030204" pitchFamily="18" charset="0"/>
                            <a:cs typeface="Times New Roman" panose="02020603050405020304" pitchFamily="18" charset="0"/>
                          </a:rPr>
                        </m:ctrlPr>
                      </m:fPr>
                      <m:num>
                        <m:sSub>
                          <m:sSubPr>
                            <m:ctrlPr>
                              <a:rPr lang="en-US" sz="2400" i="1" smtClean="0">
                                <a:solidFill>
                                  <a:srgbClr val="0000FF"/>
                                </a:solidFill>
                                <a:latin typeface="Cambria Math" panose="02040503050406030204" pitchFamily="18" charset="0"/>
                                <a:cs typeface="Times New Roman" panose="02020603050405020304" pitchFamily="18" charset="0"/>
                              </a:rPr>
                            </m:ctrlPr>
                          </m:sSubPr>
                          <m:e>
                            <m:acc>
                              <m:accPr>
                                <m:chr m:val="̂"/>
                                <m:ctrlPr>
                                  <a:rPr lang="en-US" sz="2400" i="1" smtClean="0">
                                    <a:solidFill>
                                      <a:srgbClr val="0000FF"/>
                                    </a:solidFill>
                                    <a:latin typeface="Cambria Math" panose="02040503050406030204" pitchFamily="18" charset="0"/>
                                    <a:cs typeface="Times New Roman" panose="02020603050405020304" pitchFamily="18" charset="0"/>
                                  </a:rPr>
                                </m:ctrlPr>
                              </m:accPr>
                              <m:e>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e>
                            </m:acc>
                          </m:e>
                          <m:sub>
                            <m:r>
                              <a:rPr lang="en-US" sz="2400" b="0" i="1" smtClean="0">
                                <a:solidFill>
                                  <a:srgbClr val="0000FF"/>
                                </a:solidFill>
                                <a:latin typeface="Cambria Math" panose="02040503050406030204" pitchFamily="18" charset="0"/>
                                <a:cs typeface="Times New Roman" panose="02020603050405020304" pitchFamily="18" charset="0"/>
                              </a:rPr>
                              <m:t>1</m:t>
                            </m:r>
                          </m:sub>
                        </m:sSub>
                      </m:num>
                      <m:den>
                        <m:r>
                          <a:rPr lang="en-US" sz="2400" b="0" i="1" smtClean="0">
                            <a:solidFill>
                              <a:srgbClr val="0000FF"/>
                            </a:solidFill>
                            <a:latin typeface="Cambria Math" panose="02040503050406030204" pitchFamily="18" charset="0"/>
                            <a:cs typeface="Times New Roman" panose="02020603050405020304" pitchFamily="18" charset="0"/>
                          </a:rPr>
                          <m:t>1−</m:t>
                        </m:r>
                        <m:sSub>
                          <m:sSubPr>
                            <m:ctrlPr>
                              <a:rPr lang="en-US" sz="2400" i="1">
                                <a:solidFill>
                                  <a:srgbClr val="0000FF"/>
                                </a:solidFill>
                                <a:latin typeface="Cambria Math" panose="02040503050406030204" pitchFamily="18" charset="0"/>
                                <a:cs typeface="Times New Roman" panose="02020603050405020304" pitchFamily="18" charset="0"/>
                              </a:rPr>
                            </m:ctrlPr>
                          </m:sSubPr>
                          <m:e>
                            <m:acc>
                              <m:accPr>
                                <m:chr m:val="̂"/>
                                <m:ctrlPr>
                                  <a:rPr lang="en-US" sz="2400" i="1">
                                    <a:solidFill>
                                      <a:srgbClr val="0000FF"/>
                                    </a:solidFill>
                                    <a:latin typeface="Cambria Math" panose="02040503050406030204" pitchFamily="18" charset="0"/>
                                    <a:cs typeface="Times New Roman" panose="02020603050405020304" pitchFamily="18" charset="0"/>
                                  </a:rPr>
                                </m:ctrlPr>
                              </m:accPr>
                              <m:e>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e>
                            </m:acc>
                          </m:e>
                          <m:sub>
                            <m:r>
                              <a:rPr lang="en-US" sz="2400" i="1">
                                <a:solidFill>
                                  <a:srgbClr val="0000FF"/>
                                </a:solidFill>
                                <a:latin typeface="Cambria Math" panose="02040503050406030204" pitchFamily="18" charset="0"/>
                                <a:cs typeface="Times New Roman" panose="02020603050405020304" pitchFamily="18" charset="0"/>
                              </a:rPr>
                              <m:t>1</m:t>
                            </m:r>
                          </m:sub>
                        </m:sSub>
                      </m:den>
                    </m:f>
                  </m:oMath>
                </a14:m>
                <a:r>
                  <a:rPr lang="en-US" sz="2400" dirty="0">
                    <a:latin typeface="Times New Roman" panose="02020603050405020304" pitchFamily="18" charset="0"/>
                    <a:cs typeface="Times New Roman" panose="02020603050405020304" pitchFamily="18" charset="0"/>
                  </a:rPr>
                  <a:t> </a:t>
                </a:r>
              </a:p>
              <a:p>
                <a:pPr marL="182880" indent="0">
                  <a:buNone/>
                </a:pPr>
                <a:r>
                  <a:rPr lang="en-US" sz="2400" dirty="0">
                    <a:latin typeface="Times New Roman" panose="02020603050405020304" pitchFamily="18" charset="0"/>
                    <a:cs typeface="Times New Roman" panose="02020603050405020304" pitchFamily="18" charset="0"/>
                  </a:rPr>
                  <a:t>The odds </a:t>
                </a:r>
                <a:r>
                  <a:rPr lang="en-US" sz="2400" b="1" dirty="0">
                    <a:latin typeface="Times New Roman" panose="02020603050405020304" pitchFamily="18" charset="0"/>
                    <a:cs typeface="Times New Roman" panose="02020603050405020304" pitchFamily="18" charset="0"/>
                  </a:rPr>
                  <a:t>ratio</a:t>
                </a:r>
                <a:r>
                  <a:rPr lang="en-US" sz="2400" dirty="0">
                    <a:latin typeface="Times New Roman" panose="02020603050405020304" pitchFamily="18" charset="0"/>
                    <a:cs typeface="Times New Roman" panose="02020603050405020304" pitchFamily="18" charset="0"/>
                  </a:rPr>
                  <a:t>, then is estimated as:</a:t>
                </a:r>
              </a:p>
              <a:p>
                <a:pPr marL="182880" indent="0" algn="ctr">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 Estimate of odds ratio</a:t>
                </a:r>
                <a:r>
                  <a:rPr lang="en-US" sz="24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2400" i="1" smtClean="0">
                            <a:solidFill>
                              <a:srgbClr val="0000FF"/>
                            </a:solidFill>
                            <a:latin typeface="Cambria Math" panose="02040503050406030204" pitchFamily="18" charset="0"/>
                          </a:rPr>
                        </m:ctrlPr>
                      </m:accPr>
                      <m:e>
                        <m:r>
                          <a:rPr lang="en-US" sz="2400" b="0" i="1" smtClean="0">
                            <a:solidFill>
                              <a:srgbClr val="0000FF"/>
                            </a:solidFill>
                            <a:latin typeface="Cambria Math" panose="02040503050406030204" pitchFamily="18" charset="0"/>
                          </a:rPr>
                          <m:t>𝑂𝑅</m:t>
                        </m:r>
                      </m:e>
                    </m:acc>
                    <m:r>
                      <a:rPr lang="en-US" sz="2400" b="0" i="1" smtClean="0">
                        <a:solidFill>
                          <a:srgbClr val="0000FF"/>
                        </a:solidFill>
                        <a:latin typeface="Cambria Math" panose="02040503050406030204" pitchFamily="18" charset="0"/>
                      </a:rPr>
                      <m:t>=</m:t>
                    </m:r>
                    <m:f>
                      <m:fPr>
                        <m:ctrlPr>
                          <a:rPr lang="en-US" sz="2400" b="0" i="1" smtClean="0">
                            <a:solidFill>
                              <a:srgbClr val="0000FF"/>
                            </a:solidFill>
                            <a:latin typeface="Cambria Math" panose="02040503050406030204" pitchFamily="18" charset="0"/>
                          </a:rPr>
                        </m:ctrlPr>
                      </m:fPr>
                      <m:num>
                        <m:f>
                          <m:fPr>
                            <m:ctrlPr>
                              <a:rPr lang="en-US" sz="2400" i="1">
                                <a:solidFill>
                                  <a:srgbClr val="0000FF"/>
                                </a:solidFill>
                                <a:latin typeface="Cambria Math" panose="02040503050406030204" pitchFamily="18" charset="0"/>
                                <a:cs typeface="Times New Roman" panose="02020603050405020304" pitchFamily="18" charset="0"/>
                              </a:rPr>
                            </m:ctrlPr>
                          </m:fPr>
                          <m:num>
                            <m:sSub>
                              <m:sSubPr>
                                <m:ctrlPr>
                                  <a:rPr lang="en-US" sz="2400" i="1">
                                    <a:solidFill>
                                      <a:srgbClr val="0000FF"/>
                                    </a:solidFill>
                                    <a:latin typeface="Cambria Math" panose="02040503050406030204" pitchFamily="18" charset="0"/>
                                    <a:cs typeface="Times New Roman" panose="02020603050405020304" pitchFamily="18" charset="0"/>
                                  </a:rPr>
                                </m:ctrlPr>
                              </m:sSubPr>
                              <m:e>
                                <m:acc>
                                  <m:accPr>
                                    <m:chr m:val="̂"/>
                                    <m:ctrlPr>
                                      <a:rPr lang="en-US" sz="2400" i="1">
                                        <a:solidFill>
                                          <a:srgbClr val="0000FF"/>
                                        </a:solidFill>
                                        <a:latin typeface="Cambria Math" panose="02040503050406030204" pitchFamily="18" charset="0"/>
                                        <a:cs typeface="Times New Roman" panose="02020603050405020304" pitchFamily="18" charset="0"/>
                                      </a:rPr>
                                    </m:ctrlPr>
                                  </m:accPr>
                                  <m:e>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e>
                                </m:acc>
                              </m:e>
                              <m:sub>
                                <m:r>
                                  <a:rPr lang="en-US" sz="2400" i="1">
                                    <a:solidFill>
                                      <a:srgbClr val="0000FF"/>
                                    </a:solidFill>
                                    <a:latin typeface="Cambria Math" panose="02040503050406030204" pitchFamily="18" charset="0"/>
                                    <a:cs typeface="Times New Roman" panose="02020603050405020304" pitchFamily="18" charset="0"/>
                                  </a:rPr>
                                  <m:t>1</m:t>
                                </m:r>
                              </m:sub>
                            </m:sSub>
                          </m:num>
                          <m:den>
                            <m:r>
                              <a:rPr lang="en-US" sz="2400" i="1">
                                <a:solidFill>
                                  <a:srgbClr val="0000FF"/>
                                </a:solidFill>
                                <a:latin typeface="Cambria Math" panose="02040503050406030204" pitchFamily="18" charset="0"/>
                                <a:cs typeface="Times New Roman" panose="02020603050405020304" pitchFamily="18" charset="0"/>
                              </a:rPr>
                              <m:t>1−</m:t>
                            </m:r>
                            <m:sSub>
                              <m:sSubPr>
                                <m:ctrlPr>
                                  <a:rPr lang="en-US" sz="2400" i="1">
                                    <a:solidFill>
                                      <a:srgbClr val="0000FF"/>
                                    </a:solidFill>
                                    <a:latin typeface="Cambria Math" panose="02040503050406030204" pitchFamily="18" charset="0"/>
                                    <a:cs typeface="Times New Roman" panose="02020603050405020304" pitchFamily="18" charset="0"/>
                                  </a:rPr>
                                </m:ctrlPr>
                              </m:sSubPr>
                              <m:e>
                                <m:acc>
                                  <m:accPr>
                                    <m:chr m:val="̂"/>
                                    <m:ctrlPr>
                                      <a:rPr lang="en-US" sz="2400" i="1">
                                        <a:solidFill>
                                          <a:srgbClr val="0000FF"/>
                                        </a:solidFill>
                                        <a:latin typeface="Cambria Math" panose="02040503050406030204" pitchFamily="18" charset="0"/>
                                        <a:cs typeface="Times New Roman" panose="02020603050405020304" pitchFamily="18" charset="0"/>
                                      </a:rPr>
                                    </m:ctrlPr>
                                  </m:accPr>
                                  <m:e>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e>
                                </m:acc>
                              </m:e>
                              <m:sub>
                                <m:r>
                                  <a:rPr lang="en-US" sz="2400" i="1">
                                    <a:solidFill>
                                      <a:srgbClr val="0000FF"/>
                                    </a:solidFill>
                                    <a:latin typeface="Cambria Math" panose="02040503050406030204" pitchFamily="18" charset="0"/>
                                    <a:cs typeface="Times New Roman" panose="02020603050405020304" pitchFamily="18" charset="0"/>
                                  </a:rPr>
                                  <m:t>1</m:t>
                                </m:r>
                              </m:sub>
                            </m:sSub>
                          </m:den>
                        </m:f>
                        <m:r>
                          <m:rPr>
                            <m:nor/>
                          </m:rPr>
                          <a:rPr lang="en-US" sz="2400" dirty="0">
                            <a:solidFill>
                              <a:srgbClr val="0000FF"/>
                            </a:solidFill>
                            <a:latin typeface="Times New Roman" panose="02020603050405020304" pitchFamily="18" charset="0"/>
                            <a:cs typeface="Times New Roman" panose="02020603050405020304" pitchFamily="18" charset="0"/>
                          </a:rPr>
                          <m:t>  </m:t>
                        </m:r>
                      </m:num>
                      <m:den>
                        <m:f>
                          <m:fPr>
                            <m:ctrlPr>
                              <a:rPr lang="en-US" sz="2400" i="1">
                                <a:solidFill>
                                  <a:srgbClr val="0000FF"/>
                                </a:solidFill>
                                <a:latin typeface="Cambria Math" panose="02040503050406030204" pitchFamily="18" charset="0"/>
                                <a:cs typeface="Times New Roman" panose="02020603050405020304" pitchFamily="18" charset="0"/>
                              </a:rPr>
                            </m:ctrlPr>
                          </m:fPr>
                          <m:num>
                            <m:sSub>
                              <m:sSubPr>
                                <m:ctrlPr>
                                  <a:rPr lang="en-US" sz="2400" i="1">
                                    <a:solidFill>
                                      <a:srgbClr val="0000FF"/>
                                    </a:solidFill>
                                    <a:latin typeface="Cambria Math" panose="02040503050406030204" pitchFamily="18" charset="0"/>
                                    <a:cs typeface="Times New Roman" panose="02020603050405020304" pitchFamily="18" charset="0"/>
                                  </a:rPr>
                                </m:ctrlPr>
                              </m:sSubPr>
                              <m:e>
                                <m:acc>
                                  <m:accPr>
                                    <m:chr m:val="̂"/>
                                    <m:ctrlPr>
                                      <a:rPr lang="en-US" sz="2400" i="1">
                                        <a:solidFill>
                                          <a:srgbClr val="0000FF"/>
                                        </a:solidFill>
                                        <a:latin typeface="Cambria Math" panose="02040503050406030204" pitchFamily="18" charset="0"/>
                                        <a:cs typeface="Times New Roman" panose="02020603050405020304" pitchFamily="18" charset="0"/>
                                      </a:rPr>
                                    </m:ctrlPr>
                                  </m:accPr>
                                  <m:e>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e>
                                </m:acc>
                              </m:e>
                              <m:sub>
                                <m:r>
                                  <a:rPr lang="en-US" sz="2400" b="0" i="1" smtClean="0">
                                    <a:solidFill>
                                      <a:srgbClr val="0000FF"/>
                                    </a:solidFill>
                                    <a:latin typeface="Cambria Math" panose="02040503050406030204" pitchFamily="18" charset="0"/>
                                    <a:cs typeface="Times New Roman" panose="02020603050405020304" pitchFamily="18" charset="0"/>
                                  </a:rPr>
                                  <m:t>2</m:t>
                                </m:r>
                              </m:sub>
                            </m:sSub>
                          </m:num>
                          <m:den>
                            <m:r>
                              <a:rPr lang="en-US" sz="2400" i="1">
                                <a:solidFill>
                                  <a:srgbClr val="0000FF"/>
                                </a:solidFill>
                                <a:latin typeface="Cambria Math" panose="02040503050406030204" pitchFamily="18" charset="0"/>
                                <a:cs typeface="Times New Roman" panose="02020603050405020304" pitchFamily="18" charset="0"/>
                              </a:rPr>
                              <m:t>1−</m:t>
                            </m:r>
                            <m:sSub>
                              <m:sSubPr>
                                <m:ctrlPr>
                                  <a:rPr lang="en-US" sz="2400" i="1">
                                    <a:solidFill>
                                      <a:srgbClr val="0000FF"/>
                                    </a:solidFill>
                                    <a:latin typeface="Cambria Math" panose="02040503050406030204" pitchFamily="18" charset="0"/>
                                    <a:cs typeface="Times New Roman" panose="02020603050405020304" pitchFamily="18" charset="0"/>
                                  </a:rPr>
                                </m:ctrlPr>
                              </m:sSubPr>
                              <m:e>
                                <m:acc>
                                  <m:accPr>
                                    <m:chr m:val="̂"/>
                                    <m:ctrlPr>
                                      <a:rPr lang="en-US" sz="2400" i="1">
                                        <a:solidFill>
                                          <a:srgbClr val="0000FF"/>
                                        </a:solidFill>
                                        <a:latin typeface="Cambria Math" panose="02040503050406030204" pitchFamily="18" charset="0"/>
                                        <a:cs typeface="Times New Roman" panose="02020603050405020304" pitchFamily="18" charset="0"/>
                                      </a:rPr>
                                    </m:ctrlPr>
                                  </m:accPr>
                                  <m:e>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e>
                                </m:acc>
                              </m:e>
                              <m:sub>
                                <m:r>
                                  <a:rPr lang="en-US" sz="2400" b="0" i="1" smtClean="0">
                                    <a:solidFill>
                                      <a:srgbClr val="0000FF"/>
                                    </a:solidFill>
                                    <a:latin typeface="Cambria Math" panose="02040503050406030204" pitchFamily="18" charset="0"/>
                                    <a:cs typeface="Times New Roman" panose="02020603050405020304" pitchFamily="18" charset="0"/>
                                  </a:rPr>
                                  <m:t>2</m:t>
                                </m:r>
                              </m:sub>
                            </m:sSub>
                          </m:den>
                        </m:f>
                        <m:r>
                          <m:rPr>
                            <m:nor/>
                          </m:rPr>
                          <a:rPr lang="en-US" sz="2400" dirty="0">
                            <a:solidFill>
                              <a:srgbClr val="0000FF"/>
                            </a:solidFill>
                            <a:latin typeface="Times New Roman" panose="02020603050405020304" pitchFamily="18" charset="0"/>
                            <a:cs typeface="Times New Roman" panose="02020603050405020304" pitchFamily="18" charset="0"/>
                          </a:rPr>
                          <m:t>  </m:t>
                        </m:r>
                      </m:den>
                    </m:f>
                  </m:oMath>
                </a14:m>
                <a:endParaRPr lang="en-US" sz="24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0F7C5E1C-BF5A-AD10-54AC-A2EA3C3AB596}"/>
                  </a:ext>
                </a:extLst>
              </p:cNvPr>
              <p:cNvSpPr>
                <a:spLocks noGrp="1" noRot="1" noChangeAspect="1" noMove="1" noResize="1" noEditPoints="1" noAdjustHandles="1" noChangeArrowheads="1" noChangeShapeType="1" noTextEdit="1"/>
              </p:cNvSpPr>
              <p:nvPr>
                <p:ph type="body" sz="quarter" idx="10"/>
              </p:nvPr>
            </p:nvSpPr>
            <p:spPr>
              <a:xfrm>
                <a:off x="392112" y="1555784"/>
                <a:ext cx="9143999" cy="5029200"/>
              </a:xfrm>
              <a:blipFill>
                <a:blip r:embed="rId3"/>
                <a:stretch>
                  <a:fillRect t="-1212" r="-867"/>
                </a:stretch>
              </a:blipFill>
            </p:spPr>
            <p:txBody>
              <a:bodyPr/>
              <a:lstStyle/>
              <a:p>
                <a:r>
                  <a:rPr lang="en-US">
                    <a:noFill/>
                  </a:rPr>
                  <a:t> </a:t>
                </a:r>
              </a:p>
            </p:txBody>
          </p:sp>
        </mc:Fallback>
      </mc:AlternateContent>
    </p:spTree>
    <p:extLst>
      <p:ext uri="{BB962C8B-B14F-4D97-AF65-F5344CB8AC3E}">
        <p14:creationId xmlns:p14="http://schemas.microsoft.com/office/powerpoint/2010/main" val="32093839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83F2-5A9E-D27F-B0E5-0AE50F6C21BF}"/>
              </a:ext>
            </a:extLst>
          </p:cNvPr>
          <p:cNvSpPr>
            <a:spLocks noGrp="1"/>
          </p:cNvSpPr>
          <p:nvPr>
            <p:ph type="title"/>
          </p:nvPr>
        </p:nvSpPr>
        <p:spPr/>
        <p:txBody>
          <a:bodyPr/>
          <a:lstStyle/>
          <a:p>
            <a:r>
              <a:rPr lang="en-US" dirty="0"/>
              <a:t>Effect Measures – Odds Ratio</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0F7C5E1C-BF5A-AD10-54AC-A2EA3C3AB596}"/>
                  </a:ext>
                </a:extLst>
              </p:cNvPr>
              <p:cNvSpPr>
                <a:spLocks noGrp="1"/>
              </p:cNvSpPr>
              <p:nvPr>
                <p:ph type="body" sz="quarter" idx="10"/>
              </p:nvPr>
            </p:nvSpPr>
            <p:spPr>
              <a:xfrm>
                <a:off x="392112" y="1555784"/>
                <a:ext cx="9143999" cy="5029200"/>
              </a:xfrm>
            </p:spPr>
            <p:txBody>
              <a:bodyPr/>
              <a:lstStyle/>
              <a:p>
                <a:pPr marL="182880" indent="0">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Estimate of odds ratio</a:t>
                </a:r>
                <a:r>
                  <a:rPr lang="en-US" sz="24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2400" i="1" smtClean="0">
                            <a:solidFill>
                              <a:srgbClr val="0000FF"/>
                            </a:solidFill>
                            <a:latin typeface="Cambria Math" panose="02040503050406030204" pitchFamily="18" charset="0"/>
                          </a:rPr>
                        </m:ctrlPr>
                      </m:accPr>
                      <m:e>
                        <m:r>
                          <a:rPr lang="en-US" sz="2400" b="0" i="1" smtClean="0">
                            <a:solidFill>
                              <a:srgbClr val="0000FF"/>
                            </a:solidFill>
                            <a:latin typeface="Cambria Math" panose="02040503050406030204" pitchFamily="18" charset="0"/>
                          </a:rPr>
                          <m:t>𝑂𝑅</m:t>
                        </m:r>
                      </m:e>
                    </m:acc>
                    <m:r>
                      <a:rPr lang="en-US" sz="2400" b="0" i="1" smtClean="0">
                        <a:solidFill>
                          <a:srgbClr val="0000FF"/>
                        </a:solidFill>
                        <a:latin typeface="Cambria Math" panose="02040503050406030204" pitchFamily="18" charset="0"/>
                      </a:rPr>
                      <m:t>=</m:t>
                    </m:r>
                    <m:f>
                      <m:fPr>
                        <m:ctrlPr>
                          <a:rPr lang="en-US" sz="2400" b="0" i="1" smtClean="0">
                            <a:solidFill>
                              <a:srgbClr val="0000FF"/>
                            </a:solidFill>
                            <a:latin typeface="Cambria Math" panose="02040503050406030204" pitchFamily="18" charset="0"/>
                          </a:rPr>
                        </m:ctrlPr>
                      </m:fPr>
                      <m:num>
                        <m:f>
                          <m:fPr>
                            <m:ctrlPr>
                              <a:rPr lang="en-US" sz="2400" i="1">
                                <a:solidFill>
                                  <a:srgbClr val="0000FF"/>
                                </a:solidFill>
                                <a:latin typeface="Cambria Math" panose="02040503050406030204" pitchFamily="18" charset="0"/>
                                <a:cs typeface="Times New Roman" panose="02020603050405020304" pitchFamily="18" charset="0"/>
                              </a:rPr>
                            </m:ctrlPr>
                          </m:fPr>
                          <m:num>
                            <m:sSub>
                              <m:sSubPr>
                                <m:ctrlPr>
                                  <a:rPr lang="en-US" sz="2400" i="1">
                                    <a:solidFill>
                                      <a:srgbClr val="0000FF"/>
                                    </a:solidFill>
                                    <a:latin typeface="Cambria Math" panose="02040503050406030204" pitchFamily="18" charset="0"/>
                                    <a:cs typeface="Times New Roman" panose="02020603050405020304" pitchFamily="18" charset="0"/>
                                  </a:rPr>
                                </m:ctrlPr>
                              </m:sSubPr>
                              <m:e>
                                <m:acc>
                                  <m:accPr>
                                    <m:chr m:val="̂"/>
                                    <m:ctrlPr>
                                      <a:rPr lang="en-US" sz="2400" i="1">
                                        <a:solidFill>
                                          <a:srgbClr val="0000FF"/>
                                        </a:solidFill>
                                        <a:latin typeface="Cambria Math" panose="02040503050406030204" pitchFamily="18" charset="0"/>
                                        <a:cs typeface="Times New Roman" panose="02020603050405020304" pitchFamily="18" charset="0"/>
                                      </a:rPr>
                                    </m:ctrlPr>
                                  </m:accPr>
                                  <m:e>
                                    <m:r>
                                      <a:rPr lang="en-US" sz="2400" i="1">
                                        <a:solidFill>
                                          <a:srgbClr val="0000FF"/>
                                        </a:solidFill>
                                        <a:latin typeface="Cambria Math" panose="02040503050406030204" pitchFamily="18" charset="0"/>
                                        <a:cs typeface="Times New Roman" panose="02020603050405020304" pitchFamily="18" charset="0"/>
                                      </a:rPr>
                                      <m:t>𝑝</m:t>
                                    </m:r>
                                  </m:e>
                                </m:acc>
                              </m:e>
                              <m:sub>
                                <m:r>
                                  <a:rPr lang="en-US" sz="2400" i="1">
                                    <a:solidFill>
                                      <a:srgbClr val="0000FF"/>
                                    </a:solidFill>
                                    <a:latin typeface="Cambria Math" panose="02040503050406030204" pitchFamily="18" charset="0"/>
                                    <a:cs typeface="Times New Roman" panose="02020603050405020304" pitchFamily="18" charset="0"/>
                                  </a:rPr>
                                  <m:t>1</m:t>
                                </m:r>
                              </m:sub>
                            </m:sSub>
                          </m:num>
                          <m:den>
                            <m:r>
                              <a:rPr lang="en-US" sz="2400" i="1">
                                <a:solidFill>
                                  <a:srgbClr val="0000FF"/>
                                </a:solidFill>
                                <a:latin typeface="Cambria Math" panose="02040503050406030204" pitchFamily="18" charset="0"/>
                                <a:cs typeface="Times New Roman" panose="02020603050405020304" pitchFamily="18" charset="0"/>
                              </a:rPr>
                              <m:t>1−</m:t>
                            </m:r>
                            <m:sSub>
                              <m:sSubPr>
                                <m:ctrlPr>
                                  <a:rPr lang="en-US" sz="2400" i="1">
                                    <a:solidFill>
                                      <a:srgbClr val="0000FF"/>
                                    </a:solidFill>
                                    <a:latin typeface="Cambria Math" panose="02040503050406030204" pitchFamily="18" charset="0"/>
                                    <a:cs typeface="Times New Roman" panose="02020603050405020304" pitchFamily="18" charset="0"/>
                                  </a:rPr>
                                </m:ctrlPr>
                              </m:sSubPr>
                              <m:e>
                                <m:acc>
                                  <m:accPr>
                                    <m:chr m:val="̂"/>
                                    <m:ctrlPr>
                                      <a:rPr lang="en-US" sz="2400" i="1">
                                        <a:solidFill>
                                          <a:srgbClr val="0000FF"/>
                                        </a:solidFill>
                                        <a:latin typeface="Cambria Math" panose="02040503050406030204" pitchFamily="18" charset="0"/>
                                        <a:cs typeface="Times New Roman" panose="02020603050405020304" pitchFamily="18" charset="0"/>
                                      </a:rPr>
                                    </m:ctrlPr>
                                  </m:accPr>
                                  <m:e>
                                    <m:r>
                                      <a:rPr lang="en-US" sz="2400" i="1">
                                        <a:solidFill>
                                          <a:srgbClr val="0000FF"/>
                                        </a:solidFill>
                                        <a:latin typeface="Cambria Math" panose="02040503050406030204" pitchFamily="18" charset="0"/>
                                        <a:cs typeface="Times New Roman" panose="02020603050405020304" pitchFamily="18" charset="0"/>
                                      </a:rPr>
                                      <m:t>𝑝</m:t>
                                    </m:r>
                                  </m:e>
                                </m:acc>
                              </m:e>
                              <m:sub>
                                <m:r>
                                  <a:rPr lang="en-US" sz="2400" i="1">
                                    <a:solidFill>
                                      <a:srgbClr val="0000FF"/>
                                    </a:solidFill>
                                    <a:latin typeface="Cambria Math" panose="02040503050406030204" pitchFamily="18" charset="0"/>
                                    <a:cs typeface="Times New Roman" panose="02020603050405020304" pitchFamily="18" charset="0"/>
                                  </a:rPr>
                                  <m:t>1</m:t>
                                </m:r>
                              </m:sub>
                            </m:sSub>
                          </m:den>
                        </m:f>
                        <m:r>
                          <m:rPr>
                            <m:nor/>
                          </m:rPr>
                          <a:rPr lang="en-US" sz="2400" dirty="0">
                            <a:solidFill>
                              <a:srgbClr val="0000FF"/>
                            </a:solidFill>
                            <a:latin typeface="Times New Roman" panose="02020603050405020304" pitchFamily="18" charset="0"/>
                            <a:cs typeface="Times New Roman" panose="02020603050405020304" pitchFamily="18" charset="0"/>
                          </a:rPr>
                          <m:t>  </m:t>
                        </m:r>
                      </m:num>
                      <m:den>
                        <m:f>
                          <m:fPr>
                            <m:ctrlPr>
                              <a:rPr lang="en-US" sz="2400" i="1">
                                <a:solidFill>
                                  <a:srgbClr val="0000FF"/>
                                </a:solidFill>
                                <a:latin typeface="Cambria Math" panose="02040503050406030204" pitchFamily="18" charset="0"/>
                                <a:cs typeface="Times New Roman" panose="02020603050405020304" pitchFamily="18" charset="0"/>
                              </a:rPr>
                            </m:ctrlPr>
                          </m:fPr>
                          <m:num>
                            <m:sSub>
                              <m:sSubPr>
                                <m:ctrlPr>
                                  <a:rPr lang="en-US" sz="2400" i="1">
                                    <a:solidFill>
                                      <a:srgbClr val="0000FF"/>
                                    </a:solidFill>
                                    <a:latin typeface="Cambria Math" panose="02040503050406030204" pitchFamily="18" charset="0"/>
                                    <a:cs typeface="Times New Roman" panose="02020603050405020304" pitchFamily="18" charset="0"/>
                                  </a:rPr>
                                </m:ctrlPr>
                              </m:sSubPr>
                              <m:e>
                                <m:acc>
                                  <m:accPr>
                                    <m:chr m:val="̂"/>
                                    <m:ctrlPr>
                                      <a:rPr lang="en-US" sz="2400" i="1">
                                        <a:solidFill>
                                          <a:srgbClr val="0000FF"/>
                                        </a:solidFill>
                                        <a:latin typeface="Cambria Math" panose="02040503050406030204" pitchFamily="18" charset="0"/>
                                        <a:cs typeface="Times New Roman" panose="02020603050405020304" pitchFamily="18" charset="0"/>
                                      </a:rPr>
                                    </m:ctrlPr>
                                  </m:accPr>
                                  <m:e>
                                    <m:r>
                                      <a:rPr lang="en-US" sz="2400" i="1">
                                        <a:solidFill>
                                          <a:srgbClr val="0000FF"/>
                                        </a:solidFill>
                                        <a:latin typeface="Cambria Math" panose="02040503050406030204" pitchFamily="18" charset="0"/>
                                        <a:cs typeface="Times New Roman" panose="02020603050405020304" pitchFamily="18" charset="0"/>
                                      </a:rPr>
                                      <m:t>𝑝</m:t>
                                    </m:r>
                                  </m:e>
                                </m:acc>
                              </m:e>
                              <m:sub>
                                <m:r>
                                  <a:rPr lang="en-US" sz="2400" b="0" i="1" smtClean="0">
                                    <a:solidFill>
                                      <a:srgbClr val="0000FF"/>
                                    </a:solidFill>
                                    <a:latin typeface="Cambria Math" panose="02040503050406030204" pitchFamily="18" charset="0"/>
                                    <a:cs typeface="Times New Roman" panose="02020603050405020304" pitchFamily="18" charset="0"/>
                                  </a:rPr>
                                  <m:t>2</m:t>
                                </m:r>
                              </m:sub>
                            </m:sSub>
                          </m:num>
                          <m:den>
                            <m:r>
                              <a:rPr lang="en-US" sz="2400" i="1">
                                <a:solidFill>
                                  <a:srgbClr val="0000FF"/>
                                </a:solidFill>
                                <a:latin typeface="Cambria Math" panose="02040503050406030204" pitchFamily="18" charset="0"/>
                                <a:cs typeface="Times New Roman" panose="02020603050405020304" pitchFamily="18" charset="0"/>
                              </a:rPr>
                              <m:t>1−</m:t>
                            </m:r>
                            <m:sSub>
                              <m:sSubPr>
                                <m:ctrlPr>
                                  <a:rPr lang="en-US" sz="2400" i="1">
                                    <a:solidFill>
                                      <a:srgbClr val="0000FF"/>
                                    </a:solidFill>
                                    <a:latin typeface="Cambria Math" panose="02040503050406030204" pitchFamily="18" charset="0"/>
                                    <a:cs typeface="Times New Roman" panose="02020603050405020304" pitchFamily="18" charset="0"/>
                                  </a:rPr>
                                </m:ctrlPr>
                              </m:sSubPr>
                              <m:e>
                                <m:acc>
                                  <m:accPr>
                                    <m:chr m:val="̂"/>
                                    <m:ctrlPr>
                                      <a:rPr lang="en-US" sz="2400" i="1">
                                        <a:solidFill>
                                          <a:srgbClr val="0000FF"/>
                                        </a:solidFill>
                                        <a:latin typeface="Cambria Math" panose="02040503050406030204" pitchFamily="18" charset="0"/>
                                        <a:cs typeface="Times New Roman" panose="02020603050405020304" pitchFamily="18" charset="0"/>
                                      </a:rPr>
                                    </m:ctrlPr>
                                  </m:accPr>
                                  <m:e>
                                    <m:r>
                                      <a:rPr lang="en-US" sz="2400" i="1">
                                        <a:solidFill>
                                          <a:srgbClr val="0000FF"/>
                                        </a:solidFill>
                                        <a:latin typeface="Cambria Math" panose="02040503050406030204" pitchFamily="18" charset="0"/>
                                        <a:cs typeface="Times New Roman" panose="02020603050405020304" pitchFamily="18" charset="0"/>
                                      </a:rPr>
                                      <m:t>𝑝</m:t>
                                    </m:r>
                                  </m:e>
                                </m:acc>
                              </m:e>
                              <m:sub>
                                <m:r>
                                  <a:rPr lang="en-US" sz="2400" b="0" i="1" smtClean="0">
                                    <a:solidFill>
                                      <a:srgbClr val="0000FF"/>
                                    </a:solidFill>
                                    <a:latin typeface="Cambria Math" panose="02040503050406030204" pitchFamily="18" charset="0"/>
                                    <a:cs typeface="Times New Roman" panose="02020603050405020304" pitchFamily="18" charset="0"/>
                                  </a:rPr>
                                  <m:t>2</m:t>
                                </m:r>
                              </m:sub>
                            </m:sSub>
                          </m:den>
                        </m:f>
                        <m:r>
                          <m:rPr>
                            <m:nor/>
                          </m:rPr>
                          <a:rPr lang="en-US" sz="2400" dirty="0">
                            <a:solidFill>
                              <a:srgbClr val="0000FF"/>
                            </a:solidFill>
                            <a:latin typeface="Times New Roman" panose="02020603050405020304" pitchFamily="18" charset="0"/>
                            <a:cs typeface="Times New Roman" panose="02020603050405020304" pitchFamily="18" charset="0"/>
                          </a:rPr>
                          <m:t>  </m:t>
                        </m:r>
                      </m:den>
                    </m:f>
                  </m:oMath>
                </a14:m>
                <a:endParaRPr lang="en-US" sz="2400" dirty="0">
                  <a:latin typeface="Times New Roman" panose="02020603050405020304" pitchFamily="18" charset="0"/>
                  <a:cs typeface="Times New Roman" panose="02020603050405020304" pitchFamily="18" charset="0"/>
                </a:endParaRP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An odds ratio of 1 indicates that there is no difference in odds between the populations</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An odds ratio greater than 1 indicates higher odds in group 1</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An odds ratio less than 1 indicates lower odds in group 1</a:t>
                </a:r>
              </a:p>
              <a:p>
                <a:pPr algn="l"/>
                <a:r>
                  <a:rPr lang="en-US" sz="2400" b="0" i="0" u="none" strike="noStrike" baseline="0" dirty="0">
                    <a:solidFill>
                      <a:srgbClr val="A10000"/>
                    </a:solidFill>
                    <a:latin typeface="Times New Roman" panose="02020603050405020304" pitchFamily="18" charset="0"/>
                    <a:cs typeface="Times New Roman" panose="02020603050405020304" pitchFamily="18" charset="0"/>
                  </a:rPr>
                  <a:t>When the event is rare (when is small), the risk ratio and the odds ratios are similar in magnitude</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Odds ratios </a:t>
                </a:r>
                <a:r>
                  <a:rPr lang="en-US" sz="2400" b="1" i="0" u="none" strike="noStrike" baseline="0" dirty="0">
                    <a:solidFill>
                      <a:schemeClr val="tx1"/>
                    </a:solidFill>
                    <a:latin typeface="Times New Roman" panose="02020603050405020304" pitchFamily="18" charset="0"/>
                    <a:cs typeface="Times New Roman" panose="02020603050405020304" pitchFamily="18" charset="0"/>
                  </a:rPr>
                  <a:t>are less intuitive to interpret</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but have some favorable mathematical properties and as such are used quite often in statistics.</a:t>
                </a:r>
                <a:endParaRPr lang="en-US" sz="24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0F7C5E1C-BF5A-AD10-54AC-A2EA3C3AB596}"/>
                  </a:ext>
                </a:extLst>
              </p:cNvPr>
              <p:cNvSpPr>
                <a:spLocks noGrp="1" noRot="1" noChangeAspect="1" noMove="1" noResize="1" noEditPoints="1" noAdjustHandles="1" noChangeArrowheads="1" noChangeShapeType="1" noTextEdit="1"/>
              </p:cNvSpPr>
              <p:nvPr>
                <p:ph type="body" sz="quarter" idx="10"/>
              </p:nvPr>
            </p:nvSpPr>
            <p:spPr>
              <a:xfrm>
                <a:off x="392112" y="1555784"/>
                <a:ext cx="9143999" cy="5029200"/>
              </a:xfrm>
              <a:blipFill>
                <a:blip r:embed="rId2"/>
                <a:stretch>
                  <a:fillRect r="-2133" b="-10788"/>
                </a:stretch>
              </a:blipFill>
            </p:spPr>
            <p:txBody>
              <a:bodyPr/>
              <a:lstStyle/>
              <a:p>
                <a:r>
                  <a:rPr lang="en-US">
                    <a:noFill/>
                  </a:rPr>
                  <a:t> </a:t>
                </a:r>
              </a:p>
            </p:txBody>
          </p:sp>
        </mc:Fallback>
      </mc:AlternateContent>
    </p:spTree>
    <p:extLst>
      <p:ext uri="{BB962C8B-B14F-4D97-AF65-F5344CB8AC3E}">
        <p14:creationId xmlns:p14="http://schemas.microsoft.com/office/powerpoint/2010/main" val="27633281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83F2-5A9E-D27F-B0E5-0AE50F6C21BF}"/>
              </a:ext>
            </a:extLst>
          </p:cNvPr>
          <p:cNvSpPr>
            <a:spLocks noGrp="1"/>
          </p:cNvSpPr>
          <p:nvPr>
            <p:ph type="title"/>
          </p:nvPr>
        </p:nvSpPr>
        <p:spPr>
          <a:xfrm>
            <a:off x="1230312" y="309562"/>
            <a:ext cx="8305800" cy="1260475"/>
          </a:xfrm>
        </p:spPr>
        <p:txBody>
          <a:bodyPr/>
          <a:lstStyle/>
          <a:p>
            <a:r>
              <a:rPr lang="en-US" dirty="0"/>
              <a:t>An Example: Estimate of Risk Difference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0F7C5E1C-BF5A-AD10-54AC-A2EA3C3AB596}"/>
                  </a:ext>
                </a:extLst>
              </p:cNvPr>
              <p:cNvSpPr>
                <a:spLocks noGrp="1"/>
              </p:cNvSpPr>
              <p:nvPr>
                <p:ph type="body" sz="quarter" idx="10"/>
              </p:nvPr>
            </p:nvSpPr>
            <p:spPr>
              <a:xfrm>
                <a:off x="392112" y="1555784"/>
                <a:ext cx="9688513" cy="5029200"/>
              </a:xfrm>
            </p:spPr>
            <p:txBody>
              <a:bodyPr/>
              <a:lstStyle/>
              <a:p>
                <a:pPr marL="182880" indent="0" algn="l">
                  <a:buNone/>
                </a:pPr>
                <a:r>
                  <a:rPr lang="en-US" sz="2000" b="0" i="1" u="none" strike="noStrike" baseline="0" dirty="0">
                    <a:solidFill>
                      <a:srgbClr val="000000"/>
                    </a:solidFill>
                    <a:latin typeface="Times New Roman" panose="02020603050405020304" pitchFamily="18" charset="0"/>
                    <a:cs typeface="Times New Roman" panose="02020603050405020304" pitchFamily="18" charset="0"/>
                  </a:rPr>
                  <a:t>Suppose we are interested in the association between gender and risk of having a coronary event in a high-risk patient population (who have had an event in the past). We have data for 25 females and 25 males. We followed each subject for a year to see if they had another coronary event (defined here as a ”success”).</a:t>
                </a:r>
              </a:p>
              <a:p>
                <a:pPr marL="182880" indent="0" algn="l">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rPr>
                  <a:t>Calculate the estimated risk difference.</a:t>
                </a:r>
              </a:p>
              <a:p>
                <a:pPr marL="182880" indent="0" algn="l">
                  <a:buNone/>
                </a:pPr>
                <a:endParaRPr lang="en-US" sz="1800" dirty="0">
                  <a:solidFill>
                    <a:srgbClr val="0000FF"/>
                  </a:solidFill>
                  <a:latin typeface="CMBX9"/>
                  <a:cs typeface="Times New Roman" panose="02020603050405020304" pitchFamily="18" charset="0"/>
                </a:endParaRPr>
              </a:p>
              <a:p>
                <a:pPr marL="182880" indent="0" algn="l">
                  <a:buNone/>
                </a:pPr>
                <a:endParaRPr lang="en-US" sz="2400" b="0" i="0" u="none" strike="noStrike" baseline="0" dirty="0">
                  <a:solidFill>
                    <a:srgbClr val="0000FF"/>
                  </a:solidFill>
                  <a:latin typeface="Times New Roman" panose="02020603050405020304" pitchFamily="18" charset="0"/>
                  <a:cs typeface="Times New Roman" panose="02020603050405020304" pitchFamily="18" charset="0"/>
                </a:endParaRPr>
              </a:p>
              <a:p>
                <a:pPr marL="182880" indent="0">
                  <a:buNone/>
                </a:pPr>
                <a:endParaRPr lang="en-US" sz="2400" b="0" i="0" u="none" strike="noStrike" baseline="0" dirty="0">
                  <a:solidFill>
                    <a:srgbClr val="0000FF"/>
                  </a:solidFill>
                  <a:latin typeface="Times New Roman" panose="02020603050405020304" pitchFamily="18" charset="0"/>
                  <a:cs typeface="Times New Roman" panose="02020603050405020304" pitchFamily="18" charset="0"/>
                </a:endParaRPr>
              </a:p>
              <a:p>
                <a:pPr marL="182880" indent="0">
                  <a:buNone/>
                </a:pPr>
                <a:r>
                  <a:rPr lang="en-US" sz="2400" b="0" i="0" u="none" strike="noStrike" baseline="0" dirty="0">
                    <a:solidFill>
                      <a:schemeClr val="tx1"/>
                    </a:solidFill>
                    <a:latin typeface="Times New Roman" panose="02020603050405020304" pitchFamily="18" charset="0"/>
                    <a:cs typeface="Times New Roman" panose="02020603050405020304" pitchFamily="18" charset="0"/>
                  </a:rPr>
                  <a:t>Estimate of risk difference</a:t>
                </a:r>
                <a:r>
                  <a:rPr lang="en-US" sz="24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sz="240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𝑅𝐷</m:t>
                        </m:r>
                      </m:e>
                    </m:acc>
                    <m:r>
                      <a:rPr lang="en-US" sz="2400" b="0" i="1" smtClean="0">
                        <a:solidFill>
                          <a:schemeClr val="tx1"/>
                        </a:solidFill>
                        <a:latin typeface="Cambria Math" panose="02040503050406030204" pitchFamily="18" charset="0"/>
                      </a:rPr>
                      <m:t>=</m:t>
                    </m:r>
                    <m:sSub>
                      <m:sSubPr>
                        <m:ctrlPr>
                          <a:rPr lang="en-US" sz="2400" i="1" smtClean="0">
                            <a:solidFill>
                              <a:schemeClr val="tx1"/>
                            </a:solidFill>
                            <a:latin typeface="Cambria Math" panose="02040503050406030204" pitchFamily="18" charset="0"/>
                            <a:cs typeface="Times New Roman" panose="02020603050405020304" pitchFamily="18" charset="0"/>
                          </a:rPr>
                        </m:ctrlPr>
                      </m:sSubPr>
                      <m:e>
                        <m:acc>
                          <m:accPr>
                            <m:chr m:val="̂"/>
                            <m:ctrlPr>
                              <a:rPr lang="en-US" sz="2400" i="1">
                                <a:solidFill>
                                  <a:schemeClr val="tx1"/>
                                </a:solidFill>
                                <a:latin typeface="Cambria Math" panose="02040503050406030204" pitchFamily="18" charset="0"/>
                                <a:cs typeface="Times New Roman" panose="02020603050405020304" pitchFamily="18" charset="0"/>
                              </a:rPr>
                            </m:ctrlPr>
                          </m:accPr>
                          <m:e>
                            <m:r>
                              <a:rPr lang="en-US" sz="2400" i="1">
                                <a:solidFill>
                                  <a:schemeClr val="tx1"/>
                                </a:solidFill>
                                <a:latin typeface="Cambria Math" panose="02040503050406030204" pitchFamily="18" charset="0"/>
                                <a:cs typeface="Times New Roman" panose="02020603050405020304" pitchFamily="18" charset="0"/>
                              </a:rPr>
                              <m:t>𝑝</m:t>
                            </m:r>
                          </m:e>
                        </m:acc>
                      </m:e>
                      <m:sub>
                        <m:r>
                          <a:rPr lang="en-US" sz="2400" i="1">
                            <a:solidFill>
                              <a:schemeClr val="tx1"/>
                            </a:solidFill>
                            <a:latin typeface="Cambria Math" panose="02040503050406030204" pitchFamily="18" charset="0"/>
                            <a:cs typeface="Times New Roman" panose="02020603050405020304" pitchFamily="18" charset="0"/>
                          </a:rPr>
                          <m:t>1</m:t>
                        </m:r>
                      </m:sub>
                    </m:sSub>
                    <m:r>
                      <a:rPr lang="en-US" sz="2400" i="1">
                        <a:solidFill>
                          <a:schemeClr val="tx1"/>
                        </a:solidFill>
                        <a:latin typeface="Cambria Math" panose="02040503050406030204" pitchFamily="18" charset="0"/>
                        <a:cs typeface="Times New Roman" panose="02020603050405020304" pitchFamily="18" charset="0"/>
                      </a:rPr>
                      <m:t>−</m:t>
                    </m:r>
                    <m:sSub>
                      <m:sSubPr>
                        <m:ctrlPr>
                          <a:rPr lang="en-US" sz="2400" i="1">
                            <a:solidFill>
                              <a:schemeClr val="tx1"/>
                            </a:solidFill>
                            <a:latin typeface="Cambria Math" panose="02040503050406030204" pitchFamily="18" charset="0"/>
                            <a:cs typeface="Times New Roman" panose="02020603050405020304" pitchFamily="18" charset="0"/>
                          </a:rPr>
                        </m:ctrlPr>
                      </m:sSubPr>
                      <m:e>
                        <m:acc>
                          <m:accPr>
                            <m:chr m:val="̂"/>
                            <m:ctrlPr>
                              <a:rPr lang="en-US" sz="2400" i="1">
                                <a:solidFill>
                                  <a:schemeClr val="tx1"/>
                                </a:solidFill>
                                <a:latin typeface="Cambria Math" panose="02040503050406030204" pitchFamily="18" charset="0"/>
                                <a:cs typeface="Times New Roman" panose="02020603050405020304" pitchFamily="18" charset="0"/>
                              </a:rPr>
                            </m:ctrlPr>
                          </m:accPr>
                          <m:e>
                            <m:r>
                              <a:rPr lang="en-US" sz="2400" i="1">
                                <a:solidFill>
                                  <a:schemeClr val="tx1"/>
                                </a:solidFill>
                                <a:latin typeface="Cambria Math" panose="02040503050406030204" pitchFamily="18" charset="0"/>
                                <a:cs typeface="Times New Roman" panose="02020603050405020304" pitchFamily="18" charset="0"/>
                              </a:rPr>
                              <m:t>𝑝</m:t>
                            </m:r>
                          </m:e>
                        </m:acc>
                      </m:e>
                      <m:sub>
                        <m:r>
                          <a:rPr lang="en-US" sz="2400" b="0" i="1" smtClean="0">
                            <a:solidFill>
                              <a:schemeClr val="tx1"/>
                            </a:solidFill>
                            <a:latin typeface="Cambria Math" panose="02040503050406030204" pitchFamily="18" charset="0"/>
                            <a:cs typeface="Times New Roman" panose="02020603050405020304" pitchFamily="18" charset="0"/>
                          </a:rPr>
                          <m:t>2</m:t>
                        </m:r>
                      </m:sub>
                    </m:sSub>
                  </m:oMath>
                </a14:m>
                <a:r>
                  <a:rPr lang="en-US" sz="2400" b="0" i="0" u="none" strike="noStrike" baseline="0" dirty="0">
                    <a:solidFill>
                      <a:schemeClr val="tx1"/>
                    </a:solidFill>
                    <a:latin typeface="Times New Roman" panose="02020603050405020304" pitchFamily="18" charset="0"/>
                    <a:cs typeface="Times New Roman" panose="02020603050405020304" pitchFamily="18" charset="0"/>
                  </a:rPr>
                  <a:t>= 0.72-0.32 = 0.40</a:t>
                </a:r>
              </a:p>
              <a:p>
                <a:pPr marL="182880" indent="0" algn="l">
                  <a:buNone/>
                </a:pPr>
                <a:r>
                  <a:rPr lang="en-US" sz="2400" b="0" i="0" u="none" strike="noStrike" baseline="0" dirty="0">
                    <a:latin typeface="Times New Roman" panose="02020603050405020304" pitchFamily="18" charset="0"/>
                    <a:cs typeface="Times New Roman" panose="02020603050405020304" pitchFamily="18" charset="0"/>
                  </a:rPr>
                  <a:t>The risk of a coronary event is 40% higher among males as among females.</a:t>
                </a:r>
              </a:p>
            </p:txBody>
          </p:sp>
        </mc:Choice>
        <mc:Fallback xmlns="">
          <p:sp>
            <p:nvSpPr>
              <p:cNvPr id="3" name="Text Placeholder 2">
                <a:extLst>
                  <a:ext uri="{FF2B5EF4-FFF2-40B4-BE49-F238E27FC236}">
                    <a16:creationId xmlns:a16="http://schemas.microsoft.com/office/drawing/2014/main" id="{0F7C5E1C-BF5A-AD10-54AC-A2EA3C3AB596}"/>
                  </a:ext>
                </a:extLst>
              </p:cNvPr>
              <p:cNvSpPr>
                <a:spLocks noGrp="1" noRot="1" noChangeAspect="1" noMove="1" noResize="1" noEditPoints="1" noAdjustHandles="1" noChangeArrowheads="1" noChangeShapeType="1" noTextEdit="1"/>
              </p:cNvSpPr>
              <p:nvPr>
                <p:ph type="body" sz="quarter" idx="10"/>
              </p:nvPr>
            </p:nvSpPr>
            <p:spPr>
              <a:xfrm>
                <a:off x="392112" y="1555784"/>
                <a:ext cx="9688513" cy="5029200"/>
              </a:xfrm>
              <a:blipFill>
                <a:blip r:embed="rId2"/>
                <a:stretch>
                  <a:fillRect t="-1091" r="-1572" b="-364"/>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B814BD2-AE72-7CAA-FC09-23964302634B}"/>
              </a:ext>
            </a:extLst>
          </p:cNvPr>
          <p:cNvPicPr>
            <a:picLocks noChangeAspect="1"/>
          </p:cNvPicPr>
          <p:nvPr/>
        </p:nvPicPr>
        <p:blipFill>
          <a:blip r:embed="rId3"/>
          <a:stretch>
            <a:fillRect/>
          </a:stretch>
        </p:blipFill>
        <p:spPr>
          <a:xfrm>
            <a:off x="152400" y="3551237"/>
            <a:ext cx="9383712" cy="1518988"/>
          </a:xfrm>
          <a:prstGeom prst="rect">
            <a:avLst/>
          </a:prstGeom>
        </p:spPr>
      </p:pic>
    </p:spTree>
    <p:extLst>
      <p:ext uri="{BB962C8B-B14F-4D97-AF65-F5344CB8AC3E}">
        <p14:creationId xmlns:p14="http://schemas.microsoft.com/office/powerpoint/2010/main" val="10978431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83F2-5A9E-D27F-B0E5-0AE50F6C21BF}"/>
              </a:ext>
            </a:extLst>
          </p:cNvPr>
          <p:cNvSpPr>
            <a:spLocks noGrp="1"/>
          </p:cNvSpPr>
          <p:nvPr>
            <p:ph type="title"/>
          </p:nvPr>
        </p:nvSpPr>
        <p:spPr/>
        <p:txBody>
          <a:bodyPr/>
          <a:lstStyle/>
          <a:p>
            <a:r>
              <a:rPr lang="en-US" dirty="0"/>
              <a:t>An Example: Estimate of Risk Ratio</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0F7C5E1C-BF5A-AD10-54AC-A2EA3C3AB596}"/>
                  </a:ext>
                </a:extLst>
              </p:cNvPr>
              <p:cNvSpPr>
                <a:spLocks noGrp="1"/>
              </p:cNvSpPr>
              <p:nvPr>
                <p:ph type="body" sz="quarter" idx="10"/>
              </p:nvPr>
            </p:nvSpPr>
            <p:spPr>
              <a:xfrm>
                <a:off x="196055" y="1493837"/>
                <a:ext cx="9688513" cy="5029200"/>
              </a:xfrm>
            </p:spPr>
            <p:txBody>
              <a:bodyPr/>
              <a:lstStyle/>
              <a:p>
                <a:pPr marL="182880" indent="0">
                  <a:buNone/>
                </a:pPr>
                <a:r>
                  <a:rPr lang="en-US" sz="2000" b="0" i="0" u="none" strike="noStrike" baseline="0" dirty="0">
                    <a:solidFill>
                      <a:schemeClr val="tx1"/>
                    </a:solidFill>
                    <a:latin typeface="Times New Roman" panose="02020603050405020304" pitchFamily="18" charset="0"/>
                    <a:cs typeface="Times New Roman" panose="02020603050405020304" pitchFamily="18" charset="0"/>
                  </a:rPr>
                  <a:t>Estimate of risk ratio</a:t>
                </a:r>
                <a:r>
                  <a:rPr lang="en-US" sz="20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sz="2000" i="1" smtClean="0">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𝑅𝑅</m:t>
                        </m:r>
                      </m:e>
                    </m:acc>
                    <m:r>
                      <a:rPr lang="en-US" sz="2000" b="0" i="1" smtClean="0">
                        <a:solidFill>
                          <a:schemeClr val="tx1"/>
                        </a:solidFill>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sSub>
                          <m:sSubPr>
                            <m:ctrlPr>
                              <a:rPr lang="en-US" sz="2000" i="1">
                                <a:solidFill>
                                  <a:schemeClr val="tx1"/>
                                </a:solidFill>
                                <a:latin typeface="Cambria Math" panose="02040503050406030204" pitchFamily="18" charset="0"/>
                                <a:cs typeface="Times New Roman" panose="02020603050405020304" pitchFamily="18" charset="0"/>
                              </a:rPr>
                            </m:ctrlPr>
                          </m:sSubPr>
                          <m:e>
                            <m:acc>
                              <m:accPr>
                                <m:chr m:val="̂"/>
                                <m:ctrlPr>
                                  <a:rPr lang="en-US" sz="2000" i="1">
                                    <a:solidFill>
                                      <a:schemeClr val="tx1"/>
                                    </a:solidFill>
                                    <a:latin typeface="Cambria Math" panose="02040503050406030204" pitchFamily="18" charset="0"/>
                                    <a:cs typeface="Times New Roman" panose="02020603050405020304" pitchFamily="18" charset="0"/>
                                  </a:rPr>
                                </m:ctrlPr>
                              </m:accPr>
                              <m:e>
                                <m:r>
                                  <a:rPr lang="en-US" sz="2000" i="1">
                                    <a:solidFill>
                                      <a:schemeClr val="tx1"/>
                                    </a:solidFill>
                                    <a:latin typeface="Cambria Math" panose="02040503050406030204" pitchFamily="18" charset="0"/>
                                    <a:cs typeface="Times New Roman" panose="02020603050405020304" pitchFamily="18" charset="0"/>
                                  </a:rPr>
                                  <m:t>𝑝</m:t>
                                </m:r>
                              </m:e>
                            </m:acc>
                          </m:e>
                          <m:sub>
                            <m:r>
                              <a:rPr lang="en-US" sz="2000" i="1">
                                <a:solidFill>
                                  <a:schemeClr val="tx1"/>
                                </a:solidFill>
                                <a:latin typeface="Cambria Math" panose="02040503050406030204" pitchFamily="18" charset="0"/>
                                <a:cs typeface="Times New Roman" panose="02020603050405020304" pitchFamily="18" charset="0"/>
                              </a:rPr>
                              <m:t>1</m:t>
                            </m:r>
                          </m:sub>
                        </m:sSub>
                      </m:num>
                      <m:den>
                        <m:sSub>
                          <m:sSubPr>
                            <m:ctrlPr>
                              <a:rPr lang="en-US" sz="2000" i="1">
                                <a:solidFill>
                                  <a:schemeClr val="tx1"/>
                                </a:solidFill>
                                <a:latin typeface="Cambria Math" panose="02040503050406030204" pitchFamily="18" charset="0"/>
                                <a:cs typeface="Times New Roman" panose="02020603050405020304" pitchFamily="18" charset="0"/>
                              </a:rPr>
                            </m:ctrlPr>
                          </m:sSubPr>
                          <m:e>
                            <m:acc>
                              <m:accPr>
                                <m:chr m:val="̂"/>
                                <m:ctrlPr>
                                  <a:rPr lang="en-US" sz="2000" i="1">
                                    <a:solidFill>
                                      <a:schemeClr val="tx1"/>
                                    </a:solidFill>
                                    <a:latin typeface="Cambria Math" panose="02040503050406030204" pitchFamily="18" charset="0"/>
                                    <a:cs typeface="Times New Roman" panose="02020603050405020304" pitchFamily="18" charset="0"/>
                                  </a:rPr>
                                </m:ctrlPr>
                              </m:accPr>
                              <m:e>
                                <m:r>
                                  <a:rPr lang="en-US" sz="2000" i="1">
                                    <a:solidFill>
                                      <a:schemeClr val="tx1"/>
                                    </a:solidFill>
                                    <a:latin typeface="Cambria Math" panose="02040503050406030204" pitchFamily="18" charset="0"/>
                                    <a:cs typeface="Times New Roman" panose="02020603050405020304" pitchFamily="18" charset="0"/>
                                  </a:rPr>
                                  <m:t>𝑝</m:t>
                                </m:r>
                              </m:e>
                            </m:acc>
                          </m:e>
                          <m:sub>
                            <m:r>
                              <a:rPr lang="en-US" sz="2000" b="0" i="1" smtClean="0">
                                <a:solidFill>
                                  <a:schemeClr val="tx1"/>
                                </a:solidFill>
                                <a:latin typeface="Cambria Math" panose="02040503050406030204" pitchFamily="18" charset="0"/>
                                <a:cs typeface="Times New Roman" panose="02020603050405020304" pitchFamily="18" charset="0"/>
                              </a:rPr>
                              <m:t>2</m:t>
                            </m:r>
                          </m:sub>
                        </m:sSub>
                      </m:den>
                    </m:f>
                  </m:oMath>
                </a14:m>
                <a:r>
                  <a:rPr lang="en-US" sz="20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f>
                      <m:fPr>
                        <m:ctrlPr>
                          <a:rPr lang="en-US" sz="2000" i="1" smtClean="0">
                            <a:solidFill>
                              <a:schemeClr val="tx1"/>
                            </a:solidFill>
                            <a:latin typeface="Cambria Math" panose="02040503050406030204" pitchFamily="18" charset="0"/>
                            <a:cs typeface="Times New Roman" panose="02020603050405020304" pitchFamily="18" charset="0"/>
                          </a:rPr>
                        </m:ctrlPr>
                      </m:fPr>
                      <m:num>
                        <m:r>
                          <a:rPr lang="en-US" sz="2000" b="0" i="1" smtClean="0">
                            <a:solidFill>
                              <a:schemeClr val="tx1"/>
                            </a:solidFill>
                            <a:latin typeface="Cambria Math" panose="02040503050406030204" pitchFamily="18" charset="0"/>
                            <a:cs typeface="Times New Roman" panose="02020603050405020304" pitchFamily="18" charset="0"/>
                          </a:rPr>
                          <m:t>0.72</m:t>
                        </m:r>
                      </m:num>
                      <m:den>
                        <m:r>
                          <a:rPr lang="en-US" sz="2000" b="0" i="1" smtClean="0">
                            <a:solidFill>
                              <a:schemeClr val="tx1"/>
                            </a:solidFill>
                            <a:latin typeface="Cambria Math" panose="02040503050406030204" pitchFamily="18" charset="0"/>
                            <a:cs typeface="Times New Roman" panose="02020603050405020304" pitchFamily="18" charset="0"/>
                          </a:rPr>
                          <m:t>0.32</m:t>
                        </m:r>
                      </m:den>
                    </m:f>
                  </m:oMath>
                </a14:m>
                <a:r>
                  <a:rPr lang="en-US" sz="2000" dirty="0">
                    <a:solidFill>
                      <a:schemeClr val="tx1"/>
                    </a:solidFill>
                    <a:latin typeface="Times New Roman" panose="02020603050405020304" pitchFamily="18" charset="0"/>
                    <a:cs typeface="Times New Roman" panose="02020603050405020304" pitchFamily="18" charset="0"/>
                  </a:rPr>
                  <a:t> =2.25</a:t>
                </a:r>
              </a:p>
              <a:p>
                <a:pPr marL="182880" indent="0" algn="l">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rPr>
                  <a:t>The risk of a coronary event is 2.25 times higher among males as among females.</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If the reference group had been males, the estimate of the relative risk would have been</a:t>
                </a:r>
              </a:p>
              <a:p>
                <a:pPr marL="182880" indent="0">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Estimate of risk ratio =</a:t>
                </a:r>
                <a:r>
                  <a:rPr lang="en-US" sz="2000" dirty="0">
                    <a:solidFill>
                      <a:schemeClr val="tx1"/>
                    </a:solidFill>
                  </a:rPr>
                  <a:t> </a:t>
                </a:r>
                <a14:m>
                  <m:oMath xmlns:m="http://schemas.openxmlformats.org/officeDocument/2006/math">
                    <m:acc>
                      <m:accPr>
                        <m:chr m:val="̂"/>
                        <m:ctrlPr>
                          <a:rPr lang="en-US" sz="2000" i="1" smtClean="0">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𝑅𝑅</m:t>
                        </m:r>
                      </m:e>
                    </m:acc>
                    <m:r>
                      <a:rPr lang="en-US" sz="2000" b="0" i="1" smtClean="0">
                        <a:solidFill>
                          <a:schemeClr val="tx1"/>
                        </a:solidFill>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sSub>
                          <m:sSubPr>
                            <m:ctrlPr>
                              <a:rPr lang="en-US" sz="2000" i="1">
                                <a:solidFill>
                                  <a:schemeClr val="tx1"/>
                                </a:solidFill>
                                <a:latin typeface="Cambria Math" panose="02040503050406030204" pitchFamily="18" charset="0"/>
                                <a:cs typeface="Times New Roman" panose="02020603050405020304" pitchFamily="18" charset="0"/>
                              </a:rPr>
                            </m:ctrlPr>
                          </m:sSubPr>
                          <m:e>
                            <m:acc>
                              <m:accPr>
                                <m:chr m:val="̂"/>
                                <m:ctrlPr>
                                  <a:rPr lang="en-US" sz="2000" i="1">
                                    <a:solidFill>
                                      <a:schemeClr val="tx1"/>
                                    </a:solidFill>
                                    <a:latin typeface="Cambria Math" panose="02040503050406030204" pitchFamily="18" charset="0"/>
                                    <a:cs typeface="Times New Roman" panose="02020603050405020304" pitchFamily="18" charset="0"/>
                                  </a:rPr>
                                </m:ctrlPr>
                              </m:accPr>
                              <m:e>
                                <m:r>
                                  <a:rPr lang="en-US" sz="2000" i="1">
                                    <a:solidFill>
                                      <a:schemeClr val="tx1"/>
                                    </a:solidFill>
                                    <a:latin typeface="Cambria Math" panose="02040503050406030204" pitchFamily="18" charset="0"/>
                                    <a:cs typeface="Times New Roman" panose="02020603050405020304" pitchFamily="18" charset="0"/>
                                  </a:rPr>
                                  <m:t>𝑝</m:t>
                                </m:r>
                              </m:e>
                            </m:acc>
                          </m:e>
                          <m:sub>
                            <m:r>
                              <a:rPr lang="en-US" sz="2000" i="1">
                                <a:solidFill>
                                  <a:schemeClr val="tx1"/>
                                </a:solidFill>
                                <a:latin typeface="Cambria Math" panose="02040503050406030204" pitchFamily="18" charset="0"/>
                                <a:cs typeface="Times New Roman" panose="02020603050405020304" pitchFamily="18" charset="0"/>
                              </a:rPr>
                              <m:t>1</m:t>
                            </m:r>
                          </m:sub>
                        </m:sSub>
                      </m:num>
                      <m:den>
                        <m:sSub>
                          <m:sSubPr>
                            <m:ctrlPr>
                              <a:rPr lang="en-US" sz="2000" i="1">
                                <a:solidFill>
                                  <a:schemeClr val="tx1"/>
                                </a:solidFill>
                                <a:latin typeface="Cambria Math" panose="02040503050406030204" pitchFamily="18" charset="0"/>
                                <a:cs typeface="Times New Roman" panose="02020603050405020304" pitchFamily="18" charset="0"/>
                              </a:rPr>
                            </m:ctrlPr>
                          </m:sSubPr>
                          <m:e>
                            <m:acc>
                              <m:accPr>
                                <m:chr m:val="̂"/>
                                <m:ctrlPr>
                                  <a:rPr lang="en-US" sz="2000" i="1">
                                    <a:solidFill>
                                      <a:schemeClr val="tx1"/>
                                    </a:solidFill>
                                    <a:latin typeface="Cambria Math" panose="02040503050406030204" pitchFamily="18" charset="0"/>
                                    <a:cs typeface="Times New Roman" panose="02020603050405020304" pitchFamily="18" charset="0"/>
                                  </a:rPr>
                                </m:ctrlPr>
                              </m:accPr>
                              <m:e>
                                <m:r>
                                  <a:rPr lang="en-US" sz="2000" i="1">
                                    <a:solidFill>
                                      <a:schemeClr val="tx1"/>
                                    </a:solidFill>
                                    <a:latin typeface="Cambria Math" panose="02040503050406030204" pitchFamily="18" charset="0"/>
                                    <a:cs typeface="Times New Roman" panose="02020603050405020304" pitchFamily="18" charset="0"/>
                                  </a:rPr>
                                  <m:t>𝑝</m:t>
                                </m:r>
                              </m:e>
                            </m:acc>
                          </m:e>
                          <m:sub>
                            <m:r>
                              <a:rPr lang="en-US" sz="2000" b="0" i="1" smtClean="0">
                                <a:solidFill>
                                  <a:schemeClr val="tx1"/>
                                </a:solidFill>
                                <a:latin typeface="Cambria Math" panose="02040503050406030204" pitchFamily="18" charset="0"/>
                                <a:cs typeface="Times New Roman" panose="02020603050405020304" pitchFamily="18" charset="0"/>
                              </a:rPr>
                              <m:t>2</m:t>
                            </m:r>
                          </m:sub>
                        </m:sSub>
                      </m:den>
                    </m:f>
                  </m:oMath>
                </a14:m>
                <a:r>
                  <a:rPr lang="en-US" sz="20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f>
                      <m:fPr>
                        <m:ctrlPr>
                          <a:rPr lang="en-US" sz="2000" i="1" smtClean="0">
                            <a:solidFill>
                              <a:schemeClr val="tx1"/>
                            </a:solidFill>
                            <a:latin typeface="Cambria Math" panose="02040503050406030204" pitchFamily="18" charset="0"/>
                            <a:cs typeface="Times New Roman" panose="02020603050405020304" pitchFamily="18" charset="0"/>
                          </a:rPr>
                        </m:ctrlPr>
                      </m:fPr>
                      <m:num>
                        <m:r>
                          <a:rPr lang="en-US" sz="2000" b="0" i="1" smtClean="0">
                            <a:solidFill>
                              <a:schemeClr val="tx1"/>
                            </a:solidFill>
                            <a:latin typeface="Cambria Math" panose="02040503050406030204" pitchFamily="18" charset="0"/>
                            <a:cs typeface="Times New Roman" panose="02020603050405020304" pitchFamily="18" charset="0"/>
                          </a:rPr>
                          <m:t>0.32</m:t>
                        </m:r>
                      </m:num>
                      <m:den>
                        <m:r>
                          <a:rPr lang="en-US" sz="2000" b="0" i="1" smtClean="0">
                            <a:solidFill>
                              <a:schemeClr val="tx1"/>
                            </a:solidFill>
                            <a:latin typeface="Cambria Math" panose="02040503050406030204" pitchFamily="18" charset="0"/>
                            <a:cs typeface="Times New Roman" panose="02020603050405020304" pitchFamily="18" charset="0"/>
                          </a:rPr>
                          <m:t>0.72</m:t>
                        </m:r>
                      </m:den>
                    </m:f>
                    <m:r>
                      <a:rPr lang="en-US" sz="2000" b="0" i="1" smtClean="0">
                        <a:solidFill>
                          <a:schemeClr val="tx1"/>
                        </a:solidFill>
                        <a:latin typeface="Cambria Math" panose="02040503050406030204" pitchFamily="18" charset="0"/>
                        <a:cs typeface="Times New Roman" panose="02020603050405020304" pitchFamily="18" charset="0"/>
                      </a:rPr>
                      <m:t> </m:t>
                    </m:r>
                  </m:oMath>
                </a14:m>
                <a:r>
                  <a:rPr lang="en-US" sz="2000" b="0" i="0" u="none" strike="noStrike" baseline="0" dirty="0">
                    <a:solidFill>
                      <a:schemeClr val="tx1"/>
                    </a:solidFill>
                    <a:latin typeface="Times New Roman" panose="02020603050405020304" pitchFamily="18" charset="0"/>
                    <a:cs typeface="Times New Roman" panose="02020603050405020304" pitchFamily="18" charset="0"/>
                  </a:rPr>
                  <a:t>= 0.44</a:t>
                </a:r>
              </a:p>
              <a:p>
                <a:pPr marL="182880" indent="0" algn="l">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rPr>
                  <a:t>The risk of a coronary event among females is less than one-half the risk among males.</a:t>
                </a:r>
              </a:p>
              <a:p>
                <a:pPr marL="182880" indent="0" algn="l">
                  <a:buNone/>
                </a:pPr>
                <a:r>
                  <a:rPr lang="en-US" sz="2000" b="0" i="0" u="none" strike="noStrike" baseline="0" dirty="0">
                    <a:solidFill>
                      <a:srgbClr val="A10000"/>
                    </a:solidFill>
                    <a:latin typeface="Times New Roman" panose="02020603050405020304" pitchFamily="18" charset="0"/>
                    <a:cs typeface="Times New Roman" panose="02020603050405020304" pitchFamily="18" charset="0"/>
                  </a:rPr>
                  <a:t>Sometimes the actual result and the interpretation wording help dictate the reference group's choice.</a:t>
                </a:r>
              </a:p>
              <a:p>
                <a:pPr marL="182880" indent="0">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Here, “</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the risk of a coronary event is 2.25 times higher among males as among females</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is easier to understand than “</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the risk of a coronary event among females is less than one half (</a:t>
                </a:r>
                <a14:m>
                  <m:oMath xmlns:m="http://schemas.openxmlformats.org/officeDocument/2006/math">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𝑅𝑅</m:t>
                        </m:r>
                      </m:e>
                    </m:acc>
                    <m:r>
                      <a:rPr lang="en-US" sz="2000" b="0" i="1" smtClean="0">
                        <a:solidFill>
                          <a:schemeClr val="tx1"/>
                        </a:solidFill>
                        <a:latin typeface="Cambria Math" panose="02040503050406030204" pitchFamily="18" charset="0"/>
                      </a:rPr>
                      <m:t> </m:t>
                    </m:r>
                  </m:oMath>
                </a14:m>
                <a:r>
                  <a:rPr lang="en-US" sz="2000" b="0" i="1" u="none" strike="noStrike" baseline="0" dirty="0">
                    <a:solidFill>
                      <a:srgbClr val="000000"/>
                    </a:solidFill>
                    <a:latin typeface="Times New Roman" panose="02020603050405020304" pitchFamily="18" charset="0"/>
                    <a:cs typeface="Times New Roman" panose="02020603050405020304" pitchFamily="18" charset="0"/>
                  </a:rPr>
                  <a:t>= 0.44) the risk among males.</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0F7C5E1C-BF5A-AD10-54AC-A2EA3C3AB596}"/>
                  </a:ext>
                </a:extLst>
              </p:cNvPr>
              <p:cNvSpPr>
                <a:spLocks noGrp="1" noRot="1" noChangeAspect="1" noMove="1" noResize="1" noEditPoints="1" noAdjustHandles="1" noChangeArrowheads="1" noChangeShapeType="1" noTextEdit="1"/>
              </p:cNvSpPr>
              <p:nvPr>
                <p:ph type="body" sz="quarter" idx="10"/>
              </p:nvPr>
            </p:nvSpPr>
            <p:spPr>
              <a:xfrm>
                <a:off x="196055" y="1493837"/>
                <a:ext cx="9688513" cy="5029200"/>
              </a:xfrm>
              <a:blipFill>
                <a:blip r:embed="rId3"/>
                <a:stretch>
                  <a:fillRect r="-692" b="-3273"/>
                </a:stretch>
              </a:blipFill>
            </p:spPr>
            <p:txBody>
              <a:bodyPr/>
              <a:lstStyle/>
              <a:p>
                <a:r>
                  <a:rPr lang="en-US">
                    <a:noFill/>
                  </a:rPr>
                  <a:t> </a:t>
                </a:r>
              </a:p>
            </p:txBody>
          </p:sp>
        </mc:Fallback>
      </mc:AlternateContent>
    </p:spTree>
    <p:extLst>
      <p:ext uri="{BB962C8B-B14F-4D97-AF65-F5344CB8AC3E}">
        <p14:creationId xmlns:p14="http://schemas.microsoft.com/office/powerpoint/2010/main" val="32907137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83F2-5A9E-D27F-B0E5-0AE50F6C21BF}"/>
              </a:ext>
            </a:extLst>
          </p:cNvPr>
          <p:cNvSpPr>
            <a:spLocks noGrp="1"/>
          </p:cNvSpPr>
          <p:nvPr>
            <p:ph type="title"/>
          </p:nvPr>
        </p:nvSpPr>
        <p:spPr/>
        <p:txBody>
          <a:bodyPr/>
          <a:lstStyle/>
          <a:p>
            <a:r>
              <a:rPr lang="en-US" dirty="0"/>
              <a:t>An Example: Estimate of Risk Ratio</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0F7C5E1C-BF5A-AD10-54AC-A2EA3C3AB596}"/>
                  </a:ext>
                </a:extLst>
              </p:cNvPr>
              <p:cNvSpPr>
                <a:spLocks noGrp="1"/>
              </p:cNvSpPr>
              <p:nvPr>
                <p:ph type="body" sz="quarter" idx="10"/>
              </p:nvPr>
            </p:nvSpPr>
            <p:spPr>
              <a:xfrm>
                <a:off x="32882" y="1417637"/>
                <a:ext cx="9731829" cy="5029200"/>
              </a:xfrm>
            </p:spPr>
            <p:txBody>
              <a:bodyPr/>
              <a:lstStyle/>
              <a:p>
                <a:pPr marL="182880" indent="0">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rPr>
                  <a:t>Estimate of odds ratio</a:t>
                </a:r>
                <a:r>
                  <a:rPr lang="en-US" sz="20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2000" i="1" smtClean="0">
                            <a:solidFill>
                              <a:srgbClr val="0000FF"/>
                            </a:solidFill>
                            <a:latin typeface="Cambria Math" panose="02040503050406030204" pitchFamily="18" charset="0"/>
                          </a:rPr>
                        </m:ctrlPr>
                      </m:accPr>
                      <m:e>
                        <m:r>
                          <a:rPr lang="en-US" sz="2000" b="0" i="1" smtClean="0">
                            <a:solidFill>
                              <a:srgbClr val="0000FF"/>
                            </a:solidFill>
                            <a:latin typeface="Cambria Math" panose="02040503050406030204" pitchFamily="18" charset="0"/>
                          </a:rPr>
                          <m:t>𝑂𝑅</m:t>
                        </m:r>
                      </m:e>
                    </m:acc>
                    <m:r>
                      <a:rPr lang="en-US" sz="2000" b="0" i="1" smtClean="0">
                        <a:solidFill>
                          <a:srgbClr val="0000FF"/>
                        </a:solidFill>
                        <a:latin typeface="Cambria Math" panose="02040503050406030204" pitchFamily="18" charset="0"/>
                      </a:rPr>
                      <m:t>=</m:t>
                    </m:r>
                    <m:f>
                      <m:fPr>
                        <m:ctrlPr>
                          <a:rPr lang="en-US" sz="2000" b="0" i="1" smtClean="0">
                            <a:solidFill>
                              <a:srgbClr val="0000FF"/>
                            </a:solidFill>
                            <a:latin typeface="Cambria Math" panose="02040503050406030204" pitchFamily="18" charset="0"/>
                          </a:rPr>
                        </m:ctrlPr>
                      </m:fPr>
                      <m:num>
                        <m:f>
                          <m:fPr>
                            <m:ctrlPr>
                              <a:rPr lang="en-US" sz="2000" i="1">
                                <a:solidFill>
                                  <a:srgbClr val="0000FF"/>
                                </a:solidFill>
                                <a:latin typeface="Cambria Math" panose="02040503050406030204" pitchFamily="18" charset="0"/>
                                <a:cs typeface="Times New Roman" panose="02020603050405020304" pitchFamily="18" charset="0"/>
                              </a:rPr>
                            </m:ctrlPr>
                          </m:fPr>
                          <m:num>
                            <m:sSub>
                              <m:sSubPr>
                                <m:ctrlPr>
                                  <a:rPr lang="en-US" sz="2000" i="1">
                                    <a:solidFill>
                                      <a:srgbClr val="0000FF"/>
                                    </a:solidFill>
                                    <a:latin typeface="Cambria Math" panose="02040503050406030204" pitchFamily="18" charset="0"/>
                                    <a:cs typeface="Times New Roman" panose="02020603050405020304" pitchFamily="18" charset="0"/>
                                  </a:rPr>
                                </m:ctrlPr>
                              </m:sSubPr>
                              <m:e>
                                <m:acc>
                                  <m:accPr>
                                    <m:chr m:val="̂"/>
                                    <m:ctrlPr>
                                      <a:rPr lang="en-US" sz="2000" i="1">
                                        <a:solidFill>
                                          <a:srgbClr val="0000FF"/>
                                        </a:solidFill>
                                        <a:latin typeface="Cambria Math" panose="02040503050406030204" pitchFamily="18" charset="0"/>
                                        <a:cs typeface="Times New Roman" panose="02020603050405020304" pitchFamily="18" charset="0"/>
                                      </a:rPr>
                                    </m:ctrlPr>
                                  </m:accPr>
                                  <m:e>
                                    <m:r>
                                      <a:rPr lang="en-US" sz="2000" i="1">
                                        <a:solidFill>
                                          <a:srgbClr val="0000FF"/>
                                        </a:solidFill>
                                        <a:latin typeface="Cambria Math" panose="02040503050406030204" pitchFamily="18" charset="0"/>
                                        <a:cs typeface="Times New Roman" panose="02020603050405020304" pitchFamily="18" charset="0"/>
                                      </a:rPr>
                                      <m:t>𝑝</m:t>
                                    </m:r>
                                  </m:e>
                                </m:acc>
                              </m:e>
                              <m:sub>
                                <m:r>
                                  <a:rPr lang="en-US" sz="2000" i="1">
                                    <a:solidFill>
                                      <a:srgbClr val="0000FF"/>
                                    </a:solidFill>
                                    <a:latin typeface="Cambria Math" panose="02040503050406030204" pitchFamily="18" charset="0"/>
                                    <a:cs typeface="Times New Roman" panose="02020603050405020304" pitchFamily="18" charset="0"/>
                                  </a:rPr>
                                  <m:t>1</m:t>
                                </m:r>
                              </m:sub>
                            </m:sSub>
                          </m:num>
                          <m:den>
                            <m:r>
                              <a:rPr lang="en-US" sz="2000" i="1">
                                <a:solidFill>
                                  <a:srgbClr val="0000FF"/>
                                </a:solidFill>
                                <a:latin typeface="Cambria Math" panose="02040503050406030204" pitchFamily="18" charset="0"/>
                                <a:cs typeface="Times New Roman" panose="02020603050405020304" pitchFamily="18" charset="0"/>
                              </a:rPr>
                              <m:t>1−</m:t>
                            </m:r>
                            <m:sSub>
                              <m:sSubPr>
                                <m:ctrlPr>
                                  <a:rPr lang="en-US" sz="2000" i="1">
                                    <a:solidFill>
                                      <a:srgbClr val="0000FF"/>
                                    </a:solidFill>
                                    <a:latin typeface="Cambria Math" panose="02040503050406030204" pitchFamily="18" charset="0"/>
                                    <a:cs typeface="Times New Roman" panose="02020603050405020304" pitchFamily="18" charset="0"/>
                                  </a:rPr>
                                </m:ctrlPr>
                              </m:sSubPr>
                              <m:e>
                                <m:acc>
                                  <m:accPr>
                                    <m:chr m:val="̂"/>
                                    <m:ctrlPr>
                                      <a:rPr lang="en-US" sz="2000" i="1">
                                        <a:solidFill>
                                          <a:srgbClr val="0000FF"/>
                                        </a:solidFill>
                                        <a:latin typeface="Cambria Math" panose="02040503050406030204" pitchFamily="18" charset="0"/>
                                        <a:cs typeface="Times New Roman" panose="02020603050405020304" pitchFamily="18" charset="0"/>
                                      </a:rPr>
                                    </m:ctrlPr>
                                  </m:accPr>
                                  <m:e>
                                    <m:r>
                                      <a:rPr lang="en-US" sz="2000" i="1">
                                        <a:solidFill>
                                          <a:srgbClr val="0000FF"/>
                                        </a:solidFill>
                                        <a:latin typeface="Cambria Math" panose="02040503050406030204" pitchFamily="18" charset="0"/>
                                        <a:cs typeface="Times New Roman" panose="02020603050405020304" pitchFamily="18" charset="0"/>
                                      </a:rPr>
                                      <m:t>𝑝</m:t>
                                    </m:r>
                                  </m:e>
                                </m:acc>
                              </m:e>
                              <m:sub>
                                <m:r>
                                  <a:rPr lang="en-US" sz="2000" i="1">
                                    <a:solidFill>
                                      <a:srgbClr val="0000FF"/>
                                    </a:solidFill>
                                    <a:latin typeface="Cambria Math" panose="02040503050406030204" pitchFamily="18" charset="0"/>
                                    <a:cs typeface="Times New Roman" panose="02020603050405020304" pitchFamily="18" charset="0"/>
                                  </a:rPr>
                                  <m:t>1</m:t>
                                </m:r>
                              </m:sub>
                            </m:sSub>
                          </m:den>
                        </m:f>
                        <m:r>
                          <m:rPr>
                            <m:nor/>
                          </m:rPr>
                          <a:rPr lang="en-US" sz="2000" dirty="0">
                            <a:solidFill>
                              <a:srgbClr val="0000FF"/>
                            </a:solidFill>
                            <a:latin typeface="Times New Roman" panose="02020603050405020304" pitchFamily="18" charset="0"/>
                            <a:cs typeface="Times New Roman" panose="02020603050405020304" pitchFamily="18" charset="0"/>
                          </a:rPr>
                          <m:t>  </m:t>
                        </m:r>
                      </m:num>
                      <m:den>
                        <m:f>
                          <m:fPr>
                            <m:ctrlPr>
                              <a:rPr lang="en-US" sz="2000" i="1">
                                <a:solidFill>
                                  <a:srgbClr val="0000FF"/>
                                </a:solidFill>
                                <a:latin typeface="Cambria Math" panose="02040503050406030204" pitchFamily="18" charset="0"/>
                                <a:cs typeface="Times New Roman" panose="02020603050405020304" pitchFamily="18" charset="0"/>
                              </a:rPr>
                            </m:ctrlPr>
                          </m:fPr>
                          <m:num>
                            <m:sSub>
                              <m:sSubPr>
                                <m:ctrlPr>
                                  <a:rPr lang="en-US" sz="2000" i="1">
                                    <a:solidFill>
                                      <a:srgbClr val="0000FF"/>
                                    </a:solidFill>
                                    <a:latin typeface="Cambria Math" panose="02040503050406030204" pitchFamily="18" charset="0"/>
                                    <a:cs typeface="Times New Roman" panose="02020603050405020304" pitchFamily="18" charset="0"/>
                                  </a:rPr>
                                </m:ctrlPr>
                              </m:sSubPr>
                              <m:e>
                                <m:acc>
                                  <m:accPr>
                                    <m:chr m:val="̂"/>
                                    <m:ctrlPr>
                                      <a:rPr lang="en-US" sz="2000" i="1">
                                        <a:solidFill>
                                          <a:srgbClr val="0000FF"/>
                                        </a:solidFill>
                                        <a:latin typeface="Cambria Math" panose="02040503050406030204" pitchFamily="18" charset="0"/>
                                        <a:cs typeface="Times New Roman" panose="02020603050405020304" pitchFamily="18" charset="0"/>
                                      </a:rPr>
                                    </m:ctrlPr>
                                  </m:accPr>
                                  <m:e>
                                    <m:r>
                                      <a:rPr lang="en-US" sz="2000" i="1">
                                        <a:solidFill>
                                          <a:srgbClr val="0000FF"/>
                                        </a:solidFill>
                                        <a:latin typeface="Cambria Math" panose="02040503050406030204" pitchFamily="18" charset="0"/>
                                        <a:cs typeface="Times New Roman" panose="02020603050405020304" pitchFamily="18" charset="0"/>
                                      </a:rPr>
                                      <m:t>𝑝</m:t>
                                    </m:r>
                                  </m:e>
                                </m:acc>
                              </m:e>
                              <m:sub>
                                <m:r>
                                  <a:rPr lang="en-US" sz="2000" b="0" i="1" smtClean="0">
                                    <a:solidFill>
                                      <a:srgbClr val="0000FF"/>
                                    </a:solidFill>
                                    <a:latin typeface="Cambria Math" panose="02040503050406030204" pitchFamily="18" charset="0"/>
                                    <a:cs typeface="Times New Roman" panose="02020603050405020304" pitchFamily="18" charset="0"/>
                                  </a:rPr>
                                  <m:t>2</m:t>
                                </m:r>
                              </m:sub>
                            </m:sSub>
                          </m:num>
                          <m:den>
                            <m:r>
                              <a:rPr lang="en-US" sz="2000" i="1">
                                <a:solidFill>
                                  <a:srgbClr val="0000FF"/>
                                </a:solidFill>
                                <a:latin typeface="Cambria Math" panose="02040503050406030204" pitchFamily="18" charset="0"/>
                                <a:cs typeface="Times New Roman" panose="02020603050405020304" pitchFamily="18" charset="0"/>
                              </a:rPr>
                              <m:t>1−</m:t>
                            </m:r>
                            <m:sSub>
                              <m:sSubPr>
                                <m:ctrlPr>
                                  <a:rPr lang="en-US" sz="2000" i="1">
                                    <a:solidFill>
                                      <a:srgbClr val="0000FF"/>
                                    </a:solidFill>
                                    <a:latin typeface="Cambria Math" panose="02040503050406030204" pitchFamily="18" charset="0"/>
                                    <a:cs typeface="Times New Roman" panose="02020603050405020304" pitchFamily="18" charset="0"/>
                                  </a:rPr>
                                </m:ctrlPr>
                              </m:sSubPr>
                              <m:e>
                                <m:acc>
                                  <m:accPr>
                                    <m:chr m:val="̂"/>
                                    <m:ctrlPr>
                                      <a:rPr lang="en-US" sz="2000" i="1">
                                        <a:solidFill>
                                          <a:srgbClr val="0000FF"/>
                                        </a:solidFill>
                                        <a:latin typeface="Cambria Math" panose="02040503050406030204" pitchFamily="18" charset="0"/>
                                        <a:cs typeface="Times New Roman" panose="02020603050405020304" pitchFamily="18" charset="0"/>
                                      </a:rPr>
                                    </m:ctrlPr>
                                  </m:accPr>
                                  <m:e>
                                    <m:r>
                                      <a:rPr lang="en-US" sz="2000" i="1">
                                        <a:solidFill>
                                          <a:srgbClr val="0000FF"/>
                                        </a:solidFill>
                                        <a:latin typeface="Cambria Math" panose="02040503050406030204" pitchFamily="18" charset="0"/>
                                        <a:cs typeface="Times New Roman" panose="02020603050405020304" pitchFamily="18" charset="0"/>
                                      </a:rPr>
                                      <m:t>𝑝</m:t>
                                    </m:r>
                                  </m:e>
                                </m:acc>
                              </m:e>
                              <m:sub>
                                <m:r>
                                  <a:rPr lang="en-US" sz="2000" b="0" i="1" smtClean="0">
                                    <a:solidFill>
                                      <a:srgbClr val="0000FF"/>
                                    </a:solidFill>
                                    <a:latin typeface="Cambria Math" panose="02040503050406030204" pitchFamily="18" charset="0"/>
                                    <a:cs typeface="Times New Roman" panose="02020603050405020304" pitchFamily="18" charset="0"/>
                                  </a:rPr>
                                  <m:t>2</m:t>
                                </m:r>
                              </m:sub>
                            </m:sSub>
                          </m:den>
                        </m:f>
                        <m:r>
                          <m:rPr>
                            <m:nor/>
                          </m:rPr>
                          <a:rPr lang="en-US" sz="2000" dirty="0">
                            <a:solidFill>
                              <a:srgbClr val="0000FF"/>
                            </a:solidFill>
                            <a:latin typeface="Times New Roman" panose="02020603050405020304" pitchFamily="18" charset="0"/>
                            <a:cs typeface="Times New Roman" panose="02020603050405020304" pitchFamily="18" charset="0"/>
                          </a:rPr>
                          <m:t>  </m:t>
                        </m:r>
                      </m:den>
                    </m:f>
                  </m:oMath>
                </a14:m>
                <a:r>
                  <a:rPr lang="en-US" sz="2000" dirty="0">
                    <a:latin typeface="Times New Roman" panose="02020603050405020304" pitchFamily="18" charset="0"/>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f>
                      <m:fPr>
                        <m:ctrlPr>
                          <a:rPr lang="en-US" sz="2000" i="1" smtClean="0">
                            <a:solidFill>
                              <a:srgbClr val="0000FF"/>
                            </a:solidFill>
                            <a:latin typeface="Cambria Math" panose="02040503050406030204" pitchFamily="18" charset="0"/>
                            <a:cs typeface="Times New Roman" panose="02020603050405020304" pitchFamily="18" charset="0"/>
                          </a:rPr>
                        </m:ctrlPr>
                      </m:fPr>
                      <m:num>
                        <m:r>
                          <a:rPr lang="en-US" sz="2000" b="0" i="1" smtClean="0">
                            <a:solidFill>
                              <a:srgbClr val="0000FF"/>
                            </a:solidFill>
                            <a:latin typeface="Cambria Math" panose="02040503050406030204" pitchFamily="18" charset="0"/>
                            <a:cs typeface="Times New Roman" panose="02020603050405020304" pitchFamily="18" charset="0"/>
                          </a:rPr>
                          <m:t>2.57</m:t>
                        </m:r>
                      </m:num>
                      <m:den>
                        <m:r>
                          <a:rPr lang="en-US" sz="2000" b="0" i="1" smtClean="0">
                            <a:solidFill>
                              <a:srgbClr val="0000FF"/>
                            </a:solidFill>
                            <a:latin typeface="Cambria Math" panose="02040503050406030204" pitchFamily="18" charset="0"/>
                            <a:cs typeface="Times New Roman" panose="02020603050405020304" pitchFamily="18" charset="0"/>
                          </a:rPr>
                          <m:t>0.47</m:t>
                        </m:r>
                      </m:den>
                    </m:f>
                  </m:oMath>
                </a14:m>
                <a:r>
                  <a:rPr lang="en-US" sz="2000" dirty="0">
                    <a:solidFill>
                      <a:srgbClr val="0000FF"/>
                    </a:solidFill>
                    <a:latin typeface="Times New Roman" panose="02020603050405020304" pitchFamily="18" charset="0"/>
                    <a:cs typeface="Times New Roman" panose="02020603050405020304" pitchFamily="18" charset="0"/>
                  </a:rPr>
                  <a:t> = 5.46</a:t>
                </a:r>
              </a:p>
              <a:p>
                <a:pPr marL="182880" indent="0" algn="l">
                  <a:buNone/>
                </a:pPr>
                <a:r>
                  <a:rPr lang="en-US" sz="2000" b="0" i="0" u="none" strike="noStrike" baseline="0" dirty="0">
                    <a:latin typeface="Times New Roman" panose="02020603050405020304" pitchFamily="18" charset="0"/>
                    <a:cs typeface="Times New Roman" panose="02020603050405020304" pitchFamily="18" charset="0"/>
                  </a:rPr>
                  <a:t>The odds of a coronary event is 5.46 times higher among males as among females.</a:t>
                </a:r>
              </a:p>
              <a:p>
                <a:pPr marL="182880" indent="0" algn="l">
                  <a:buNone/>
                </a:pPr>
                <a:r>
                  <a:rPr lang="en-US" sz="2000" b="0" i="0" u="none" strike="noStrike" baseline="0" dirty="0">
                    <a:latin typeface="Times New Roman" panose="02020603050405020304" pitchFamily="18" charset="0"/>
                    <a:cs typeface="Times New Roman" panose="02020603050405020304" pitchFamily="18" charset="0"/>
                  </a:rPr>
                  <a:t>If the reference group had been males,</a:t>
                </a:r>
              </a:p>
              <a:p>
                <a:pPr marL="182880" indent="0">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rPr>
                  <a:t>Estimate of odds ratio</a:t>
                </a:r>
                <a:r>
                  <a:rPr lang="en-US" sz="20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2000" i="1" smtClean="0">
                            <a:solidFill>
                              <a:srgbClr val="0000FF"/>
                            </a:solidFill>
                            <a:latin typeface="Cambria Math" panose="02040503050406030204" pitchFamily="18" charset="0"/>
                          </a:rPr>
                        </m:ctrlPr>
                      </m:accPr>
                      <m:e>
                        <m:r>
                          <a:rPr lang="en-US" sz="2000" b="0" i="1" smtClean="0">
                            <a:solidFill>
                              <a:srgbClr val="0000FF"/>
                            </a:solidFill>
                            <a:latin typeface="Cambria Math" panose="02040503050406030204" pitchFamily="18" charset="0"/>
                          </a:rPr>
                          <m:t>𝑂𝑅</m:t>
                        </m:r>
                      </m:e>
                    </m:acc>
                    <m:r>
                      <a:rPr lang="en-US" sz="2000" b="0" i="1" smtClean="0">
                        <a:solidFill>
                          <a:srgbClr val="0000FF"/>
                        </a:solidFill>
                        <a:latin typeface="Cambria Math" panose="02040503050406030204" pitchFamily="18" charset="0"/>
                      </a:rPr>
                      <m:t>=</m:t>
                    </m:r>
                    <m:f>
                      <m:fPr>
                        <m:ctrlPr>
                          <a:rPr lang="en-US" sz="2000" b="0" i="1" smtClean="0">
                            <a:solidFill>
                              <a:srgbClr val="0000FF"/>
                            </a:solidFill>
                            <a:latin typeface="Cambria Math" panose="02040503050406030204" pitchFamily="18" charset="0"/>
                          </a:rPr>
                        </m:ctrlPr>
                      </m:fPr>
                      <m:num>
                        <m:f>
                          <m:fPr>
                            <m:ctrlPr>
                              <a:rPr lang="en-US" sz="2000" i="1">
                                <a:solidFill>
                                  <a:srgbClr val="0000FF"/>
                                </a:solidFill>
                                <a:latin typeface="Cambria Math" panose="02040503050406030204" pitchFamily="18" charset="0"/>
                                <a:cs typeface="Times New Roman" panose="02020603050405020304" pitchFamily="18" charset="0"/>
                              </a:rPr>
                            </m:ctrlPr>
                          </m:fPr>
                          <m:num>
                            <m:sSub>
                              <m:sSubPr>
                                <m:ctrlPr>
                                  <a:rPr lang="en-US" sz="2000" i="1">
                                    <a:solidFill>
                                      <a:srgbClr val="0000FF"/>
                                    </a:solidFill>
                                    <a:latin typeface="Cambria Math" panose="02040503050406030204" pitchFamily="18" charset="0"/>
                                    <a:cs typeface="Times New Roman" panose="02020603050405020304" pitchFamily="18" charset="0"/>
                                  </a:rPr>
                                </m:ctrlPr>
                              </m:sSubPr>
                              <m:e>
                                <m:acc>
                                  <m:accPr>
                                    <m:chr m:val="̂"/>
                                    <m:ctrlPr>
                                      <a:rPr lang="en-US" sz="2000" i="1">
                                        <a:solidFill>
                                          <a:srgbClr val="0000FF"/>
                                        </a:solidFill>
                                        <a:latin typeface="Cambria Math" panose="02040503050406030204" pitchFamily="18" charset="0"/>
                                        <a:cs typeface="Times New Roman" panose="02020603050405020304" pitchFamily="18" charset="0"/>
                                      </a:rPr>
                                    </m:ctrlPr>
                                  </m:accPr>
                                  <m:e>
                                    <m:r>
                                      <a:rPr lang="en-US" sz="2000" i="1">
                                        <a:solidFill>
                                          <a:srgbClr val="0000FF"/>
                                        </a:solidFill>
                                        <a:latin typeface="Cambria Math" panose="02040503050406030204" pitchFamily="18" charset="0"/>
                                        <a:cs typeface="Times New Roman" panose="02020603050405020304" pitchFamily="18" charset="0"/>
                                      </a:rPr>
                                      <m:t>𝑝</m:t>
                                    </m:r>
                                  </m:e>
                                </m:acc>
                              </m:e>
                              <m:sub>
                                <m:r>
                                  <a:rPr lang="en-US" sz="2000" i="1">
                                    <a:solidFill>
                                      <a:srgbClr val="0000FF"/>
                                    </a:solidFill>
                                    <a:latin typeface="Cambria Math" panose="02040503050406030204" pitchFamily="18" charset="0"/>
                                    <a:cs typeface="Times New Roman" panose="02020603050405020304" pitchFamily="18" charset="0"/>
                                  </a:rPr>
                                  <m:t>1</m:t>
                                </m:r>
                              </m:sub>
                            </m:sSub>
                          </m:num>
                          <m:den>
                            <m:r>
                              <a:rPr lang="en-US" sz="2000" i="1">
                                <a:solidFill>
                                  <a:srgbClr val="0000FF"/>
                                </a:solidFill>
                                <a:latin typeface="Cambria Math" panose="02040503050406030204" pitchFamily="18" charset="0"/>
                                <a:cs typeface="Times New Roman" panose="02020603050405020304" pitchFamily="18" charset="0"/>
                              </a:rPr>
                              <m:t>1−</m:t>
                            </m:r>
                            <m:sSub>
                              <m:sSubPr>
                                <m:ctrlPr>
                                  <a:rPr lang="en-US" sz="2000" i="1">
                                    <a:solidFill>
                                      <a:srgbClr val="0000FF"/>
                                    </a:solidFill>
                                    <a:latin typeface="Cambria Math" panose="02040503050406030204" pitchFamily="18" charset="0"/>
                                    <a:cs typeface="Times New Roman" panose="02020603050405020304" pitchFamily="18" charset="0"/>
                                  </a:rPr>
                                </m:ctrlPr>
                              </m:sSubPr>
                              <m:e>
                                <m:acc>
                                  <m:accPr>
                                    <m:chr m:val="̂"/>
                                    <m:ctrlPr>
                                      <a:rPr lang="en-US" sz="2000" i="1">
                                        <a:solidFill>
                                          <a:srgbClr val="0000FF"/>
                                        </a:solidFill>
                                        <a:latin typeface="Cambria Math" panose="02040503050406030204" pitchFamily="18" charset="0"/>
                                        <a:cs typeface="Times New Roman" panose="02020603050405020304" pitchFamily="18" charset="0"/>
                                      </a:rPr>
                                    </m:ctrlPr>
                                  </m:accPr>
                                  <m:e>
                                    <m:r>
                                      <a:rPr lang="en-US" sz="2000" i="1">
                                        <a:solidFill>
                                          <a:srgbClr val="0000FF"/>
                                        </a:solidFill>
                                        <a:latin typeface="Cambria Math" panose="02040503050406030204" pitchFamily="18" charset="0"/>
                                        <a:cs typeface="Times New Roman" panose="02020603050405020304" pitchFamily="18" charset="0"/>
                                      </a:rPr>
                                      <m:t>𝑝</m:t>
                                    </m:r>
                                  </m:e>
                                </m:acc>
                              </m:e>
                              <m:sub>
                                <m:r>
                                  <a:rPr lang="en-US" sz="2000" i="1">
                                    <a:solidFill>
                                      <a:srgbClr val="0000FF"/>
                                    </a:solidFill>
                                    <a:latin typeface="Cambria Math" panose="02040503050406030204" pitchFamily="18" charset="0"/>
                                    <a:cs typeface="Times New Roman" panose="02020603050405020304" pitchFamily="18" charset="0"/>
                                  </a:rPr>
                                  <m:t>1</m:t>
                                </m:r>
                              </m:sub>
                            </m:sSub>
                          </m:den>
                        </m:f>
                        <m:r>
                          <m:rPr>
                            <m:nor/>
                          </m:rPr>
                          <a:rPr lang="en-US" sz="2000" dirty="0">
                            <a:solidFill>
                              <a:srgbClr val="0000FF"/>
                            </a:solidFill>
                            <a:latin typeface="Times New Roman" panose="02020603050405020304" pitchFamily="18" charset="0"/>
                            <a:cs typeface="Times New Roman" panose="02020603050405020304" pitchFamily="18" charset="0"/>
                          </a:rPr>
                          <m:t>  </m:t>
                        </m:r>
                      </m:num>
                      <m:den>
                        <m:f>
                          <m:fPr>
                            <m:ctrlPr>
                              <a:rPr lang="en-US" sz="2000" i="1">
                                <a:solidFill>
                                  <a:srgbClr val="0000FF"/>
                                </a:solidFill>
                                <a:latin typeface="Cambria Math" panose="02040503050406030204" pitchFamily="18" charset="0"/>
                                <a:cs typeface="Times New Roman" panose="02020603050405020304" pitchFamily="18" charset="0"/>
                              </a:rPr>
                            </m:ctrlPr>
                          </m:fPr>
                          <m:num>
                            <m:sSub>
                              <m:sSubPr>
                                <m:ctrlPr>
                                  <a:rPr lang="en-US" sz="2000" i="1">
                                    <a:solidFill>
                                      <a:srgbClr val="0000FF"/>
                                    </a:solidFill>
                                    <a:latin typeface="Cambria Math" panose="02040503050406030204" pitchFamily="18" charset="0"/>
                                    <a:cs typeface="Times New Roman" panose="02020603050405020304" pitchFamily="18" charset="0"/>
                                  </a:rPr>
                                </m:ctrlPr>
                              </m:sSubPr>
                              <m:e>
                                <m:acc>
                                  <m:accPr>
                                    <m:chr m:val="̂"/>
                                    <m:ctrlPr>
                                      <a:rPr lang="en-US" sz="2000" i="1">
                                        <a:solidFill>
                                          <a:srgbClr val="0000FF"/>
                                        </a:solidFill>
                                        <a:latin typeface="Cambria Math" panose="02040503050406030204" pitchFamily="18" charset="0"/>
                                        <a:cs typeface="Times New Roman" panose="02020603050405020304" pitchFamily="18" charset="0"/>
                                      </a:rPr>
                                    </m:ctrlPr>
                                  </m:accPr>
                                  <m:e>
                                    <m:r>
                                      <a:rPr lang="en-US" sz="2000" i="1">
                                        <a:solidFill>
                                          <a:srgbClr val="0000FF"/>
                                        </a:solidFill>
                                        <a:latin typeface="Cambria Math" panose="02040503050406030204" pitchFamily="18" charset="0"/>
                                        <a:cs typeface="Times New Roman" panose="02020603050405020304" pitchFamily="18" charset="0"/>
                                      </a:rPr>
                                      <m:t>𝑝</m:t>
                                    </m:r>
                                  </m:e>
                                </m:acc>
                              </m:e>
                              <m:sub>
                                <m:r>
                                  <a:rPr lang="en-US" sz="2000" b="0" i="1" smtClean="0">
                                    <a:solidFill>
                                      <a:srgbClr val="0000FF"/>
                                    </a:solidFill>
                                    <a:latin typeface="Cambria Math" panose="02040503050406030204" pitchFamily="18" charset="0"/>
                                    <a:cs typeface="Times New Roman" panose="02020603050405020304" pitchFamily="18" charset="0"/>
                                  </a:rPr>
                                  <m:t>2</m:t>
                                </m:r>
                              </m:sub>
                            </m:sSub>
                          </m:num>
                          <m:den>
                            <m:r>
                              <a:rPr lang="en-US" sz="2000" i="1">
                                <a:solidFill>
                                  <a:srgbClr val="0000FF"/>
                                </a:solidFill>
                                <a:latin typeface="Cambria Math" panose="02040503050406030204" pitchFamily="18" charset="0"/>
                                <a:cs typeface="Times New Roman" panose="02020603050405020304" pitchFamily="18" charset="0"/>
                              </a:rPr>
                              <m:t>1−</m:t>
                            </m:r>
                            <m:sSub>
                              <m:sSubPr>
                                <m:ctrlPr>
                                  <a:rPr lang="en-US" sz="2000" i="1">
                                    <a:solidFill>
                                      <a:srgbClr val="0000FF"/>
                                    </a:solidFill>
                                    <a:latin typeface="Cambria Math" panose="02040503050406030204" pitchFamily="18" charset="0"/>
                                    <a:cs typeface="Times New Roman" panose="02020603050405020304" pitchFamily="18" charset="0"/>
                                  </a:rPr>
                                </m:ctrlPr>
                              </m:sSubPr>
                              <m:e>
                                <m:acc>
                                  <m:accPr>
                                    <m:chr m:val="̂"/>
                                    <m:ctrlPr>
                                      <a:rPr lang="en-US" sz="2000" i="1">
                                        <a:solidFill>
                                          <a:srgbClr val="0000FF"/>
                                        </a:solidFill>
                                        <a:latin typeface="Cambria Math" panose="02040503050406030204" pitchFamily="18" charset="0"/>
                                        <a:cs typeface="Times New Roman" panose="02020603050405020304" pitchFamily="18" charset="0"/>
                                      </a:rPr>
                                    </m:ctrlPr>
                                  </m:accPr>
                                  <m:e>
                                    <m:r>
                                      <a:rPr lang="en-US" sz="2000" i="1">
                                        <a:solidFill>
                                          <a:srgbClr val="0000FF"/>
                                        </a:solidFill>
                                        <a:latin typeface="Cambria Math" panose="02040503050406030204" pitchFamily="18" charset="0"/>
                                        <a:cs typeface="Times New Roman" panose="02020603050405020304" pitchFamily="18" charset="0"/>
                                      </a:rPr>
                                      <m:t>𝑝</m:t>
                                    </m:r>
                                  </m:e>
                                </m:acc>
                              </m:e>
                              <m:sub>
                                <m:r>
                                  <a:rPr lang="en-US" sz="2000" b="0" i="1" smtClean="0">
                                    <a:solidFill>
                                      <a:srgbClr val="0000FF"/>
                                    </a:solidFill>
                                    <a:latin typeface="Cambria Math" panose="02040503050406030204" pitchFamily="18" charset="0"/>
                                    <a:cs typeface="Times New Roman" panose="02020603050405020304" pitchFamily="18" charset="0"/>
                                  </a:rPr>
                                  <m:t>2</m:t>
                                </m:r>
                              </m:sub>
                            </m:sSub>
                          </m:den>
                        </m:f>
                        <m:r>
                          <m:rPr>
                            <m:nor/>
                          </m:rPr>
                          <a:rPr lang="en-US" sz="2000" dirty="0">
                            <a:solidFill>
                              <a:srgbClr val="0000FF"/>
                            </a:solidFill>
                            <a:latin typeface="Times New Roman" panose="02020603050405020304" pitchFamily="18" charset="0"/>
                            <a:cs typeface="Times New Roman" panose="02020603050405020304" pitchFamily="18" charset="0"/>
                          </a:rPr>
                          <m:t>  </m:t>
                        </m:r>
                      </m:den>
                    </m:f>
                  </m:oMath>
                </a14:m>
                <a:r>
                  <a:rPr lang="en-US" sz="2000" dirty="0">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f>
                      <m:fPr>
                        <m:ctrlPr>
                          <a:rPr lang="en-US" sz="2000" i="1" smtClean="0">
                            <a:solidFill>
                              <a:srgbClr val="0000FF"/>
                            </a:solidFill>
                            <a:latin typeface="Cambria Math" panose="02040503050406030204" pitchFamily="18" charset="0"/>
                          </a:rPr>
                        </m:ctrlPr>
                      </m:fPr>
                      <m:num>
                        <m:f>
                          <m:fPr>
                            <m:ctrlPr>
                              <a:rPr lang="en-US" sz="2000" i="1">
                                <a:solidFill>
                                  <a:srgbClr val="0000FF"/>
                                </a:solidFill>
                                <a:latin typeface="Cambria Math" panose="02040503050406030204" pitchFamily="18" charset="0"/>
                                <a:cs typeface="Times New Roman" panose="02020603050405020304" pitchFamily="18" charset="0"/>
                              </a:rPr>
                            </m:ctrlPr>
                          </m:fPr>
                          <m:num>
                            <m:r>
                              <a:rPr lang="en-US" sz="2000" b="0" i="1" smtClean="0">
                                <a:solidFill>
                                  <a:srgbClr val="0000FF"/>
                                </a:solidFill>
                                <a:latin typeface="Cambria Math" panose="02040503050406030204" pitchFamily="18" charset="0"/>
                                <a:cs typeface="Times New Roman" panose="02020603050405020304" pitchFamily="18" charset="0"/>
                              </a:rPr>
                              <m:t>0.32</m:t>
                            </m:r>
                          </m:num>
                          <m:den>
                            <m:r>
                              <a:rPr lang="en-US" sz="2000" i="1">
                                <a:solidFill>
                                  <a:srgbClr val="0000FF"/>
                                </a:solidFill>
                                <a:latin typeface="Cambria Math" panose="02040503050406030204" pitchFamily="18" charset="0"/>
                                <a:cs typeface="Times New Roman" panose="02020603050405020304" pitchFamily="18" charset="0"/>
                              </a:rPr>
                              <m:t>1−</m:t>
                            </m:r>
                            <m:r>
                              <a:rPr lang="en-US" sz="2000" b="0" i="1" smtClean="0">
                                <a:solidFill>
                                  <a:srgbClr val="0000FF"/>
                                </a:solidFill>
                                <a:latin typeface="Cambria Math" panose="02040503050406030204" pitchFamily="18" charset="0"/>
                                <a:cs typeface="Times New Roman" panose="02020603050405020304" pitchFamily="18" charset="0"/>
                              </a:rPr>
                              <m:t>0.32</m:t>
                            </m:r>
                          </m:den>
                        </m:f>
                        <m:r>
                          <m:rPr>
                            <m:nor/>
                          </m:rPr>
                          <a:rPr lang="en-US" sz="2000" dirty="0">
                            <a:solidFill>
                              <a:srgbClr val="0000FF"/>
                            </a:solidFill>
                            <a:latin typeface="Times New Roman" panose="02020603050405020304" pitchFamily="18" charset="0"/>
                            <a:cs typeface="Times New Roman" panose="02020603050405020304" pitchFamily="18" charset="0"/>
                          </a:rPr>
                          <m:t>  </m:t>
                        </m:r>
                      </m:num>
                      <m:den>
                        <m:f>
                          <m:fPr>
                            <m:ctrlPr>
                              <a:rPr lang="en-US" sz="2000" i="1">
                                <a:solidFill>
                                  <a:srgbClr val="0000FF"/>
                                </a:solidFill>
                                <a:latin typeface="Cambria Math" panose="02040503050406030204" pitchFamily="18" charset="0"/>
                                <a:cs typeface="Times New Roman" panose="02020603050405020304" pitchFamily="18" charset="0"/>
                              </a:rPr>
                            </m:ctrlPr>
                          </m:fPr>
                          <m:num>
                            <m:r>
                              <a:rPr lang="en-US" sz="2000" b="0" i="1" smtClean="0">
                                <a:solidFill>
                                  <a:srgbClr val="0000FF"/>
                                </a:solidFill>
                                <a:latin typeface="Cambria Math" panose="02040503050406030204" pitchFamily="18" charset="0"/>
                                <a:cs typeface="Times New Roman" panose="02020603050405020304" pitchFamily="18" charset="0"/>
                              </a:rPr>
                              <m:t>0.72</m:t>
                            </m:r>
                          </m:num>
                          <m:den>
                            <m:r>
                              <a:rPr lang="en-US" sz="2000" i="1">
                                <a:solidFill>
                                  <a:srgbClr val="0000FF"/>
                                </a:solidFill>
                                <a:latin typeface="Cambria Math" panose="02040503050406030204" pitchFamily="18" charset="0"/>
                                <a:cs typeface="Times New Roman" panose="02020603050405020304" pitchFamily="18" charset="0"/>
                              </a:rPr>
                              <m:t>1−</m:t>
                            </m:r>
                            <m:r>
                              <a:rPr lang="en-US" sz="2000" b="0" i="1" smtClean="0">
                                <a:solidFill>
                                  <a:srgbClr val="0000FF"/>
                                </a:solidFill>
                                <a:latin typeface="Cambria Math" panose="02040503050406030204" pitchFamily="18" charset="0"/>
                                <a:cs typeface="Times New Roman" panose="02020603050405020304" pitchFamily="18" charset="0"/>
                              </a:rPr>
                              <m:t>0.72</m:t>
                            </m:r>
                          </m:den>
                        </m:f>
                        <m:r>
                          <m:rPr>
                            <m:nor/>
                          </m:rPr>
                          <a:rPr lang="en-US" sz="2000" dirty="0">
                            <a:solidFill>
                              <a:srgbClr val="0000FF"/>
                            </a:solidFill>
                            <a:latin typeface="Times New Roman" panose="02020603050405020304" pitchFamily="18" charset="0"/>
                            <a:cs typeface="Times New Roman" panose="02020603050405020304" pitchFamily="18" charset="0"/>
                          </a:rPr>
                          <m:t>  </m:t>
                        </m:r>
                      </m:den>
                    </m:f>
                  </m:oMath>
                </a14:m>
                <a:r>
                  <a:rPr lang="en-US" sz="2000" dirty="0">
                    <a:solidFill>
                      <a:srgbClr val="0000FF"/>
                    </a:solidFill>
                    <a:latin typeface="Times New Roman" panose="02020603050405020304" pitchFamily="18" charset="0"/>
                    <a:cs typeface="Times New Roman" panose="02020603050405020304" pitchFamily="18" charset="0"/>
                  </a:rPr>
                  <a:t>=</a:t>
                </a:r>
                <a14:m>
                  <m:oMath xmlns:m="http://schemas.openxmlformats.org/officeDocument/2006/math">
                    <m:f>
                      <m:fPr>
                        <m:ctrlPr>
                          <a:rPr lang="en-US" sz="2000" i="1" dirty="0" smtClean="0">
                            <a:solidFill>
                              <a:srgbClr val="0000FF"/>
                            </a:solidFill>
                            <a:latin typeface="Cambria Math" panose="02040503050406030204" pitchFamily="18" charset="0"/>
                            <a:cs typeface="Times New Roman" panose="02020603050405020304" pitchFamily="18" charset="0"/>
                          </a:rPr>
                        </m:ctrlPr>
                      </m:fPr>
                      <m:num>
                        <m:r>
                          <a:rPr lang="en-US" sz="2000" b="0" i="1" dirty="0" smtClean="0">
                            <a:solidFill>
                              <a:srgbClr val="0000FF"/>
                            </a:solidFill>
                            <a:latin typeface="Cambria Math" panose="02040503050406030204" pitchFamily="18" charset="0"/>
                            <a:cs typeface="Times New Roman" panose="02020603050405020304" pitchFamily="18" charset="0"/>
                          </a:rPr>
                          <m:t>0.47</m:t>
                        </m:r>
                      </m:num>
                      <m:den>
                        <m:r>
                          <a:rPr lang="en-US" sz="2000" b="0" i="1" dirty="0" smtClean="0">
                            <a:solidFill>
                              <a:srgbClr val="0000FF"/>
                            </a:solidFill>
                            <a:latin typeface="Cambria Math" panose="02040503050406030204" pitchFamily="18" charset="0"/>
                            <a:cs typeface="Times New Roman" panose="02020603050405020304" pitchFamily="18" charset="0"/>
                          </a:rPr>
                          <m:t>2.57</m:t>
                        </m:r>
                      </m:den>
                    </m:f>
                  </m:oMath>
                </a14:m>
                <a:r>
                  <a:rPr lang="en-US" sz="2000" dirty="0">
                    <a:solidFill>
                      <a:srgbClr val="0000FF"/>
                    </a:solidFill>
                    <a:latin typeface="Times New Roman" panose="02020603050405020304" pitchFamily="18" charset="0"/>
                    <a:cs typeface="Times New Roman" panose="02020603050405020304" pitchFamily="18" charset="0"/>
                  </a:rPr>
                  <a:t>=0.18</a:t>
                </a:r>
              </a:p>
              <a:p>
                <a:pPr marL="182880" indent="0" algn="l">
                  <a:buNone/>
                </a:pPr>
                <a:r>
                  <a:rPr lang="en-US" sz="2000" b="0" i="0" u="none" strike="noStrike" baseline="0" dirty="0">
                    <a:latin typeface="Times New Roman" panose="02020603050405020304" pitchFamily="18" charset="0"/>
                    <a:cs typeface="Times New Roman" panose="02020603050405020304" pitchFamily="18" charset="0"/>
                  </a:rPr>
                  <a:t>As noted above, sometimes the actual result and the wording of the interpretation help dictate the choice of the reference group. “</a:t>
                </a:r>
                <a:r>
                  <a:rPr lang="en-US" sz="2000" b="0" i="1" u="none" strike="noStrike" baseline="0" dirty="0">
                    <a:latin typeface="Times New Roman" panose="02020603050405020304" pitchFamily="18" charset="0"/>
                    <a:cs typeface="Times New Roman" panose="02020603050405020304" pitchFamily="18" charset="0"/>
                  </a:rPr>
                  <a:t>The odds of a coronary event is 5.46 times higher among males as among females</a:t>
                </a:r>
                <a:r>
                  <a:rPr lang="en-US" sz="2000" b="0" i="0" u="none" strike="noStrike" baseline="0" dirty="0">
                    <a:latin typeface="Times New Roman" panose="02020603050405020304" pitchFamily="18" charset="0"/>
                    <a:cs typeface="Times New Roman" panose="02020603050405020304" pitchFamily="18" charset="0"/>
                  </a:rPr>
                  <a:t>” is easier to understand than “</a:t>
                </a:r>
                <a:r>
                  <a:rPr lang="en-US" sz="2000" b="0" i="1" u="none" strike="noStrike" baseline="0" dirty="0">
                    <a:latin typeface="Times New Roman" panose="02020603050405020304" pitchFamily="18" charset="0"/>
                    <a:cs typeface="Times New Roman" panose="02020603050405020304" pitchFamily="18" charset="0"/>
                  </a:rPr>
                  <a:t>The odds of a coronary event among females is less than one fifth the odds of the same event among males</a:t>
                </a:r>
                <a:r>
                  <a:rPr lang="en-US" sz="2000" b="0" i="0" u="none" strike="noStrike" baseline="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0F7C5E1C-BF5A-AD10-54AC-A2EA3C3AB596}"/>
                  </a:ext>
                </a:extLst>
              </p:cNvPr>
              <p:cNvSpPr>
                <a:spLocks noGrp="1" noRot="1" noChangeAspect="1" noMove="1" noResize="1" noEditPoints="1" noAdjustHandles="1" noChangeArrowheads="1" noChangeShapeType="1" noTextEdit="1"/>
              </p:cNvSpPr>
              <p:nvPr>
                <p:ph type="body" sz="quarter" idx="10"/>
              </p:nvPr>
            </p:nvSpPr>
            <p:spPr>
              <a:xfrm>
                <a:off x="32882" y="1417637"/>
                <a:ext cx="9731829" cy="5029200"/>
              </a:xfrm>
              <a:blipFill>
                <a:blip r:embed="rId3"/>
                <a:stretch>
                  <a:fillRect r="-1565"/>
                </a:stretch>
              </a:blipFill>
            </p:spPr>
            <p:txBody>
              <a:bodyPr/>
              <a:lstStyle/>
              <a:p>
                <a:r>
                  <a:rPr lang="en-US">
                    <a:noFill/>
                  </a:rPr>
                  <a:t> </a:t>
                </a:r>
              </a:p>
            </p:txBody>
          </p:sp>
        </mc:Fallback>
      </mc:AlternateContent>
    </p:spTree>
    <p:extLst>
      <p:ext uri="{BB962C8B-B14F-4D97-AF65-F5344CB8AC3E}">
        <p14:creationId xmlns:p14="http://schemas.microsoft.com/office/powerpoint/2010/main" val="2628232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4FC7-A367-4162-ECE7-06C08105B180}"/>
              </a:ext>
            </a:extLst>
          </p:cNvPr>
          <p:cNvSpPr>
            <a:spLocks noGrp="1"/>
          </p:cNvSpPr>
          <p:nvPr>
            <p:ph type="title"/>
          </p:nvPr>
        </p:nvSpPr>
        <p:spPr>
          <a:xfrm>
            <a:off x="315912" y="309562"/>
            <a:ext cx="9677400" cy="1260475"/>
          </a:xfrm>
        </p:spPr>
        <p:txBody>
          <a:bodyPr/>
          <a:lstStyle/>
          <a:p>
            <a:r>
              <a:rPr lang="en-US" dirty="0"/>
              <a:t>One-Sample Tests for Proportions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C1E7C7D-0946-65A3-7FFD-FA963A347AB6}"/>
                  </a:ext>
                </a:extLst>
              </p:cNvPr>
              <p:cNvSpPr>
                <a:spLocks noGrp="1"/>
              </p:cNvSpPr>
              <p:nvPr>
                <p:ph type="body" sz="quarter" idx="10"/>
              </p:nvPr>
            </p:nvSpPr>
            <p:spPr>
              <a:xfrm>
                <a:off x="468312" y="1570037"/>
                <a:ext cx="9525000" cy="5029200"/>
              </a:xfrm>
            </p:spPr>
            <p:txBody>
              <a:bodyPr/>
              <a:lstStyle/>
              <a:p>
                <a:pPr algn="l"/>
                <a:r>
                  <a:rPr lang="en-US" sz="2400" b="0" i="0" u="none" strike="noStrike" baseline="0" dirty="0">
                    <a:solidFill>
                      <a:srgbClr val="0000FF"/>
                    </a:solidFill>
                    <a:latin typeface="Times New Roman" panose="02020603050405020304" pitchFamily="18" charset="0"/>
                    <a:cs typeface="Times New Roman" panose="02020603050405020304" pitchFamily="18" charset="0"/>
                  </a:rPr>
                  <a:t>We are interested in the proportion of the population, </a:t>
                </a:r>
                <a14:m>
                  <m:oMath xmlns:m="http://schemas.openxmlformats.org/officeDocument/2006/math">
                    <m:r>
                      <a:rPr lang="en-US" sz="2400" b="0" i="1" u="none" strike="noStrike" baseline="0"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oMath>
                </a14:m>
                <a:r>
                  <a:rPr lang="en-US" sz="2400" b="0" i="0" u="none" strike="noStrike" baseline="0" dirty="0">
                    <a:solidFill>
                      <a:srgbClr val="0000FF"/>
                    </a:solidFill>
                    <a:latin typeface="Times New Roman" panose="02020603050405020304" pitchFamily="18" charset="0"/>
                    <a:cs typeface="Times New Roman" panose="02020603050405020304" pitchFamily="18" charset="0"/>
                  </a:rPr>
                  <a:t>, that has a particular outcome</a:t>
                </a:r>
              </a:p>
              <a:p>
                <a:r>
                  <a:rPr lang="en-US" sz="2400" b="0" i="0" u="none" strike="noStrike" baseline="0" dirty="0">
                    <a:solidFill>
                      <a:srgbClr val="006400"/>
                    </a:solidFill>
                    <a:latin typeface="Times New Roman" panose="02020603050405020304" pitchFamily="18" charset="0"/>
                    <a:cs typeface="Times New Roman" panose="02020603050405020304" pitchFamily="18" charset="0"/>
                  </a:rPr>
                  <a:t>The population parameter</a:t>
                </a:r>
                <a:r>
                  <a:rPr lang="en-US" sz="2400" dirty="0">
                    <a:solidFill>
                      <a:srgbClr val="006400"/>
                    </a:solidFill>
                    <a:latin typeface="Times New Roman" panose="02020603050405020304" pitchFamily="18" charset="0"/>
                    <a:cs typeface="Times New Roman" panose="02020603050405020304" pitchFamily="18" charset="0"/>
                  </a:rPr>
                  <a:t>, </a:t>
                </a:r>
                <a14:m>
                  <m:oMath xmlns:m="http://schemas.openxmlformats.org/officeDocument/2006/math">
                    <m:r>
                      <a:rPr lang="en-US" sz="2400" dirty="0">
                        <a:solidFill>
                          <a:srgbClr val="006400"/>
                        </a:solidFill>
                        <a:latin typeface="Cambria Math" panose="02040503050406030204" pitchFamily="18" charset="0"/>
                        <a:cs typeface="Times New Roman" panose="02020603050405020304" pitchFamily="18" charset="0"/>
                      </a:rPr>
                      <m:t>𝜌</m:t>
                    </m:r>
                  </m:oMath>
                </a14:m>
                <a:r>
                  <a:rPr lang="en-US" sz="2400" b="0" i="0" u="none" strike="noStrike" baseline="0" dirty="0">
                    <a:solidFill>
                      <a:srgbClr val="006400"/>
                    </a:solidFill>
                    <a:latin typeface="Times New Roman" panose="02020603050405020304" pitchFamily="18" charset="0"/>
                    <a:cs typeface="Times New Roman" panose="02020603050405020304" pitchFamily="18" charset="0"/>
                  </a:rPr>
                  <a:t>, is unknown, and we aim to estimate it</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As in previous sections, we seek to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make conclusions about the population parameter (</a:t>
                </a:r>
                <a14:m>
                  <m:oMath xmlns:m="http://schemas.openxmlformats.org/officeDocument/2006/math">
                    <m:r>
                      <a:rPr lang="en-US" sz="2400" dirty="0">
                        <a:solidFill>
                          <a:srgbClr val="A10000"/>
                        </a:solidFill>
                        <a:latin typeface="Cambria Math" panose="02040503050406030204" pitchFamily="18" charset="0"/>
                        <a:cs typeface="Times New Roman" panose="02020603050405020304" pitchFamily="18" charset="0"/>
                      </a:rPr>
                      <m:t>𝜌</m:t>
                    </m:r>
                  </m:oMath>
                </a14:m>
                <a:r>
                  <a:rPr lang="en-US" sz="2400" b="0" i="0" u="none" strike="noStrike" baseline="0" dirty="0">
                    <a:solidFill>
                      <a:srgbClr val="A10000"/>
                    </a:solidFill>
                    <a:latin typeface="Times New Roman" panose="02020603050405020304" pitchFamily="18" charset="0"/>
                    <a:cs typeface="Times New Roman" panose="02020603050405020304" pitchFamily="18" charset="0"/>
                  </a:rPr>
                  <a:t> in this case) by using information from a sample</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marL="182880" indent="0">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	The sample proportion, denoted </a:t>
                </a:r>
                <a14:m>
                  <m:oMath xmlns:m="http://schemas.openxmlformats.org/officeDocument/2006/math">
                    <m:acc>
                      <m:accPr>
                        <m:chr m:val="̂"/>
                        <m:ctrlPr>
                          <a:rPr lang="en-US" sz="2400" b="0" i="1" u="none" strike="noStrike" baseline="0" smtClean="0">
                            <a:solidFill>
                              <a:srgbClr val="000000"/>
                            </a:solidFill>
                            <a:latin typeface="Cambria Math" panose="02040503050406030204" pitchFamily="18" charset="0"/>
                            <a:cs typeface="Times New Roman" panose="02020603050405020304" pitchFamily="18" charset="0"/>
                          </a:rPr>
                        </m:ctrlPr>
                      </m:accPr>
                      <m:e>
                        <m:r>
                          <a:rPr lang="en-US" sz="24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𝜌</m:t>
                        </m:r>
                      </m:e>
                    </m:acc>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 estimates the population parameter,</a:t>
                </a:r>
                <a14:m>
                  <m:oMath xmlns:m="http://schemas.openxmlformats.org/officeDocument/2006/math">
                    <m:r>
                      <a:rPr lang="en-US" sz="2400" b="0" i="0" dirty="0" smtClean="0">
                        <a:latin typeface="Cambria Math" panose="02040503050406030204" pitchFamily="18" charset="0"/>
                        <a:cs typeface="Times New Roman" panose="02020603050405020304" pitchFamily="18" charset="0"/>
                      </a:rPr>
                      <m:t>   </m:t>
                    </m:r>
                    <m:r>
                      <a:rPr lang="en-US" sz="2400" dirty="0">
                        <a:latin typeface="Cambria Math" panose="02040503050406030204" pitchFamily="18" charset="0"/>
                        <a:cs typeface="Times New Roman" panose="02020603050405020304" pitchFamily="18" charset="0"/>
                      </a:rPr>
                      <m:t>𝜌</m:t>
                    </m:r>
                  </m:oMath>
                </a14:m>
                <a:r>
                  <a:rPr lang="en-US" sz="2400" dirty="0">
                    <a:latin typeface="Times New Roman" panose="02020603050405020304" pitchFamily="18" charset="0"/>
                    <a:cs typeface="Times New Roman" panose="02020603050405020304" pitchFamily="18" charset="0"/>
                  </a:rPr>
                  <a:t>.</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We look at the sampling distribution of the sample proportion to see how well it estimates the population proportion</a:t>
                </a:r>
                <a:endParaRPr lang="en-US" sz="24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AC1E7C7D-0946-65A3-7FFD-FA963A347AB6}"/>
                  </a:ext>
                </a:extLst>
              </p:cNvPr>
              <p:cNvSpPr>
                <a:spLocks noGrp="1" noRot="1" noChangeAspect="1" noMove="1" noResize="1" noEditPoints="1" noAdjustHandles="1" noChangeArrowheads="1" noChangeShapeType="1" noTextEdit="1"/>
              </p:cNvSpPr>
              <p:nvPr>
                <p:ph type="body" sz="quarter" idx="10"/>
              </p:nvPr>
            </p:nvSpPr>
            <p:spPr>
              <a:xfrm>
                <a:off x="468312" y="1570037"/>
                <a:ext cx="9525000" cy="5029200"/>
              </a:xfrm>
              <a:blipFill>
                <a:blip r:embed="rId2"/>
                <a:stretch>
                  <a:fillRect t="-1333" r="-1088"/>
                </a:stretch>
              </a:blipFill>
            </p:spPr>
            <p:txBody>
              <a:bodyPr/>
              <a:lstStyle/>
              <a:p>
                <a:r>
                  <a:rPr lang="en-US">
                    <a:noFill/>
                  </a:rPr>
                  <a:t> </a:t>
                </a:r>
              </a:p>
            </p:txBody>
          </p:sp>
        </mc:Fallback>
      </mc:AlternateContent>
    </p:spTree>
    <p:extLst>
      <p:ext uri="{BB962C8B-B14F-4D97-AF65-F5344CB8AC3E}">
        <p14:creationId xmlns:p14="http://schemas.microsoft.com/office/powerpoint/2010/main" val="1330744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4FC7-A367-4162-ECE7-06C08105B180}"/>
              </a:ext>
            </a:extLst>
          </p:cNvPr>
          <p:cNvSpPr>
            <a:spLocks noGrp="1"/>
          </p:cNvSpPr>
          <p:nvPr>
            <p:ph type="title"/>
          </p:nvPr>
        </p:nvSpPr>
        <p:spPr>
          <a:xfrm>
            <a:off x="315912" y="309562"/>
            <a:ext cx="9677400" cy="1260475"/>
          </a:xfrm>
        </p:spPr>
        <p:txBody>
          <a:bodyPr/>
          <a:lstStyle/>
          <a:p>
            <a:r>
              <a:rPr lang="en-US" dirty="0"/>
              <a:t>One-Sample Tests for Proportions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C1E7C7D-0946-65A3-7FFD-FA963A347AB6}"/>
                  </a:ext>
                </a:extLst>
              </p:cNvPr>
              <p:cNvSpPr>
                <a:spLocks noGrp="1"/>
              </p:cNvSpPr>
              <p:nvPr>
                <p:ph type="body" sz="quarter" idx="10"/>
              </p:nvPr>
            </p:nvSpPr>
            <p:spPr>
              <a:xfrm>
                <a:off x="0" y="1341437"/>
                <a:ext cx="10080625" cy="5029200"/>
              </a:xfrm>
            </p:spPr>
            <p:txBody>
              <a:bodyPr/>
              <a:lstStyle/>
              <a:p>
                <a:pPr marL="182880" indent="0">
                  <a:buNone/>
                </a:pPr>
                <a:r>
                  <a:rPr lang="en-US" sz="2000" dirty="0">
                    <a:latin typeface="Times New Roman" panose="02020603050405020304" pitchFamily="18" charset="0"/>
                    <a:cs typeface="Times New Roman" panose="02020603050405020304" pitchFamily="18" charset="0"/>
                  </a:rPr>
                  <a:t>We look at the sampling distribution of </a:t>
                </a:r>
                <a14:m>
                  <m:oMath xmlns:m="http://schemas.openxmlformats.org/officeDocument/2006/math">
                    <m:acc>
                      <m:accPr>
                        <m:chr m:val="̂"/>
                        <m:ctrlPr>
                          <a:rPr lang="en-US" sz="2000" b="0" i="1" u="none" strike="noStrike" baseline="0" smtClean="0">
                            <a:solidFill>
                              <a:srgbClr val="000000"/>
                            </a:solidFill>
                            <a:latin typeface="Cambria Math" panose="02040503050406030204" pitchFamily="18" charset="0"/>
                            <a:cs typeface="Times New Roman" panose="02020603050405020304" pitchFamily="18" charset="0"/>
                          </a:rPr>
                        </m:ctrlPr>
                      </m:accPr>
                      <m:e>
                        <m:r>
                          <a:rPr lang="en-US" sz="20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𝜌</m:t>
                        </m:r>
                      </m:e>
                    </m:acc>
                  </m:oMath>
                </a14:m>
                <a:r>
                  <a:rPr lang="en-US" sz="2000" dirty="0">
                    <a:latin typeface="Times New Roman" panose="02020603050405020304" pitchFamily="18" charset="0"/>
                    <a:cs typeface="Times New Roman" panose="02020603050405020304" pitchFamily="18" charset="0"/>
                  </a:rPr>
                  <a:t> as the sample size increases:</a:t>
                </a:r>
              </a:p>
              <a:p>
                <a:pPr marL="182880" indent="0">
                  <a:buNone/>
                </a:pPr>
                <a:r>
                  <a:rPr lang="en-US" sz="2000" dirty="0">
                    <a:latin typeface="Times New Roman" panose="02020603050405020304" pitchFamily="18" charset="0"/>
                    <a:cs typeface="Times New Roman" panose="02020603050405020304" pitchFamily="18" charset="0"/>
                  </a:rPr>
                  <a:t>1. As the sample size increases, </a:t>
                </a:r>
                <a:r>
                  <a:rPr lang="en-US" sz="2000" dirty="0">
                    <a:solidFill>
                      <a:srgbClr val="0000FF"/>
                    </a:solidFill>
                    <a:latin typeface="Times New Roman" panose="02020603050405020304" pitchFamily="18" charset="0"/>
                    <a:cs typeface="Times New Roman" panose="02020603050405020304" pitchFamily="18" charset="0"/>
                  </a:rPr>
                  <a:t>the sampling distribution of </a:t>
                </a:r>
                <a14:m>
                  <m:oMath xmlns:m="http://schemas.openxmlformats.org/officeDocument/2006/math">
                    <m:acc>
                      <m:accPr>
                        <m:chr m:val="̂"/>
                        <m:ctrlPr>
                          <a:rPr lang="en-US" sz="2000" b="0" i="1" u="none" strike="noStrike" baseline="0" smtClean="0">
                            <a:solidFill>
                              <a:srgbClr val="0000FF"/>
                            </a:solidFill>
                            <a:latin typeface="Cambria Math" panose="02040503050406030204" pitchFamily="18" charset="0"/>
                            <a:cs typeface="Times New Roman" panose="02020603050405020304" pitchFamily="18" charset="0"/>
                          </a:rPr>
                        </m:ctrlPr>
                      </m:accPr>
                      <m:e>
                        <m:r>
                          <a:rPr lang="en-US" sz="2000" b="0" i="1" u="none" strike="noStrike" baseline="0" smtClean="0">
                            <a:solidFill>
                              <a:srgbClr val="0000FF"/>
                            </a:solidFill>
                            <a:latin typeface="Cambria Math" panose="02040503050406030204" pitchFamily="18" charset="0"/>
                            <a:cs typeface="Times New Roman" panose="02020603050405020304" pitchFamily="18" charset="0"/>
                          </a:rPr>
                          <m:t>𝑝</m:t>
                        </m:r>
                      </m:e>
                    </m:acc>
                  </m:oMath>
                </a14:m>
                <a:r>
                  <a:rPr lang="en-US" sz="2000" dirty="0">
                    <a:solidFill>
                      <a:srgbClr val="0000FF"/>
                    </a:solidFill>
                    <a:latin typeface="Times New Roman" panose="02020603050405020304" pitchFamily="18" charset="0"/>
                    <a:cs typeface="Times New Roman" panose="02020603050405020304" pitchFamily="18" charset="0"/>
                  </a:rPr>
                  <a:t> becomes approximately normal</a:t>
                </a:r>
                <a:endParaRPr lang="en-US" sz="2000" dirty="0">
                  <a:latin typeface="Times New Roman" panose="02020603050405020304" pitchFamily="18" charset="0"/>
                  <a:cs typeface="Times New Roman" panose="02020603050405020304" pitchFamily="18" charset="0"/>
                </a:endParaRPr>
              </a:p>
              <a:p>
                <a:pPr marL="182880" indent="0">
                  <a:buNone/>
                </a:pPr>
                <a:r>
                  <a:rPr lang="en-US" sz="2000" dirty="0">
                    <a:latin typeface="Times New Roman" panose="02020603050405020304" pitchFamily="18" charset="0"/>
                    <a:cs typeface="Times New Roman" panose="02020603050405020304" pitchFamily="18" charset="0"/>
                  </a:rPr>
                  <a:t>2. </a:t>
                </a:r>
                <a:r>
                  <a:rPr lang="en-US" sz="2000" b="1" dirty="0">
                    <a:latin typeface="Times New Roman" panose="02020603050405020304" pitchFamily="18" charset="0"/>
                    <a:cs typeface="Times New Roman" panose="02020603050405020304" pitchFamily="18" charset="0"/>
                  </a:rPr>
                  <a:t>The mean of the sampling distribution is </a:t>
                </a:r>
                <a14:m>
                  <m:oMath xmlns:m="http://schemas.openxmlformats.org/officeDocument/2006/math">
                    <m:r>
                      <a:rPr lang="en-US" sz="2000" b="1" i="1" dirty="0" smtClean="0">
                        <a:latin typeface="Cambria Math" panose="02040503050406030204" pitchFamily="18" charset="0"/>
                        <a:cs typeface="Times New Roman" panose="02020603050405020304" pitchFamily="18" charset="0"/>
                      </a:rPr>
                      <m:t>𝒑</m:t>
                    </m:r>
                  </m:oMath>
                </a14:m>
                <a:endParaRPr lang="en-US" sz="2000" b="1" dirty="0">
                  <a:latin typeface="Times New Roman" panose="02020603050405020304" pitchFamily="18" charset="0"/>
                  <a:cs typeface="Times New Roman" panose="02020603050405020304" pitchFamily="18" charset="0"/>
                </a:endParaRPr>
              </a:p>
              <a:p>
                <a:pPr marL="182880" indent="0">
                  <a:buNone/>
                </a:pPr>
                <a:r>
                  <a:rPr lang="en-US" sz="2000" dirty="0">
                    <a:latin typeface="Times New Roman" panose="02020603050405020304" pitchFamily="18" charset="0"/>
                    <a:cs typeface="Times New Roman" panose="02020603050405020304" pitchFamily="18" charset="0"/>
                  </a:rPr>
                  <a:t>3. </a:t>
                </a:r>
                <a:r>
                  <a:rPr lang="en-US" sz="2000" dirty="0">
                    <a:solidFill>
                      <a:srgbClr val="C00000"/>
                    </a:solidFill>
                    <a:latin typeface="Times New Roman" panose="02020603050405020304" pitchFamily="18" charset="0"/>
                    <a:cs typeface="Times New Roman" panose="02020603050405020304" pitchFamily="18" charset="0"/>
                  </a:rPr>
                  <a:t>The standard deviation of the sampling distribution decreases as the sample size increases</a:t>
                </a:r>
                <a:r>
                  <a:rPr lang="en-US" sz="2000" dirty="0">
                    <a:latin typeface="Times New Roman" panose="02020603050405020304" pitchFamily="18" charset="0"/>
                    <a:cs typeface="Times New Roman" panose="02020603050405020304" pitchFamily="18" charset="0"/>
                  </a:rPr>
                  <a:t>. In fact, the variability (as measured by the standard deviation) of </a:t>
                </a:r>
                <a14:m>
                  <m:oMath xmlns:m="http://schemas.openxmlformats.org/officeDocument/2006/math">
                    <m:acc>
                      <m:accPr>
                        <m:chr m:val="̂"/>
                        <m:ctrlPr>
                          <a:rPr lang="en-US" sz="2000" b="0" i="1" u="none" strike="noStrike" baseline="0" smtClean="0">
                            <a:solidFill>
                              <a:srgbClr val="000000"/>
                            </a:solidFill>
                            <a:latin typeface="Cambria Math" panose="02040503050406030204" pitchFamily="18" charset="0"/>
                            <a:cs typeface="Times New Roman" panose="02020603050405020304" pitchFamily="18" charset="0"/>
                          </a:rPr>
                        </m:ctrlPr>
                      </m:accPr>
                      <m:e>
                        <m:r>
                          <a:rPr lang="en-US" sz="2000" b="0" i="1" u="none" strike="noStrike" baseline="0" smtClean="0">
                            <a:solidFill>
                              <a:srgbClr val="000000"/>
                            </a:solidFill>
                            <a:latin typeface="Cambria Math" panose="02040503050406030204" pitchFamily="18" charset="0"/>
                            <a:cs typeface="Times New Roman" panose="02020603050405020304" pitchFamily="18" charset="0"/>
                          </a:rPr>
                          <m:t>𝑝</m:t>
                        </m:r>
                      </m:e>
                    </m:acc>
                  </m:oMath>
                </a14:m>
                <a:r>
                  <a:rPr lang="en-US" sz="2000" dirty="0">
                    <a:latin typeface="Times New Roman" panose="02020603050405020304" pitchFamily="18" charset="0"/>
                    <a:cs typeface="Times New Roman" panose="02020603050405020304" pitchFamily="18" charset="0"/>
                  </a:rPr>
                  <a:t> is given by</a:t>
                </a:r>
              </a:p>
              <a:p>
                <a:pPr marL="182880" indent="0">
                  <a:spcAft>
                    <a:spcPts val="500"/>
                  </a:spcAft>
                  <a:buNone/>
                </a:pPr>
                <a14:m>
                  <m:oMathPara xmlns:m="http://schemas.openxmlformats.org/officeDocument/2006/math">
                    <m:oMathParaPr>
                      <m:jc m:val="centerGroup"/>
                    </m:oMathParaPr>
                    <m:oMath xmlns:m="http://schemas.openxmlformats.org/officeDocument/2006/math">
                      <m:sSub>
                        <m:sSubPr>
                          <m:ctrlPr>
                            <a:rPr lang="en-US" sz="2000" i="1" smtClean="0">
                              <a:solidFill>
                                <a:srgbClr val="0000FF"/>
                              </a:solidFill>
                              <a:latin typeface="Cambria Math" panose="02040503050406030204" pitchFamily="18" charset="0"/>
                              <a:cs typeface="Times New Roman" panose="02020603050405020304" pitchFamily="18" charset="0"/>
                            </a:rPr>
                          </m:ctrlPr>
                        </m:sSubPr>
                        <m:e>
                          <m:r>
                            <a:rPr lang="en-US" sz="20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𝜎</m:t>
                          </m:r>
                        </m:e>
                        <m:sub>
                          <m:acc>
                            <m:accPr>
                              <m:chr m:val="̂"/>
                              <m:ctrlPr>
                                <a:rPr lang="en-US" sz="2000" i="1" smtClean="0">
                                  <a:solidFill>
                                    <a:srgbClr val="0000FF"/>
                                  </a:solidFill>
                                  <a:latin typeface="Cambria Math" panose="02040503050406030204" pitchFamily="18" charset="0"/>
                                  <a:cs typeface="Times New Roman" panose="02020603050405020304" pitchFamily="18" charset="0"/>
                                </a:rPr>
                              </m:ctrlPr>
                            </m:accPr>
                            <m:e>
                              <m:r>
                                <a:rPr lang="en-US" sz="20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e>
                          </m:acc>
                        </m:sub>
                      </m:sSub>
                      <m:r>
                        <a:rPr lang="en-US" sz="2000" b="0" i="1" smtClean="0">
                          <a:solidFill>
                            <a:srgbClr val="0000FF"/>
                          </a:solidFill>
                          <a:latin typeface="Cambria Math" panose="02040503050406030204" pitchFamily="18" charset="0"/>
                          <a:cs typeface="Times New Roman" panose="02020603050405020304" pitchFamily="18" charset="0"/>
                        </a:rPr>
                        <m:t>=</m:t>
                      </m:r>
                      <m:rad>
                        <m:radPr>
                          <m:degHide m:val="on"/>
                          <m:ctrlPr>
                            <a:rPr lang="en-US" sz="2000" b="0" i="1" smtClean="0">
                              <a:solidFill>
                                <a:srgbClr val="0000FF"/>
                              </a:solidFill>
                              <a:latin typeface="Cambria Math" panose="02040503050406030204" pitchFamily="18" charset="0"/>
                              <a:cs typeface="Times New Roman" panose="02020603050405020304" pitchFamily="18" charset="0"/>
                            </a:rPr>
                          </m:ctrlPr>
                        </m:radPr>
                        <m:deg/>
                        <m:e>
                          <m:f>
                            <m:fPr>
                              <m:ctrlPr>
                                <a:rPr lang="en-US" sz="2000" b="0" i="1" smtClean="0">
                                  <a:solidFill>
                                    <a:srgbClr val="0000FF"/>
                                  </a:solidFill>
                                  <a:latin typeface="Cambria Math" panose="02040503050406030204" pitchFamily="18" charset="0"/>
                                  <a:cs typeface="Times New Roman" panose="02020603050405020304" pitchFamily="18" charset="0"/>
                                </a:rPr>
                              </m:ctrlPr>
                            </m:fPr>
                            <m:num>
                              <m: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000" b="0" i="1" smtClean="0">
                                  <a:solidFill>
                                    <a:srgbClr val="0000FF"/>
                                  </a:solidFill>
                                  <a:latin typeface="Cambria Math" panose="02040503050406030204" pitchFamily="18" charset="0"/>
                                  <a:cs typeface="Times New Roman" panose="02020603050405020304" pitchFamily="18" charset="0"/>
                                </a:rPr>
                                <m:t>(1−</m:t>
                              </m:r>
                              <m: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000" b="0" i="1" smtClean="0">
                                  <a:solidFill>
                                    <a:srgbClr val="0000FF"/>
                                  </a:solidFill>
                                  <a:latin typeface="Cambria Math" panose="02040503050406030204" pitchFamily="18" charset="0"/>
                                  <a:cs typeface="Times New Roman" panose="02020603050405020304" pitchFamily="18" charset="0"/>
                                </a:rPr>
                                <m:t>)</m:t>
                              </m:r>
                            </m:num>
                            <m:den>
                              <m:r>
                                <a:rPr lang="en-US" sz="2000" b="0" i="1" smtClean="0">
                                  <a:solidFill>
                                    <a:srgbClr val="0000FF"/>
                                  </a:solidFill>
                                  <a:latin typeface="Cambria Math" panose="02040503050406030204" pitchFamily="18" charset="0"/>
                                  <a:cs typeface="Times New Roman" panose="02020603050405020304" pitchFamily="18" charset="0"/>
                                </a:rPr>
                                <m:t>𝑛</m:t>
                              </m:r>
                            </m:den>
                          </m:f>
                        </m:e>
                      </m:rad>
                    </m:oMath>
                  </m:oMathPara>
                </a14:m>
                <a:endParaRPr lang="en-US" sz="2000" dirty="0">
                  <a:latin typeface="Times New Roman" panose="02020603050405020304" pitchFamily="18" charset="0"/>
                  <a:cs typeface="Times New Roman" panose="02020603050405020304" pitchFamily="18" charset="0"/>
                </a:endParaRPr>
              </a:p>
              <a:p>
                <a:pPr marL="182880" indent="0">
                  <a:buNone/>
                </a:pPr>
                <a:r>
                  <a:rPr lang="en-US" sz="2000" dirty="0">
                    <a:solidFill>
                      <a:srgbClr val="C00000"/>
                    </a:solidFill>
                    <a:latin typeface="Times New Roman" panose="02020603050405020304" pitchFamily="18" charset="0"/>
                    <a:cs typeface="Times New Roman" panose="02020603050405020304" pitchFamily="18" charset="0"/>
                  </a:rPr>
                  <a:t>These properties mimic the properties of the sampling distribution of the sample mean as discussed in relation to the central limit theorem.</a:t>
                </a:r>
              </a:p>
              <a:p>
                <a:pPr marL="182880" indent="0">
                  <a:buNone/>
                </a:pPr>
                <a:r>
                  <a:rPr lang="en-US" sz="2000" dirty="0">
                    <a:solidFill>
                      <a:srgbClr val="00B050"/>
                    </a:solidFill>
                    <a:latin typeface="Times New Roman" panose="02020603050405020304" pitchFamily="18" charset="0"/>
                    <a:cs typeface="Times New Roman" panose="02020603050405020304" pitchFamily="18" charset="0"/>
                  </a:rPr>
                  <a:t>The Central Limit Theorem</a:t>
                </a:r>
                <a:r>
                  <a:rPr lang="en-US" sz="2000" dirty="0">
                    <a:latin typeface="Times New Roman" panose="02020603050405020304" pitchFamily="18" charset="0"/>
                    <a:cs typeface="Times New Roman" panose="02020603050405020304" pitchFamily="18" charset="0"/>
                  </a:rPr>
                  <a:t>: When the number of samples taken from a population is sufficiently large, the sampling distribution of the sample mean, </a:t>
                </a:r>
                <a14:m>
                  <m:oMath xmlns:m="http://schemas.openxmlformats.org/officeDocument/2006/math">
                    <m:acc>
                      <m:accPr>
                        <m:chr m:val="̅"/>
                        <m:ctrlPr>
                          <a:rPr lang="en-US" sz="2000" i="1" smtClean="0">
                            <a:latin typeface="Cambria Math" panose="02040503050406030204" pitchFamily="18" charset="0"/>
                            <a:cs typeface="Times New Roman" panose="02020603050405020304" pitchFamily="18" charset="0"/>
                          </a:rPr>
                        </m:ctrlPr>
                      </m:accPr>
                      <m:e>
                        <m:r>
                          <a:rPr lang="en-US" sz="2000" b="0" i="1" smtClean="0">
                            <a:latin typeface="Cambria Math" panose="02040503050406030204" pitchFamily="18" charset="0"/>
                            <a:cs typeface="Times New Roman" panose="02020603050405020304" pitchFamily="18" charset="0"/>
                          </a:rPr>
                          <m:t>𝑥</m:t>
                        </m:r>
                      </m:e>
                    </m:acc>
                  </m:oMath>
                </a14:m>
                <a:r>
                  <a:rPr lang="en-US" sz="2000" dirty="0">
                    <a:latin typeface="Times New Roman" panose="02020603050405020304" pitchFamily="18" charset="0"/>
                    <a:cs typeface="Times New Roman" panose="02020603050405020304" pitchFamily="18" charset="0"/>
                  </a:rPr>
                  <a:t>, will be approximately normally distributed with an expected value of </a:t>
                </a:r>
                <a14:m>
                  <m:oMath xmlns:m="http://schemas.openxmlformats.org/officeDocument/2006/math">
                    <m:r>
                      <a:rPr lang="en-US" sz="2000" i="1" smtClean="0">
                        <a:latin typeface="Cambria Math" panose="02040503050406030204" pitchFamily="18" charset="0"/>
                        <a:ea typeface="Cambria Math" panose="02040503050406030204" pitchFamily="18" charset="0"/>
                        <a:cs typeface="Times New Roman" panose="02020603050405020304" pitchFamily="18" charset="0"/>
                      </a:rPr>
                      <m:t>𝜇</m:t>
                    </m:r>
                  </m:oMath>
                </a14:m>
                <a:r>
                  <a:rPr lang="en-US" sz="2000" dirty="0">
                    <a:latin typeface="Times New Roman" panose="02020603050405020304" pitchFamily="18" charset="0"/>
                    <a:cs typeface="Times New Roman" panose="02020603050405020304" pitchFamily="18" charset="0"/>
                  </a:rPr>
                  <a:t> and a standard deviation </a:t>
                </a:r>
                <a14:m>
                  <m:oMath xmlns:m="http://schemas.openxmlformats.org/officeDocument/2006/math">
                    <m:f>
                      <m:fPr>
                        <m:ctrlPr>
                          <a:rPr lang="en-US" sz="2000" i="1" smtClean="0">
                            <a:latin typeface="Cambria Math" panose="02040503050406030204" pitchFamily="18" charset="0"/>
                            <a:cs typeface="Times New Roman" panose="02020603050405020304" pitchFamily="18" charset="0"/>
                          </a:rPr>
                        </m:ctrlPr>
                      </m:fPr>
                      <m:num>
                        <m:r>
                          <a:rPr lang="en-US" sz="2000" i="1" smtClean="0">
                            <a:latin typeface="Cambria Math" panose="02040503050406030204" pitchFamily="18" charset="0"/>
                            <a:ea typeface="Cambria Math" panose="02040503050406030204" pitchFamily="18" charset="0"/>
                            <a:cs typeface="Times New Roman" panose="02020603050405020304" pitchFamily="18" charset="0"/>
                          </a:rPr>
                          <m:t>𝜎</m:t>
                        </m:r>
                      </m:num>
                      <m:den>
                        <m:rad>
                          <m:radPr>
                            <m:degHide m:val="on"/>
                            <m:ctrlPr>
                              <a:rPr lang="en-US" sz="2000" i="1" smtClean="0">
                                <a:latin typeface="Cambria Math" panose="02040503050406030204" pitchFamily="18" charset="0"/>
                                <a:cs typeface="Times New Roman" panose="02020603050405020304" pitchFamily="18" charset="0"/>
                              </a:rPr>
                            </m:ctrlPr>
                          </m:radPr>
                          <m:deg/>
                          <m:e>
                            <m:r>
                              <a:rPr lang="en-US" sz="2000" b="0" i="1" smtClean="0">
                                <a:latin typeface="Cambria Math" panose="02040503050406030204" pitchFamily="18" charset="0"/>
                                <a:cs typeface="Times New Roman" panose="02020603050405020304" pitchFamily="18" charset="0"/>
                              </a:rPr>
                              <m:t>𝑛</m:t>
                            </m:r>
                          </m:e>
                        </m:rad>
                      </m:den>
                    </m:f>
                  </m:oMath>
                </a14:m>
                <a:endParaRPr lang="en-US" sz="20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AC1E7C7D-0946-65A3-7FFD-FA963A347AB6}"/>
                  </a:ext>
                </a:extLst>
              </p:cNvPr>
              <p:cNvSpPr>
                <a:spLocks noGrp="1" noRot="1" noChangeAspect="1" noMove="1" noResize="1" noEditPoints="1" noAdjustHandles="1" noChangeArrowheads="1" noChangeShapeType="1" noTextEdit="1"/>
              </p:cNvSpPr>
              <p:nvPr>
                <p:ph type="body" sz="quarter" idx="10"/>
              </p:nvPr>
            </p:nvSpPr>
            <p:spPr>
              <a:xfrm>
                <a:off x="0" y="1341437"/>
                <a:ext cx="10080625" cy="5029200"/>
              </a:xfrm>
              <a:blipFill>
                <a:blip r:embed="rId3"/>
                <a:stretch>
                  <a:fillRect t="-1091" r="-1693" b="-1503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FECA093-02B3-1383-2699-A11C0CE807AF}"/>
              </a:ext>
            </a:extLst>
          </p:cNvPr>
          <p:cNvPicPr>
            <a:picLocks noChangeAspect="1"/>
          </p:cNvPicPr>
          <p:nvPr/>
        </p:nvPicPr>
        <p:blipFill>
          <a:blip r:embed="rId4"/>
          <a:stretch>
            <a:fillRect/>
          </a:stretch>
        </p:blipFill>
        <p:spPr>
          <a:xfrm>
            <a:off x="7859712" y="3322637"/>
            <a:ext cx="2238788" cy="1676400"/>
          </a:xfrm>
          <a:prstGeom prst="rect">
            <a:avLst/>
          </a:prstGeom>
        </p:spPr>
      </p:pic>
    </p:spTree>
    <p:extLst>
      <p:ext uri="{BB962C8B-B14F-4D97-AF65-F5344CB8AC3E}">
        <p14:creationId xmlns:p14="http://schemas.microsoft.com/office/powerpoint/2010/main" val="330104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C1757-BEE4-6E0F-6AAA-287D342E6734}"/>
              </a:ext>
            </a:extLst>
          </p:cNvPr>
          <p:cNvSpPr>
            <a:spLocks noGrp="1"/>
          </p:cNvSpPr>
          <p:nvPr>
            <p:ph type="title"/>
          </p:nvPr>
        </p:nvSpPr>
        <p:spPr>
          <a:xfrm>
            <a:off x="315912" y="0"/>
            <a:ext cx="7772401" cy="1260475"/>
          </a:xfrm>
        </p:spPr>
        <p:txBody>
          <a:bodyPr/>
          <a:lstStyle/>
          <a:p>
            <a:r>
              <a:rPr lang="en-US" dirty="0"/>
              <a:t>A Few Caveats</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5E5DCFF5-C580-0A76-512A-CB45D0B1A68E}"/>
                  </a:ext>
                </a:extLst>
              </p:cNvPr>
              <p:cNvSpPr>
                <a:spLocks noGrp="1"/>
              </p:cNvSpPr>
              <p:nvPr>
                <p:ph type="body" sz="quarter" idx="10"/>
              </p:nvPr>
            </p:nvSpPr>
            <p:spPr>
              <a:xfrm>
                <a:off x="163512" y="960437"/>
                <a:ext cx="9372600" cy="5029200"/>
              </a:xfrm>
            </p:spPr>
            <p:txBody>
              <a:bodyPr/>
              <a:lstStyle/>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Given the nature of the data being binarized in this setting, there are a few caveats:</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In general, the normal distribution only holds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when the sample size is sufficiently large</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given formula for the standard deviation of </a:t>
                </a:r>
                <a14:m>
                  <m:oMath xmlns:m="http://schemas.openxmlformats.org/officeDocument/2006/math">
                    <m:acc>
                      <m:accPr>
                        <m:chr m:val="̂"/>
                        <m:ctrlPr>
                          <a:rPr lang="en-US" sz="2400" b="0" i="1" u="none" strike="noStrike" baseline="0" smtClean="0">
                            <a:solidFill>
                              <a:srgbClr val="000000"/>
                            </a:solidFill>
                            <a:latin typeface="Cambria Math" panose="02040503050406030204" pitchFamily="18" charset="0"/>
                            <a:cs typeface="Times New Roman" panose="02020603050405020304" pitchFamily="18" charset="0"/>
                          </a:rPr>
                        </m:ctrlPr>
                      </m:accPr>
                      <m:e>
                        <m:r>
                          <a:rPr lang="en-US" sz="24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𝜌</m:t>
                        </m:r>
                      </m:e>
                    </m:acc>
                  </m:oMath>
                </a14:m>
                <a:r>
                  <a:rPr lang="en-US" sz="2400" dirty="0">
                    <a:latin typeface="Times New Roman" panose="02020603050405020304" pitchFamily="18" charset="0"/>
                    <a:cs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is only accurate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when the population is much larger than the sample (at least 10 times larger)</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Further, the normal approximation of the sampling distribution of </a:t>
                </a:r>
                <a14:m>
                  <m:oMath xmlns:m="http://schemas.openxmlformats.org/officeDocument/2006/math">
                    <m:acc>
                      <m:accPr>
                        <m:chr m:val="̂"/>
                        <m:ctrlPr>
                          <a:rPr lang="en-US" sz="2400" b="0" i="1" u="none" strike="noStrike" baseline="0" smtClean="0">
                            <a:solidFill>
                              <a:srgbClr val="000000"/>
                            </a:solidFill>
                            <a:latin typeface="Cambria Math" panose="02040503050406030204" pitchFamily="18" charset="0"/>
                            <a:cs typeface="Times New Roman" panose="02020603050405020304" pitchFamily="18" charset="0"/>
                          </a:rPr>
                        </m:ctrlPr>
                      </m:accPr>
                      <m:e>
                        <m:r>
                          <a:rPr lang="en-US" sz="24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𝜌</m:t>
                        </m:r>
                      </m:e>
                    </m:acc>
                    <m:r>
                      <a:rPr lang="en-US" sz="2400" b="0" i="0" u="none" strike="noStrike" baseline="0" smtClean="0">
                        <a:solidFill>
                          <a:srgbClr val="000000"/>
                        </a:solidFill>
                        <a:latin typeface="Cambria Math" panose="02040503050406030204" pitchFamily="18" charset="0"/>
                        <a:cs typeface="Times New Roman" panose="02020603050405020304" pitchFamily="18" charset="0"/>
                      </a:rPr>
                      <m:t> </m:t>
                    </m:r>
                  </m:oMath>
                </a14:m>
                <a:r>
                  <a:rPr lang="en-US" sz="2400" b="0" i="0" u="none" strike="noStrike" baseline="0" dirty="0">
                    <a:solidFill>
                      <a:srgbClr val="0000FF"/>
                    </a:solidFill>
                    <a:latin typeface="Times New Roman" panose="02020603050405020304" pitchFamily="18" charset="0"/>
                    <a:cs typeface="Times New Roman" panose="02020603050405020304" pitchFamily="18" charset="0"/>
                  </a:rPr>
                  <a:t> works poorly when the underlying population parameter </a:t>
                </a:r>
                <a14:m>
                  <m:oMath xmlns:m="http://schemas.openxmlformats.org/officeDocument/2006/math">
                    <m:r>
                      <a:rPr lang="en-US" sz="2400" b="0" i="1" u="none" strike="noStrike" baseline="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oMath>
                </a14:m>
                <a:r>
                  <a:rPr lang="en-US" sz="2400" b="0" i="0" u="none" strike="noStrike" baseline="0" dirty="0">
                    <a:solidFill>
                      <a:srgbClr val="0000FF"/>
                    </a:solidFill>
                    <a:latin typeface="Times New Roman" panose="02020603050405020304" pitchFamily="18" charset="0"/>
                    <a:cs typeface="Times New Roman" panose="02020603050405020304" pitchFamily="18" charset="0"/>
                  </a:rPr>
                  <a:t> is close to 0 or close to 1.</a:t>
                </a:r>
              </a:p>
              <a:p>
                <a:pPr algn="l"/>
                <a:r>
                  <a:rPr lang="en-US" sz="2400" b="1" i="0" u="none" strike="noStrike" baseline="0" dirty="0">
                    <a:solidFill>
                      <a:srgbClr val="A10000"/>
                    </a:solidFill>
                    <a:latin typeface="Times New Roman" panose="02020603050405020304" pitchFamily="18" charset="0"/>
                    <a:cs typeface="Times New Roman" panose="02020603050405020304" pitchFamily="18" charset="0"/>
                  </a:rPr>
                  <a:t>When </a:t>
                </a:r>
                <a14:m>
                  <m:oMath xmlns:m="http://schemas.openxmlformats.org/officeDocument/2006/math">
                    <m:r>
                      <a:rPr lang="en-US" sz="2400" b="1" i="1" u="none" strike="noStrike" baseline="0" smtClean="0">
                        <a:solidFill>
                          <a:srgbClr val="A10000"/>
                        </a:solidFill>
                        <a:latin typeface="Cambria Math" panose="02040503050406030204" pitchFamily="18" charset="0"/>
                        <a:ea typeface="Cambria Math" panose="02040503050406030204" pitchFamily="18" charset="0"/>
                        <a:cs typeface="Times New Roman" panose="02020603050405020304" pitchFamily="18" charset="0"/>
                      </a:rPr>
                      <m:t>𝝆</m:t>
                    </m:r>
                  </m:oMath>
                </a14:m>
                <a:r>
                  <a:rPr lang="en-US" sz="2400" b="1" i="0" u="none" strike="noStrike" baseline="0" dirty="0">
                    <a:solidFill>
                      <a:srgbClr val="A10000"/>
                    </a:solidFill>
                    <a:latin typeface="Times New Roman" panose="02020603050405020304" pitchFamily="18" charset="0"/>
                    <a:cs typeface="Times New Roman" panose="02020603050405020304" pitchFamily="18" charset="0"/>
                  </a:rPr>
                  <a:t> is close to 0 or 1, much larger samples are required.</a:t>
                </a:r>
                <a:endParaRPr lang="en-US" sz="2400" b="1" dirty="0">
                  <a:latin typeface="Times New Roman" panose="02020603050405020304" pitchFamily="18" charset="0"/>
                  <a:cs typeface="Times New Roman" panose="02020603050405020304" pitchFamily="18" charset="0"/>
                </a:endParaRPr>
              </a:p>
            </p:txBody>
          </p:sp>
        </mc:Choice>
        <mc:Fallback>
          <p:sp>
            <p:nvSpPr>
              <p:cNvPr id="3" name="Text Placeholder 2">
                <a:extLst>
                  <a:ext uri="{FF2B5EF4-FFF2-40B4-BE49-F238E27FC236}">
                    <a16:creationId xmlns:a16="http://schemas.microsoft.com/office/drawing/2014/main" id="{5E5DCFF5-C580-0A76-512A-CB45D0B1A68E}"/>
                  </a:ext>
                </a:extLst>
              </p:cNvPr>
              <p:cNvSpPr>
                <a:spLocks noGrp="1" noRot="1" noChangeAspect="1" noMove="1" noResize="1" noEditPoints="1" noAdjustHandles="1" noChangeArrowheads="1" noChangeShapeType="1" noTextEdit="1"/>
              </p:cNvSpPr>
              <p:nvPr>
                <p:ph type="body" sz="quarter" idx="10"/>
              </p:nvPr>
            </p:nvSpPr>
            <p:spPr>
              <a:xfrm>
                <a:off x="163512" y="960437"/>
                <a:ext cx="9372600" cy="5029200"/>
              </a:xfrm>
              <a:blipFill>
                <a:blip r:embed="rId3"/>
                <a:stretch>
                  <a:fillRect l="-65" t="-1333" r="-1236" b="-2182"/>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4AC04D31-F07F-DBBB-9E0F-2DBC59B397E6}"/>
              </a:ext>
            </a:extLst>
          </p:cNvPr>
          <p:cNvPicPr>
            <a:picLocks noChangeAspect="1"/>
          </p:cNvPicPr>
          <p:nvPr/>
        </p:nvPicPr>
        <p:blipFill>
          <a:blip r:embed="rId4"/>
          <a:stretch>
            <a:fillRect/>
          </a:stretch>
        </p:blipFill>
        <p:spPr>
          <a:xfrm>
            <a:off x="5847838" y="6061075"/>
            <a:ext cx="2209800" cy="1076325"/>
          </a:xfrm>
          <a:prstGeom prst="rect">
            <a:avLst/>
          </a:prstGeom>
        </p:spPr>
      </p:pic>
    </p:spTree>
    <p:extLst>
      <p:ext uri="{BB962C8B-B14F-4D97-AF65-F5344CB8AC3E}">
        <p14:creationId xmlns:p14="http://schemas.microsoft.com/office/powerpoint/2010/main" val="1107082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FABF8-326F-A7FC-FB71-E3C2A07E45EC}"/>
              </a:ext>
            </a:extLst>
          </p:cNvPr>
          <p:cNvSpPr>
            <a:spLocks noGrp="1"/>
          </p:cNvSpPr>
          <p:nvPr>
            <p:ph type="title"/>
          </p:nvPr>
        </p:nvSpPr>
        <p:spPr>
          <a:xfrm>
            <a:off x="486798" y="274637"/>
            <a:ext cx="7772401" cy="1260475"/>
          </a:xfrm>
        </p:spPr>
        <p:txBody>
          <a:bodyPr/>
          <a:lstStyle/>
          <a:p>
            <a:r>
              <a:rPr lang="en-US" dirty="0"/>
              <a:t>Significance Tests for a Proportion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94881DC-A5F2-2901-FE88-A75694030170}"/>
                  </a:ext>
                </a:extLst>
              </p:cNvPr>
              <p:cNvSpPr>
                <a:spLocks noGrp="1"/>
              </p:cNvSpPr>
              <p:nvPr>
                <p:ph type="body" sz="quarter" idx="10"/>
              </p:nvPr>
            </p:nvSpPr>
            <p:spPr>
              <a:xfrm>
                <a:off x="468312" y="1341437"/>
                <a:ext cx="9143999" cy="5029200"/>
              </a:xfrm>
            </p:spPr>
            <p:txBody>
              <a:bodyPr/>
              <a:lstStyle/>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Tests of hypotheses about a population proportion 𝜌 are based on the sampling distribution of the sample proportion </a:t>
                </a:r>
                <a14:m>
                  <m:oMath xmlns:m="http://schemas.openxmlformats.org/officeDocument/2006/math">
                    <m:acc>
                      <m:accPr>
                        <m:chr m:val="̂"/>
                        <m:ctrlPr>
                          <a:rPr lang="en-US" sz="2000" b="0" i="1" u="none" strike="noStrike" baseline="0" smtClean="0">
                            <a:solidFill>
                              <a:schemeClr val="tx1"/>
                            </a:solidFill>
                            <a:latin typeface="Cambria Math" panose="02040503050406030204" pitchFamily="18" charset="0"/>
                          </a:rPr>
                        </m:ctrlPr>
                      </m:accPr>
                      <m:e>
                        <m:r>
                          <a:rPr lang="en-US" sz="2000" b="0" i="1" u="none" strike="noStrike" baseline="0" smtClean="0">
                            <a:solidFill>
                              <a:schemeClr val="tx1"/>
                            </a:solidFill>
                            <a:latin typeface="Cambria Math" panose="02040503050406030204" pitchFamily="18" charset="0"/>
                            <a:ea typeface="Cambria Math" panose="02040503050406030204" pitchFamily="18" charset="0"/>
                          </a:rPr>
                          <m:t>𝜌</m:t>
                        </m:r>
                      </m:e>
                    </m:acc>
                    <m:r>
                      <a:rPr lang="en-US" sz="2000" b="0" i="1" u="none" strike="noStrike" baseline="0" smtClean="0">
                        <a:solidFill>
                          <a:schemeClr val="tx1"/>
                        </a:solidFill>
                        <a:latin typeface="Cambria Math" panose="02040503050406030204" pitchFamily="18" charset="0"/>
                      </a:rPr>
                      <m:t>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and use data from a sample to evaluate the evidence against the null hypothesis.</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We are interested in testing the null hypothesis </a:t>
                </a:r>
                <a14:m>
                  <m:oMath xmlns:m="http://schemas.openxmlformats.org/officeDocument/2006/math">
                    <m:r>
                      <a:rPr lang="en-US" sz="2000" b="0" i="1" u="none" strike="noStrike" dirty="0" smtClean="0">
                        <a:solidFill>
                          <a:srgbClr val="0000FF"/>
                        </a:solidFill>
                        <a:latin typeface="Cambria Math" panose="02040503050406030204" pitchFamily="18" charset="0"/>
                      </a:rPr>
                      <m:t>𝐻</m:t>
                    </m:r>
                    <m:r>
                      <a:rPr lang="en-US" sz="2000" b="0" i="1" u="none" strike="noStrike" baseline="-25000" dirty="0" smtClean="0">
                        <a:solidFill>
                          <a:srgbClr val="0000FF"/>
                        </a:solidFill>
                        <a:latin typeface="Cambria Math" panose="02040503050406030204" pitchFamily="18" charset="0"/>
                      </a:rPr>
                      <m:t>0</m:t>
                    </m:r>
                    <m:r>
                      <a:rPr lang="en-US" sz="2000" b="0" i="1" u="none" strike="noStrike" dirty="0" smtClean="0">
                        <a:solidFill>
                          <a:srgbClr val="0000FF"/>
                        </a:solidFill>
                        <a:latin typeface="Cambria Math" panose="02040503050406030204" pitchFamily="18" charset="0"/>
                      </a:rPr>
                      <m:t> </m:t>
                    </m:r>
                    <m:r>
                      <a:rPr lang="en-US" sz="2000" b="1" i="1" u="none" strike="noStrike" dirty="0" smtClean="0">
                        <a:solidFill>
                          <a:srgbClr val="0000FF"/>
                        </a:solidFill>
                        <a:latin typeface="Cambria Math" panose="02040503050406030204" pitchFamily="18" charset="0"/>
                      </a:rPr>
                      <m:t> </m:t>
                    </m:r>
                    <m:r>
                      <a:rPr lang="en-US" sz="2000" b="1" i="1" u="none" strike="noStrike" dirty="0" smtClean="0">
                        <a:solidFill>
                          <a:srgbClr val="0000FF"/>
                        </a:solidFill>
                        <a:latin typeface="Cambria Math" panose="02040503050406030204" pitchFamily="18" charset="0"/>
                        <a:ea typeface="Cambria Math" panose="02040503050406030204" pitchFamily="18" charset="0"/>
                      </a:rPr>
                      <m:t>𝜌</m:t>
                    </m:r>
                    <m:r>
                      <a:rPr lang="en-US" sz="2000" b="0" i="1" u="none" strike="noStrike" dirty="0" smtClean="0">
                        <a:solidFill>
                          <a:srgbClr val="0000FF"/>
                        </a:solidFill>
                        <a:latin typeface="Cambria Math" panose="02040503050406030204" pitchFamily="18" charset="0"/>
                      </a:rPr>
                      <m:t> </m:t>
                    </m:r>
                    <m:r>
                      <a:rPr lang="en-US" sz="2000" b="1" i="1" u="none" strike="noStrike" dirty="0" smtClean="0">
                        <a:solidFill>
                          <a:srgbClr val="0000FF"/>
                        </a:solidFill>
                        <a:latin typeface="Cambria Math" panose="02040503050406030204" pitchFamily="18" charset="0"/>
                      </a:rPr>
                      <m:t>= </m:t>
                    </m:r>
                    <m:r>
                      <a:rPr lang="en-US" sz="2000" b="1" i="1" u="none" strike="noStrike" dirty="0" smtClean="0">
                        <a:solidFill>
                          <a:srgbClr val="0000FF"/>
                        </a:solidFill>
                        <a:latin typeface="Cambria Math" panose="02040503050406030204" pitchFamily="18" charset="0"/>
                        <a:ea typeface="Cambria Math" panose="02040503050406030204" pitchFamily="18" charset="0"/>
                      </a:rPr>
                      <m:t>𝜌</m:t>
                    </m:r>
                    <m:r>
                      <a:rPr lang="en-US" sz="2000" b="0" i="1" u="none" strike="noStrike" baseline="-25000" dirty="0" smtClean="0">
                        <a:solidFill>
                          <a:srgbClr val="0000FF"/>
                        </a:solidFill>
                        <a:latin typeface="Cambria Math" panose="02040503050406030204" pitchFamily="18" charset="0"/>
                      </a:rPr>
                      <m:t>0</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To do this, we use the</a:t>
                </a:r>
              </a:p>
              <a:p>
                <a:pPr marL="182880" indent="0" algn="l">
                  <a:spcAft>
                    <a:spcPts val="500"/>
                  </a:spcAft>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following z-statistic</a:t>
                </a:r>
              </a:p>
              <a:p>
                <a:pPr marL="182880" indent="0">
                  <a:buNone/>
                </a:pPr>
                <a14:m>
                  <m:oMathPara xmlns:m="http://schemas.openxmlformats.org/officeDocument/2006/math">
                    <m:oMathParaPr>
                      <m:jc m:val="centerGroup"/>
                    </m:oMathParaPr>
                    <m:oMath xmlns:m="http://schemas.openxmlformats.org/officeDocument/2006/math">
                      <m:r>
                        <a:rPr lang="en-US" sz="2000" b="0" i="1" u="none" strike="noStrike" baseline="0" smtClean="0">
                          <a:solidFill>
                            <a:srgbClr val="0000FF"/>
                          </a:solidFill>
                          <a:latin typeface="Cambria Math" panose="02040503050406030204" pitchFamily="18" charset="0"/>
                        </a:rPr>
                        <m:t>𝑧</m:t>
                      </m:r>
                      <m:r>
                        <a:rPr lang="en-US" sz="2000" b="0" i="1" u="none" strike="noStrike" baseline="0" smtClean="0">
                          <a:solidFill>
                            <a:srgbClr val="0000FF"/>
                          </a:solidFill>
                          <a:latin typeface="Cambria Math" panose="02040503050406030204" pitchFamily="18" charset="0"/>
                        </a:rPr>
                        <m:t>=</m:t>
                      </m:r>
                      <m:f>
                        <m:fPr>
                          <m:ctrlPr>
                            <a:rPr lang="en-US" sz="2000" b="0" i="1" u="none" strike="noStrike" baseline="0" smtClean="0">
                              <a:solidFill>
                                <a:srgbClr val="0000FF"/>
                              </a:solidFill>
                              <a:latin typeface="Cambria Math" panose="02040503050406030204" pitchFamily="18" charset="0"/>
                            </a:rPr>
                          </m:ctrlPr>
                        </m:fPr>
                        <m:num>
                          <m:acc>
                            <m:accPr>
                              <m:chr m:val="̂"/>
                              <m:ctrlPr>
                                <a:rPr lang="en-US" sz="2000" b="0" i="1" u="none" strike="noStrike" baseline="0" smtClean="0">
                                  <a:solidFill>
                                    <a:srgbClr val="0000FF"/>
                                  </a:solidFill>
                                  <a:latin typeface="Cambria Math" panose="02040503050406030204" pitchFamily="18" charset="0"/>
                                </a:rPr>
                              </m:ctrlPr>
                            </m:accPr>
                            <m:e>
                              <m:r>
                                <a:rPr lang="en-US" sz="2000" b="0" i="1" u="none" strike="noStrike" baseline="0" smtClean="0">
                                  <a:solidFill>
                                    <a:srgbClr val="0000FF"/>
                                  </a:solidFill>
                                  <a:latin typeface="Cambria Math" panose="02040503050406030204" pitchFamily="18" charset="0"/>
                                  <a:ea typeface="Cambria Math" panose="02040503050406030204" pitchFamily="18" charset="0"/>
                                </a:rPr>
                                <m:t>𝜌</m:t>
                              </m:r>
                            </m:e>
                          </m:acc>
                          <m:r>
                            <a:rPr lang="en-US" sz="2000" b="0" i="1" u="none" strike="noStrike" baseline="0" smtClean="0">
                              <a:solidFill>
                                <a:srgbClr val="0000FF"/>
                              </a:solidFill>
                              <a:latin typeface="Cambria Math" panose="02040503050406030204" pitchFamily="18" charset="0"/>
                            </a:rPr>
                            <m:t>−</m:t>
                          </m:r>
                          <m:r>
                            <a:rPr lang="en-US" sz="2000" b="0" i="1" u="none" strike="noStrike" baseline="0" smtClean="0">
                              <a:solidFill>
                                <a:srgbClr val="0000FF"/>
                              </a:solidFill>
                              <a:latin typeface="Cambria Math" panose="02040503050406030204" pitchFamily="18" charset="0"/>
                              <a:ea typeface="Cambria Math" panose="02040503050406030204" pitchFamily="18" charset="0"/>
                            </a:rPr>
                            <m:t>𝜌</m:t>
                          </m:r>
                          <m:r>
                            <a:rPr lang="en-US" sz="2000" b="0" i="1" u="none" strike="noStrike" baseline="-25000" smtClean="0">
                              <a:solidFill>
                                <a:srgbClr val="0000FF"/>
                              </a:solidFill>
                              <a:latin typeface="Cambria Math" panose="02040503050406030204" pitchFamily="18" charset="0"/>
                            </a:rPr>
                            <m:t>0</m:t>
                          </m:r>
                        </m:num>
                        <m:den>
                          <m:rad>
                            <m:radPr>
                              <m:degHide m:val="on"/>
                              <m:ctrlPr>
                                <a:rPr lang="en-US" sz="2000" i="1">
                                  <a:solidFill>
                                    <a:srgbClr val="0000FF"/>
                                  </a:solidFill>
                                  <a:latin typeface="Cambria Math" panose="02040503050406030204" pitchFamily="18" charset="0"/>
                                  <a:cs typeface="Times New Roman" panose="02020603050405020304" pitchFamily="18" charset="0"/>
                                </a:rPr>
                              </m:ctrlPr>
                            </m:radPr>
                            <m:deg/>
                            <m:e>
                              <m:f>
                                <m:fPr>
                                  <m:ctrlPr>
                                    <a:rPr lang="en-US" sz="2000" i="1">
                                      <a:solidFill>
                                        <a:srgbClr val="0000FF"/>
                                      </a:solidFill>
                                      <a:latin typeface="Cambria Math" panose="02040503050406030204" pitchFamily="18" charset="0"/>
                                      <a:cs typeface="Times New Roman" panose="02020603050405020304" pitchFamily="18" charset="0"/>
                                    </a:rPr>
                                  </m:ctrlPr>
                                </m:fPr>
                                <m:num>
                                  <m:r>
                                    <a:rPr lang="en-US" sz="20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000" b="0" i="1" baseline="-25000" smtClean="0">
                                      <a:solidFill>
                                        <a:srgbClr val="0000FF"/>
                                      </a:solidFill>
                                      <a:latin typeface="Cambria Math" panose="02040503050406030204" pitchFamily="18" charset="0"/>
                                      <a:cs typeface="Times New Roman" panose="02020603050405020304" pitchFamily="18" charset="0"/>
                                    </a:rPr>
                                    <m:t>0</m:t>
                                  </m:r>
                                  <m:r>
                                    <a:rPr lang="en-US" sz="2000" i="1">
                                      <a:solidFill>
                                        <a:srgbClr val="0000FF"/>
                                      </a:solidFill>
                                      <a:latin typeface="Cambria Math" panose="02040503050406030204" pitchFamily="18" charset="0"/>
                                      <a:cs typeface="Times New Roman" panose="02020603050405020304" pitchFamily="18" charset="0"/>
                                    </a:rPr>
                                    <m:t>(1−</m:t>
                                  </m:r>
                                  <m:r>
                                    <a:rPr lang="en-US" sz="20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000" b="0" i="1" baseline="-25000" smtClean="0">
                                      <a:solidFill>
                                        <a:srgbClr val="0000FF"/>
                                      </a:solidFill>
                                      <a:latin typeface="Cambria Math" panose="02040503050406030204" pitchFamily="18" charset="0"/>
                                      <a:cs typeface="Times New Roman" panose="02020603050405020304" pitchFamily="18" charset="0"/>
                                    </a:rPr>
                                    <m:t>0</m:t>
                                  </m:r>
                                  <m:r>
                                    <a:rPr lang="en-US" sz="2000" i="1">
                                      <a:solidFill>
                                        <a:srgbClr val="0000FF"/>
                                      </a:solidFill>
                                      <a:latin typeface="Cambria Math" panose="02040503050406030204" pitchFamily="18" charset="0"/>
                                      <a:cs typeface="Times New Roman" panose="02020603050405020304" pitchFamily="18" charset="0"/>
                                    </a:rPr>
                                    <m:t>)</m:t>
                                  </m:r>
                                </m:num>
                                <m:den>
                                  <m:r>
                                    <a:rPr lang="en-US" sz="2000" i="1">
                                      <a:solidFill>
                                        <a:srgbClr val="0000FF"/>
                                      </a:solidFill>
                                      <a:latin typeface="Cambria Math" panose="02040503050406030204" pitchFamily="18" charset="0"/>
                                      <a:cs typeface="Times New Roman" panose="02020603050405020304" pitchFamily="18" charset="0"/>
                                    </a:rPr>
                                    <m:t>𝑛</m:t>
                                  </m:r>
                                </m:den>
                              </m:f>
                            </m:e>
                          </m:rad>
                        </m:den>
                      </m:f>
                    </m:oMath>
                  </m:oMathPara>
                </a14:m>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algn="l"/>
                <a14:m>
                  <m:oMath xmlns:m="http://schemas.openxmlformats.org/officeDocument/2006/math">
                    <m:acc>
                      <m:accPr>
                        <m:chr m:val="̂"/>
                        <m:ctrlPr>
                          <a:rPr lang="en-US" sz="2000" b="0" i="1" u="none" strike="noStrike" baseline="0" smtClean="0">
                            <a:solidFill>
                              <a:srgbClr val="0000FF"/>
                            </a:solidFill>
                            <a:latin typeface="Cambria Math" panose="02040503050406030204" pitchFamily="18" charset="0"/>
                          </a:rPr>
                        </m:ctrlPr>
                      </m:accPr>
                      <m:e>
                        <m:r>
                          <a:rPr lang="en-US" sz="2000" b="0" i="1" u="none" strike="noStrike" baseline="0" smtClean="0">
                            <a:solidFill>
                              <a:srgbClr val="0000FF"/>
                            </a:solidFill>
                            <a:latin typeface="Cambria Math" panose="02040503050406030204" pitchFamily="18" charset="0"/>
                            <a:ea typeface="Cambria Math" panose="02040503050406030204" pitchFamily="18" charset="0"/>
                          </a:rPr>
                          <m:t>𝜌</m:t>
                        </m:r>
                      </m:e>
                    </m:acc>
                    <m:r>
                      <a:rPr lang="en-US" sz="2000" b="0" i="1" u="none" strike="noStrike" baseline="0" smtClean="0">
                        <a:solidFill>
                          <a:srgbClr val="0000FF"/>
                        </a:solidFill>
                        <a:latin typeface="Cambria Math" panose="02040503050406030204" pitchFamily="18" charset="0"/>
                      </a:rPr>
                      <m:t>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is the sample proportion</a:t>
                </a:r>
              </a:p>
              <a:p>
                <a:pPr algn="l"/>
                <a14:m>
                  <m:oMath xmlns:m="http://schemas.openxmlformats.org/officeDocument/2006/math">
                    <m:sSub>
                      <m:sSubPr>
                        <m:ctrlPr>
                          <a:rPr lang="en-US" sz="2000" b="0" i="1" u="none" strike="noStrike" baseline="0" smtClean="0">
                            <a:solidFill>
                              <a:srgbClr val="0000FF"/>
                            </a:solidFill>
                            <a:latin typeface="Cambria Math" panose="02040503050406030204" pitchFamily="18" charset="0"/>
                            <a:cs typeface="Times New Roman" panose="02020603050405020304" pitchFamily="18" charset="0"/>
                          </a:rPr>
                        </m:ctrlPr>
                      </m:sSubPr>
                      <m:e>
                        <m:r>
                          <a:rPr lang="en-US" sz="2000" b="0" i="1" u="none" strike="noStrike" baseline="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e>
                      <m:sub>
                        <m:r>
                          <a:rPr lang="en-US" sz="2000" b="0" i="1" u="none" strike="noStrike" baseline="0" smtClean="0">
                            <a:solidFill>
                              <a:srgbClr val="0000FF"/>
                            </a:solidFill>
                            <a:latin typeface="Cambria Math" panose="02040503050406030204" pitchFamily="18" charset="0"/>
                            <a:cs typeface="Times New Roman" panose="02020603050405020304" pitchFamily="18" charset="0"/>
                          </a:rPr>
                          <m:t>0</m:t>
                        </m:r>
                      </m:sub>
                    </m:sSub>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is the value of the population proportion under the null hypothesis</a:t>
                </a:r>
              </a:p>
              <a:p>
                <a:pPr algn="l"/>
                <a14:m>
                  <m:oMath xmlns:m="http://schemas.openxmlformats.org/officeDocument/2006/math">
                    <m:r>
                      <a:rPr lang="en-US" sz="2000" b="0" i="1" u="none" strike="noStrike" baseline="0" dirty="0" smtClean="0">
                        <a:solidFill>
                          <a:srgbClr val="0000FF"/>
                        </a:solidFill>
                        <a:latin typeface="Cambria Math" panose="02040503050406030204" pitchFamily="18" charset="0"/>
                      </a:rPr>
                      <m:t>𝑛</m:t>
                    </m:r>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is the number of observations in the sample.</a:t>
                </a:r>
              </a:p>
              <a:p>
                <a:pPr marL="182880" indent="0" algn="l">
                  <a:buNone/>
                </a:pPr>
                <a:r>
                  <a:rPr lang="en-US" sz="2000" b="0" i="0" u="none" strike="noStrike" baseline="0" dirty="0">
                    <a:solidFill>
                      <a:srgbClr val="A10000"/>
                    </a:solidFill>
                    <a:latin typeface="Times New Roman" panose="02020603050405020304" pitchFamily="18" charset="0"/>
                    <a:cs typeface="Times New Roman" panose="02020603050405020304" pitchFamily="18" charset="0"/>
                  </a:rPr>
                  <a:t>This test is valid if the sample size n is sufficiently large. In general, we use the condition that inference is valid if </a:t>
                </a:r>
                <a14:m>
                  <m:oMath xmlns:m="http://schemas.openxmlformats.org/officeDocument/2006/math">
                    <m:r>
                      <a:rPr lang="en-US" sz="2000" b="0" i="1" u="none" strike="noStrike" baseline="0" dirty="0" smtClean="0">
                        <a:solidFill>
                          <a:srgbClr val="A10000"/>
                        </a:solidFill>
                        <a:latin typeface="Cambria Math" panose="02040503050406030204" pitchFamily="18" charset="0"/>
                        <a:cs typeface="Times New Roman" panose="02020603050405020304" pitchFamily="18" charset="0"/>
                      </a:rPr>
                      <m:t>𝑛𝑝</m:t>
                    </m:r>
                    <m:r>
                      <a:rPr lang="en-US" sz="2000" b="0" i="1" u="none" strike="noStrike" baseline="-25000" dirty="0" smtClean="0">
                        <a:solidFill>
                          <a:srgbClr val="A10000"/>
                        </a:solidFill>
                        <a:latin typeface="Cambria Math" panose="02040503050406030204" pitchFamily="18" charset="0"/>
                        <a:cs typeface="Times New Roman" panose="02020603050405020304" pitchFamily="18" charset="0"/>
                      </a:rPr>
                      <m:t>0</m:t>
                    </m:r>
                  </m:oMath>
                </a14:m>
                <a:r>
                  <a:rPr lang="en-US" sz="2000" b="0" i="0" u="none" strike="noStrike" baseline="0" dirty="0">
                    <a:solidFill>
                      <a:srgbClr val="A10000"/>
                    </a:solidFill>
                    <a:latin typeface="Times New Roman" panose="02020603050405020304" pitchFamily="18" charset="0"/>
                    <a:cs typeface="Times New Roman" panose="02020603050405020304" pitchFamily="18" charset="0"/>
                  </a:rPr>
                  <a:t> and </a:t>
                </a:r>
                <a14:m>
                  <m:oMath xmlns:m="http://schemas.openxmlformats.org/officeDocument/2006/math">
                    <m:r>
                      <a:rPr lang="en-US" sz="2000" b="0" i="1" u="none" strike="noStrike" baseline="0" dirty="0" smtClean="0">
                        <a:solidFill>
                          <a:srgbClr val="A10000"/>
                        </a:solidFill>
                        <a:latin typeface="Cambria Math" panose="02040503050406030204" pitchFamily="18" charset="0"/>
                      </a:rPr>
                      <m:t>𝑛</m:t>
                    </m:r>
                    <m:r>
                      <a:rPr lang="en-US" sz="2000" b="1" i="1" u="none" strike="noStrike" baseline="0" dirty="0" smtClean="0">
                        <a:solidFill>
                          <a:srgbClr val="A10000"/>
                        </a:solidFill>
                        <a:latin typeface="Cambria Math" panose="02040503050406030204" pitchFamily="18" charset="0"/>
                      </a:rPr>
                      <m:t>(</m:t>
                    </m:r>
                    <m:r>
                      <a:rPr lang="en-US" sz="2000" b="0" i="1" u="none" strike="noStrike" baseline="0" dirty="0" smtClean="0">
                        <a:solidFill>
                          <a:srgbClr val="A10000"/>
                        </a:solidFill>
                        <a:latin typeface="Cambria Math" panose="02040503050406030204" pitchFamily="18" charset="0"/>
                      </a:rPr>
                      <m:t>1 </m:t>
                    </m:r>
                    <m:r>
                      <a:rPr lang="en-US" sz="2000" b="1" i="1" u="none" strike="noStrike" baseline="0" dirty="0" smtClean="0">
                        <a:solidFill>
                          <a:srgbClr val="A10000"/>
                        </a:solidFill>
                        <a:latin typeface="Cambria Math" panose="02040503050406030204" pitchFamily="18" charset="0"/>
                      </a:rPr>
                      <m:t>− </m:t>
                    </m:r>
                    <m:r>
                      <a:rPr lang="en-US" sz="2000" b="0" i="1" u="none" strike="noStrike" baseline="0" dirty="0" smtClean="0">
                        <a:solidFill>
                          <a:srgbClr val="A10000"/>
                        </a:solidFill>
                        <a:latin typeface="Cambria Math" panose="02040503050406030204" pitchFamily="18" charset="0"/>
                      </a:rPr>
                      <m:t>𝑝</m:t>
                    </m:r>
                    <m:r>
                      <a:rPr lang="en-US" sz="2000" b="0" i="1" u="none" strike="noStrike" baseline="-25000" dirty="0" smtClean="0">
                        <a:solidFill>
                          <a:srgbClr val="A10000"/>
                        </a:solidFill>
                        <a:latin typeface="Cambria Math" panose="02040503050406030204" pitchFamily="18" charset="0"/>
                      </a:rPr>
                      <m:t>0</m:t>
                    </m:r>
                    <m:r>
                      <a:rPr lang="en-US" sz="2000" b="1" i="1" u="none" strike="noStrike" baseline="0" dirty="0" smtClean="0">
                        <a:solidFill>
                          <a:srgbClr val="A10000"/>
                        </a:solidFill>
                        <a:latin typeface="Cambria Math" panose="02040503050406030204" pitchFamily="18" charset="0"/>
                      </a:rPr>
                      <m:t>) </m:t>
                    </m:r>
                  </m:oMath>
                </a14:m>
                <a:r>
                  <a:rPr lang="en-US" sz="2000" b="0" i="0" u="none" strike="noStrike" baseline="0" dirty="0">
                    <a:solidFill>
                      <a:srgbClr val="A10000"/>
                    </a:solidFill>
                    <a:latin typeface="Times New Roman" panose="02020603050405020304" pitchFamily="18" charset="0"/>
                    <a:cs typeface="Times New Roman" panose="02020603050405020304" pitchFamily="18" charset="0"/>
                  </a:rPr>
                  <a:t>are both </a:t>
                </a:r>
                <a:r>
                  <a:rPr lang="en-US" sz="2000" b="1" i="0" u="none" strike="noStrike" baseline="0" dirty="0">
                    <a:solidFill>
                      <a:srgbClr val="A10000"/>
                    </a:solidFill>
                    <a:latin typeface="Times New Roman" panose="02020603050405020304" pitchFamily="18" charset="0"/>
                    <a:cs typeface="Times New Roman" panose="02020603050405020304" pitchFamily="18" charset="0"/>
                  </a:rPr>
                  <a:t>greater than 10</a:t>
                </a:r>
                <a:r>
                  <a:rPr lang="en-US" sz="2000" b="0" i="0" u="none" strike="noStrike" baseline="0" dirty="0">
                    <a:solidFill>
                      <a:srgbClr val="A10000"/>
                    </a:solidFill>
                    <a:latin typeface="Times New Roman" panose="02020603050405020304" pitchFamily="18" charset="0"/>
                    <a:cs typeface="Times New Roman" panose="02020603050405020304" pitchFamily="18" charset="0"/>
                  </a:rPr>
                  <a:t>.</a:t>
                </a:r>
              </a:p>
            </p:txBody>
          </p:sp>
        </mc:Choice>
        <mc:Fallback xmlns="">
          <p:sp>
            <p:nvSpPr>
              <p:cNvPr id="3" name="Text Placeholder 2">
                <a:extLst>
                  <a:ext uri="{FF2B5EF4-FFF2-40B4-BE49-F238E27FC236}">
                    <a16:creationId xmlns:a16="http://schemas.microsoft.com/office/drawing/2014/main" id="{F94881DC-A5F2-2901-FE88-A75694030170}"/>
                  </a:ext>
                </a:extLst>
              </p:cNvPr>
              <p:cNvSpPr>
                <a:spLocks noGrp="1" noRot="1" noChangeAspect="1" noMove="1" noResize="1" noEditPoints="1" noAdjustHandles="1" noChangeArrowheads="1" noChangeShapeType="1" noTextEdit="1"/>
              </p:cNvSpPr>
              <p:nvPr>
                <p:ph type="body" sz="quarter" idx="10"/>
              </p:nvPr>
            </p:nvSpPr>
            <p:spPr>
              <a:xfrm>
                <a:off x="468312" y="1341437"/>
                <a:ext cx="9143999" cy="5029200"/>
              </a:xfrm>
              <a:blipFill>
                <a:blip r:embed="rId2"/>
                <a:stretch>
                  <a:fillRect t="-1212" b="-18303"/>
                </a:stretch>
              </a:blipFill>
            </p:spPr>
            <p:txBody>
              <a:bodyPr/>
              <a:lstStyle/>
              <a:p>
                <a:r>
                  <a:rPr lang="en-US">
                    <a:noFill/>
                  </a:rPr>
                  <a:t> </a:t>
                </a:r>
              </a:p>
            </p:txBody>
          </p:sp>
        </mc:Fallback>
      </mc:AlternateContent>
    </p:spTree>
    <p:extLst>
      <p:ext uri="{BB962C8B-B14F-4D97-AF65-F5344CB8AC3E}">
        <p14:creationId xmlns:p14="http://schemas.microsoft.com/office/powerpoint/2010/main" val="3667569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FABF8-326F-A7FC-FB71-E3C2A07E45EC}"/>
              </a:ext>
            </a:extLst>
          </p:cNvPr>
          <p:cNvSpPr>
            <a:spLocks noGrp="1"/>
          </p:cNvSpPr>
          <p:nvPr>
            <p:ph type="title"/>
          </p:nvPr>
        </p:nvSpPr>
        <p:spPr>
          <a:xfrm>
            <a:off x="102110" y="482600"/>
            <a:ext cx="7772401" cy="1260475"/>
          </a:xfrm>
        </p:spPr>
        <p:txBody>
          <a:bodyPr/>
          <a:lstStyle/>
          <a:p>
            <a:r>
              <a:rPr lang="en-US" dirty="0"/>
              <a:t>Significance Tests for a Proportion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94881DC-A5F2-2901-FE88-A75694030170}"/>
                  </a:ext>
                </a:extLst>
              </p:cNvPr>
              <p:cNvSpPr>
                <a:spLocks noGrp="1"/>
              </p:cNvSpPr>
              <p:nvPr>
                <p:ph type="body" sz="quarter" idx="10"/>
              </p:nvPr>
            </p:nvSpPr>
            <p:spPr>
              <a:xfrm>
                <a:off x="468312" y="1417637"/>
                <a:ext cx="9143999" cy="5029200"/>
              </a:xfrm>
            </p:spPr>
            <p:txBody>
              <a:bodyPr/>
              <a:lstStyle/>
              <a:p>
                <a:pPr marL="182880" indent="0">
                  <a:buNone/>
                </a:pPr>
                <a14:m>
                  <m:oMathPara xmlns:m="http://schemas.openxmlformats.org/officeDocument/2006/math">
                    <m:oMathParaPr>
                      <m:jc m:val="centerGroup"/>
                    </m:oMathParaPr>
                    <m:oMath xmlns:m="http://schemas.openxmlformats.org/officeDocument/2006/math">
                      <m:r>
                        <a:rPr lang="en-US" sz="2000" b="0" i="1" u="none" strike="noStrike" baseline="0" smtClean="0">
                          <a:solidFill>
                            <a:srgbClr val="0000FF"/>
                          </a:solidFill>
                          <a:latin typeface="Cambria Math" panose="02040503050406030204" pitchFamily="18" charset="0"/>
                        </a:rPr>
                        <m:t>𝑧</m:t>
                      </m:r>
                      <m:r>
                        <a:rPr lang="en-US" sz="2000" b="0" i="1" u="none" strike="noStrike" baseline="0" smtClean="0">
                          <a:solidFill>
                            <a:srgbClr val="0000FF"/>
                          </a:solidFill>
                          <a:latin typeface="Cambria Math" panose="02040503050406030204" pitchFamily="18" charset="0"/>
                        </a:rPr>
                        <m:t>=</m:t>
                      </m:r>
                      <m:f>
                        <m:fPr>
                          <m:ctrlPr>
                            <a:rPr lang="en-US" sz="2000" b="0" i="1" u="none" strike="noStrike" baseline="0" smtClean="0">
                              <a:solidFill>
                                <a:srgbClr val="0000FF"/>
                              </a:solidFill>
                              <a:latin typeface="Cambria Math" panose="02040503050406030204" pitchFamily="18" charset="0"/>
                            </a:rPr>
                          </m:ctrlPr>
                        </m:fPr>
                        <m:num>
                          <m:acc>
                            <m:accPr>
                              <m:chr m:val="̂"/>
                              <m:ctrlPr>
                                <a:rPr lang="en-US" sz="2000" b="0" i="1" u="none" strike="noStrike" baseline="0" smtClean="0">
                                  <a:solidFill>
                                    <a:srgbClr val="0000FF"/>
                                  </a:solidFill>
                                  <a:latin typeface="Cambria Math" panose="02040503050406030204" pitchFamily="18" charset="0"/>
                                </a:rPr>
                              </m:ctrlPr>
                            </m:accPr>
                            <m:e>
                              <m:r>
                                <a:rPr lang="en-US" sz="2000" b="0" i="1" u="none" strike="noStrike" baseline="0" smtClean="0">
                                  <a:solidFill>
                                    <a:srgbClr val="0000FF"/>
                                  </a:solidFill>
                                  <a:latin typeface="Cambria Math" panose="02040503050406030204" pitchFamily="18" charset="0"/>
                                  <a:ea typeface="Cambria Math" panose="02040503050406030204" pitchFamily="18" charset="0"/>
                                </a:rPr>
                                <m:t>𝜌</m:t>
                              </m:r>
                            </m:e>
                          </m:acc>
                          <m:r>
                            <a:rPr lang="en-US" sz="2000" b="0" i="1" u="none" strike="noStrike" baseline="0" smtClean="0">
                              <a:solidFill>
                                <a:srgbClr val="0000FF"/>
                              </a:solidFill>
                              <a:latin typeface="Cambria Math" panose="02040503050406030204" pitchFamily="18" charset="0"/>
                            </a:rPr>
                            <m:t>−</m:t>
                          </m:r>
                          <m:r>
                            <a:rPr lang="en-US" sz="2000" b="0" i="1" u="none" strike="noStrike" baseline="0" smtClean="0">
                              <a:solidFill>
                                <a:srgbClr val="0000FF"/>
                              </a:solidFill>
                              <a:latin typeface="Cambria Math" panose="02040503050406030204" pitchFamily="18" charset="0"/>
                              <a:ea typeface="Cambria Math" panose="02040503050406030204" pitchFamily="18" charset="0"/>
                            </a:rPr>
                            <m:t>𝜌</m:t>
                          </m:r>
                          <m:r>
                            <a:rPr lang="en-US" sz="2000" b="0" i="1" u="none" strike="noStrike" baseline="-25000" smtClean="0">
                              <a:solidFill>
                                <a:srgbClr val="0000FF"/>
                              </a:solidFill>
                              <a:latin typeface="Cambria Math" panose="02040503050406030204" pitchFamily="18" charset="0"/>
                            </a:rPr>
                            <m:t>0</m:t>
                          </m:r>
                        </m:num>
                        <m:den>
                          <m:rad>
                            <m:radPr>
                              <m:degHide m:val="on"/>
                              <m:ctrlPr>
                                <a:rPr lang="en-US" sz="2000" i="1">
                                  <a:solidFill>
                                    <a:srgbClr val="0000FF"/>
                                  </a:solidFill>
                                  <a:latin typeface="Cambria Math" panose="02040503050406030204" pitchFamily="18" charset="0"/>
                                  <a:cs typeface="Times New Roman" panose="02020603050405020304" pitchFamily="18" charset="0"/>
                                </a:rPr>
                              </m:ctrlPr>
                            </m:radPr>
                            <m:deg/>
                            <m:e>
                              <m:f>
                                <m:fPr>
                                  <m:ctrlPr>
                                    <a:rPr lang="en-US" sz="2000" i="1">
                                      <a:solidFill>
                                        <a:srgbClr val="0000FF"/>
                                      </a:solidFill>
                                      <a:latin typeface="Cambria Math" panose="02040503050406030204" pitchFamily="18" charset="0"/>
                                      <a:cs typeface="Times New Roman" panose="02020603050405020304" pitchFamily="18" charset="0"/>
                                    </a:rPr>
                                  </m:ctrlPr>
                                </m:fPr>
                                <m:num>
                                  <m:r>
                                    <a:rPr lang="en-US" sz="20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000" b="0" i="1" baseline="-25000" smtClean="0">
                                      <a:solidFill>
                                        <a:srgbClr val="0000FF"/>
                                      </a:solidFill>
                                      <a:latin typeface="Cambria Math" panose="02040503050406030204" pitchFamily="18" charset="0"/>
                                      <a:cs typeface="Times New Roman" panose="02020603050405020304" pitchFamily="18" charset="0"/>
                                    </a:rPr>
                                    <m:t>0</m:t>
                                  </m:r>
                                  <m:r>
                                    <a:rPr lang="en-US" sz="2000" i="1">
                                      <a:solidFill>
                                        <a:srgbClr val="0000FF"/>
                                      </a:solidFill>
                                      <a:latin typeface="Cambria Math" panose="02040503050406030204" pitchFamily="18" charset="0"/>
                                      <a:cs typeface="Times New Roman" panose="02020603050405020304" pitchFamily="18" charset="0"/>
                                    </a:rPr>
                                    <m:t>(1−</m:t>
                                  </m:r>
                                  <m:r>
                                    <a:rPr lang="en-US" sz="20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000" b="0" i="1" baseline="-25000" smtClean="0">
                                      <a:solidFill>
                                        <a:srgbClr val="0000FF"/>
                                      </a:solidFill>
                                      <a:latin typeface="Cambria Math" panose="02040503050406030204" pitchFamily="18" charset="0"/>
                                      <a:cs typeface="Times New Roman" panose="02020603050405020304" pitchFamily="18" charset="0"/>
                                    </a:rPr>
                                    <m:t>0</m:t>
                                  </m:r>
                                  <m:r>
                                    <a:rPr lang="en-US" sz="2000" i="1">
                                      <a:solidFill>
                                        <a:srgbClr val="0000FF"/>
                                      </a:solidFill>
                                      <a:latin typeface="Cambria Math" panose="02040503050406030204" pitchFamily="18" charset="0"/>
                                      <a:cs typeface="Times New Roman" panose="02020603050405020304" pitchFamily="18" charset="0"/>
                                    </a:rPr>
                                    <m:t>)</m:t>
                                  </m:r>
                                </m:num>
                                <m:den>
                                  <m:r>
                                    <a:rPr lang="en-US" sz="2000" i="1">
                                      <a:solidFill>
                                        <a:srgbClr val="0000FF"/>
                                      </a:solidFill>
                                      <a:latin typeface="Cambria Math" panose="02040503050406030204" pitchFamily="18" charset="0"/>
                                      <a:cs typeface="Times New Roman" panose="02020603050405020304" pitchFamily="18" charset="0"/>
                                    </a:rPr>
                                    <m:t>𝑛</m:t>
                                  </m:r>
                                </m:den>
                              </m:f>
                            </m:e>
                          </m:rad>
                        </m:den>
                      </m:f>
                    </m:oMath>
                  </m:oMathPara>
                </a14:m>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test statistic for tests relating to the population proportion </a:t>
                </a:r>
                <a:r>
                  <a:rPr lang="en-US" sz="2000" dirty="0">
                    <a:solidFill>
                      <a:srgbClr val="0000FF"/>
                    </a:solidFill>
                    <a:latin typeface="Times New Roman" panose="02020603050405020304" pitchFamily="18" charset="0"/>
                    <a:cs typeface="Times New Roman" panose="02020603050405020304" pitchFamily="18" charset="0"/>
                  </a:rPr>
                  <a:t>measure how far </a:t>
                </a:r>
                <a14:m>
                  <m:oMath xmlns:m="http://schemas.openxmlformats.org/officeDocument/2006/math">
                    <m:acc>
                      <m:accPr>
                        <m:chr m:val="̂"/>
                        <m:ctrlPr>
                          <a:rPr lang="en-US" sz="2000" b="0" i="1" u="none" strike="noStrike" baseline="0" smtClean="0">
                            <a:solidFill>
                              <a:srgbClr val="0000FF"/>
                            </a:solidFill>
                            <a:latin typeface="Cambria Math" panose="02040503050406030204" pitchFamily="18" charset="0"/>
                          </a:rPr>
                        </m:ctrlPr>
                      </m:accPr>
                      <m:e>
                        <m:r>
                          <a:rPr lang="en-US" sz="2000" b="0" i="1" u="none" strike="noStrike" baseline="0" smtClean="0">
                            <a:solidFill>
                              <a:srgbClr val="0000FF"/>
                            </a:solidFill>
                            <a:latin typeface="Cambria Math" panose="02040503050406030204" pitchFamily="18" charset="0"/>
                            <a:ea typeface="Cambria Math" panose="02040503050406030204" pitchFamily="18" charset="0"/>
                          </a:rPr>
                          <m:t>𝜌</m:t>
                        </m:r>
                      </m:e>
                    </m:acc>
                    <m:r>
                      <a:rPr lang="en-US" sz="2000" b="0" i="1" u="none" strike="noStrike" baseline="0" smtClean="0">
                        <a:solidFill>
                          <a:srgbClr val="0000FF"/>
                        </a:solidFill>
                        <a:latin typeface="Cambria Math" panose="02040503050406030204" pitchFamily="18" charset="0"/>
                      </a:rPr>
                      <m:t> </m:t>
                    </m:r>
                  </m:oMath>
                </a14:m>
                <a:r>
                  <a:rPr lang="en-US" sz="2000" dirty="0">
                    <a:solidFill>
                      <a:srgbClr val="0000FF"/>
                    </a:solidFill>
                    <a:latin typeface="Times New Roman" panose="02020603050405020304" pitchFamily="18" charset="0"/>
                    <a:cs typeface="Times New Roman" panose="02020603050405020304" pitchFamily="18" charset="0"/>
                  </a:rPr>
                  <a:t>is from the value of </a:t>
                </a:r>
                <a14:m>
                  <m:oMath xmlns:m="http://schemas.openxmlformats.org/officeDocument/2006/math">
                    <m:r>
                      <a:rPr lang="en-US" sz="20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oMath>
                </a14:m>
                <a:r>
                  <a:rPr lang="en-US" sz="2000" dirty="0">
                    <a:solidFill>
                      <a:srgbClr val="0000FF"/>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(under the null hypothesis) in standard deviation units</a:t>
                </a:r>
              </a:p>
              <a:p>
                <a:r>
                  <a:rPr lang="en-US" sz="2000" b="1" dirty="0">
                    <a:latin typeface="Times New Roman" panose="02020603050405020304" pitchFamily="18" charset="0"/>
                    <a:cs typeface="Times New Roman" panose="02020603050405020304" pitchFamily="18" charset="0"/>
                  </a:rPr>
                  <a:t>This result allows us to quantify </a:t>
                </a:r>
                <a:r>
                  <a:rPr lang="en-US" sz="2000" dirty="0">
                    <a:latin typeface="Times New Roman" panose="02020603050405020304" pitchFamily="18" charset="0"/>
                    <a:cs typeface="Times New Roman" panose="02020603050405020304" pitchFamily="18" charset="0"/>
                  </a:rPr>
                  <a:t>how far the point estimate is from the expected value of the population parameter under the null hypothesis and to make inference about the population proportion</a:t>
                </a:r>
                <a:endParaRPr lang="en-US" sz="2000" b="0" i="0" u="none" strike="noStrike" baseline="0" dirty="0">
                  <a:solidFill>
                    <a:srgbClr val="A10000"/>
                  </a:solidFill>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F94881DC-A5F2-2901-FE88-A75694030170}"/>
                  </a:ext>
                </a:extLst>
              </p:cNvPr>
              <p:cNvSpPr>
                <a:spLocks noGrp="1" noRot="1" noChangeAspect="1" noMove="1" noResize="1" noEditPoints="1" noAdjustHandles="1" noChangeArrowheads="1" noChangeShapeType="1" noTextEdit="1"/>
              </p:cNvSpPr>
              <p:nvPr>
                <p:ph type="body" sz="quarter" idx="10"/>
              </p:nvPr>
            </p:nvSpPr>
            <p:spPr>
              <a:xfrm>
                <a:off x="468312" y="1417637"/>
                <a:ext cx="9143999" cy="502920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EE18D81-77CE-B585-B52B-BE30C52717B0}"/>
                  </a:ext>
                </a:extLst>
              </p:cNvPr>
              <p:cNvSpPr txBox="1"/>
              <p:nvPr/>
            </p:nvSpPr>
            <p:spPr>
              <a:xfrm>
                <a:off x="7554910" y="1426002"/>
                <a:ext cx="2362200" cy="543739"/>
              </a:xfrm>
              <a:prstGeom prst="rect">
                <a:avLst/>
              </a:prstGeom>
              <a:noFill/>
            </p:spPr>
            <p:txBody>
              <a:bodyPr wrap="square">
                <a:spAutoFit/>
              </a:bodyPr>
              <a:lstStyle/>
              <a:p>
                <a:r>
                  <a:rPr lang="en-US" sz="1600" dirty="0"/>
                  <a:t>Z-test in mean: </a:t>
                </a:r>
                <a14:m>
                  <m:oMath xmlns:m="http://schemas.openxmlformats.org/officeDocument/2006/math">
                    <m:r>
                      <a:rPr lang="en-US" sz="1600" i="1" smtClean="0">
                        <a:latin typeface="Cambria Math" panose="02040503050406030204" pitchFamily="18" charset="0"/>
                      </a:rPr>
                      <m:t>𝑧</m:t>
                    </m:r>
                    <m:r>
                      <a:rPr lang="en-US" sz="1600" i="0">
                        <a:latin typeface="Cambria Math" panose="02040503050406030204" pitchFamily="18" charset="0"/>
                      </a:rPr>
                      <m:t>= </m:t>
                    </m:r>
                    <m:f>
                      <m:fPr>
                        <m:ctrlPr>
                          <a:rPr lang="en-US" sz="1600" i="1">
                            <a:solidFill>
                              <a:srgbClr val="836967"/>
                            </a:solidFill>
                            <a:latin typeface="Cambria Math" panose="02040503050406030204" pitchFamily="18" charset="0"/>
                          </a:rPr>
                        </m:ctrlPr>
                      </m:fPr>
                      <m:num>
                        <m:acc>
                          <m:accPr>
                            <m:chr m:val="̅"/>
                            <m:ctrlPr>
                              <a:rPr lang="en-US" sz="1600" i="1">
                                <a:solidFill>
                                  <a:srgbClr val="836967"/>
                                </a:solidFill>
                                <a:latin typeface="Cambria Math" panose="02040503050406030204" pitchFamily="18" charset="0"/>
                              </a:rPr>
                            </m:ctrlPr>
                          </m:accPr>
                          <m:e>
                            <m:r>
                              <a:rPr lang="en-US" sz="1600" i="1">
                                <a:latin typeface="Cambria Math" panose="02040503050406030204" pitchFamily="18" charset="0"/>
                              </a:rPr>
                              <m:t>𝑥</m:t>
                            </m:r>
                          </m:e>
                        </m:acc>
                        <m:r>
                          <a:rPr lang="en-US" sz="1600" i="0">
                            <a:latin typeface="Cambria Math" panose="02040503050406030204" pitchFamily="18" charset="0"/>
                          </a:rPr>
                          <m:t>−</m:t>
                        </m:r>
                        <m:r>
                          <a:rPr lang="en-US" sz="1600" i="1">
                            <a:latin typeface="Cambria Math" panose="02040503050406030204" pitchFamily="18" charset="0"/>
                          </a:rPr>
                          <m:t>𝜇</m:t>
                        </m:r>
                      </m:num>
                      <m:den>
                        <m:f>
                          <m:fPr>
                            <m:ctrlPr>
                              <a:rPr lang="en-US" sz="1600" i="1">
                                <a:solidFill>
                                  <a:srgbClr val="836967"/>
                                </a:solidFill>
                                <a:latin typeface="Cambria Math" panose="02040503050406030204" pitchFamily="18" charset="0"/>
                              </a:rPr>
                            </m:ctrlPr>
                          </m:fPr>
                          <m:num>
                            <m:r>
                              <a:rPr lang="en-US" sz="1600" i="1">
                                <a:latin typeface="Cambria Math" panose="02040503050406030204" pitchFamily="18" charset="0"/>
                              </a:rPr>
                              <m:t>𝜎</m:t>
                            </m:r>
                          </m:num>
                          <m:den>
                            <m:rad>
                              <m:radPr>
                                <m:degHide m:val="on"/>
                                <m:ctrlPr>
                                  <a:rPr lang="en-US" sz="1600" i="1">
                                    <a:solidFill>
                                      <a:srgbClr val="836967"/>
                                    </a:solidFill>
                                    <a:latin typeface="Cambria Math" panose="02040503050406030204" pitchFamily="18" charset="0"/>
                                  </a:rPr>
                                </m:ctrlPr>
                              </m:radPr>
                              <m:deg/>
                              <m:e>
                                <m:r>
                                  <a:rPr lang="en-US" sz="1600" i="1">
                                    <a:latin typeface="Cambria Math" panose="02040503050406030204" pitchFamily="18" charset="0"/>
                                  </a:rPr>
                                  <m:t>𝑛</m:t>
                                </m:r>
                              </m:e>
                            </m:rad>
                          </m:den>
                        </m:f>
                      </m:den>
                    </m:f>
                  </m:oMath>
                </a14:m>
                <a:endParaRPr lang="en-US" sz="1600" dirty="0"/>
              </a:p>
            </p:txBody>
          </p:sp>
        </mc:Choice>
        <mc:Fallback xmlns="">
          <p:sp>
            <p:nvSpPr>
              <p:cNvPr id="5" name="TextBox 4">
                <a:extLst>
                  <a:ext uri="{FF2B5EF4-FFF2-40B4-BE49-F238E27FC236}">
                    <a16:creationId xmlns:a16="http://schemas.microsoft.com/office/drawing/2014/main" id="{BEE18D81-77CE-B585-B52B-BE30C52717B0}"/>
                  </a:ext>
                </a:extLst>
              </p:cNvPr>
              <p:cNvSpPr txBox="1">
                <a:spLocks noRot="1" noChangeAspect="1" noMove="1" noResize="1" noEditPoints="1" noAdjustHandles="1" noChangeArrowheads="1" noChangeShapeType="1" noTextEdit="1"/>
              </p:cNvSpPr>
              <p:nvPr/>
            </p:nvSpPr>
            <p:spPr>
              <a:xfrm>
                <a:off x="7554910" y="1426002"/>
                <a:ext cx="2362200" cy="543739"/>
              </a:xfrm>
              <a:prstGeom prst="rect">
                <a:avLst/>
              </a:prstGeom>
              <a:blipFill>
                <a:blip r:embed="rId3"/>
                <a:stretch>
                  <a:fillRect l="-1289"/>
                </a:stretch>
              </a:blipFill>
            </p:spPr>
            <p:txBody>
              <a:bodyPr/>
              <a:lstStyle/>
              <a:p>
                <a:r>
                  <a:rPr lang="en-US">
                    <a:noFill/>
                  </a:rPr>
                  <a:t> </a:t>
                </a:r>
              </a:p>
            </p:txBody>
          </p:sp>
        </mc:Fallback>
      </mc:AlternateContent>
    </p:spTree>
    <p:extLst>
      <p:ext uri="{BB962C8B-B14F-4D97-AF65-F5344CB8AC3E}">
        <p14:creationId xmlns:p14="http://schemas.microsoft.com/office/powerpoint/2010/main" val="2103946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FABF8-326F-A7FC-FB71-E3C2A07E45EC}"/>
              </a:ext>
            </a:extLst>
          </p:cNvPr>
          <p:cNvSpPr>
            <a:spLocks noGrp="1"/>
          </p:cNvSpPr>
          <p:nvPr>
            <p:ph type="title"/>
          </p:nvPr>
        </p:nvSpPr>
        <p:spPr/>
        <p:txBody>
          <a:bodyPr/>
          <a:lstStyle/>
          <a:p>
            <a:r>
              <a:rPr lang="en-US" dirty="0"/>
              <a:t>Significance Tests for a Proportion</a:t>
            </a:r>
          </a:p>
        </p:txBody>
      </p:sp>
      <p:sp>
        <p:nvSpPr>
          <p:cNvPr id="3" name="Text Placeholder 2">
            <a:extLst>
              <a:ext uri="{FF2B5EF4-FFF2-40B4-BE49-F238E27FC236}">
                <a16:creationId xmlns:a16="http://schemas.microsoft.com/office/drawing/2014/main" id="{F94881DC-A5F2-2901-FE88-A75694030170}"/>
              </a:ext>
            </a:extLst>
          </p:cNvPr>
          <p:cNvSpPr>
            <a:spLocks noGrp="1"/>
          </p:cNvSpPr>
          <p:nvPr>
            <p:ph type="body" sz="quarter" idx="10"/>
          </p:nvPr>
        </p:nvSpPr>
        <p:spPr>
          <a:xfrm>
            <a:off x="468312" y="1417637"/>
            <a:ext cx="9143999" cy="1676400"/>
          </a:xfrm>
        </p:spPr>
        <p:txBody>
          <a:bodyPr/>
          <a:lstStyle/>
          <a:p>
            <a:pPr marL="182880" indent="0">
              <a:buNone/>
            </a:pPr>
            <a:r>
              <a:rPr lang="en-US" sz="2400" dirty="0">
                <a:latin typeface="Times New Roman" panose="02020603050405020304" pitchFamily="18" charset="0"/>
                <a:cs typeface="Times New Roman" panose="02020603050405020304" pitchFamily="18" charset="0"/>
              </a:rPr>
              <a:t>This is generally done by calculating the corresponding p-value.</a:t>
            </a:r>
          </a:p>
          <a:p>
            <a:pPr marL="182880" indent="0">
              <a:buNone/>
            </a:pPr>
            <a:r>
              <a:rPr lang="en-US" sz="2400" dirty="0">
                <a:latin typeface="Times New Roman" panose="02020603050405020304" pitchFamily="18" charset="0"/>
                <a:cs typeface="Times New Roman" panose="02020603050405020304" pitchFamily="18" charset="0"/>
              </a:rPr>
              <a:t>The p-value for the z statistic described above is calculated using the standard normal distribution.</a:t>
            </a:r>
            <a:endParaRPr lang="en-US" sz="2400" b="0" i="0" u="none" strike="noStrike" baseline="0" dirty="0">
              <a:solidFill>
                <a:srgbClr val="A1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A19288D-141B-9C67-67D6-7CCA866B9E67}"/>
              </a:ext>
            </a:extLst>
          </p:cNvPr>
          <p:cNvPicPr>
            <a:picLocks noChangeAspect="1"/>
          </p:cNvPicPr>
          <p:nvPr/>
        </p:nvPicPr>
        <p:blipFill>
          <a:blip r:embed="rId2"/>
          <a:stretch>
            <a:fillRect/>
          </a:stretch>
        </p:blipFill>
        <p:spPr>
          <a:xfrm>
            <a:off x="300534" y="2794514"/>
            <a:ext cx="4388005" cy="2815196"/>
          </a:xfrm>
          <a:prstGeom prst="rect">
            <a:avLst/>
          </a:prstGeom>
        </p:spPr>
      </p:pic>
      <p:pic>
        <p:nvPicPr>
          <p:cNvPr id="7" name="Picture 6">
            <a:extLst>
              <a:ext uri="{FF2B5EF4-FFF2-40B4-BE49-F238E27FC236}">
                <a16:creationId xmlns:a16="http://schemas.microsoft.com/office/drawing/2014/main" id="{0E09C7C4-E33D-0005-0152-3BFAF02613D1}"/>
              </a:ext>
            </a:extLst>
          </p:cNvPr>
          <p:cNvPicPr>
            <a:picLocks noChangeAspect="1"/>
          </p:cNvPicPr>
          <p:nvPr/>
        </p:nvPicPr>
        <p:blipFill>
          <a:blip r:embed="rId3"/>
          <a:stretch>
            <a:fillRect/>
          </a:stretch>
        </p:blipFill>
        <p:spPr>
          <a:xfrm>
            <a:off x="5429156" y="2422979"/>
            <a:ext cx="4181707" cy="2629216"/>
          </a:xfrm>
          <a:prstGeom prst="rect">
            <a:avLst/>
          </a:prstGeom>
        </p:spPr>
      </p:pic>
      <p:pic>
        <p:nvPicPr>
          <p:cNvPr id="9" name="Picture 8">
            <a:extLst>
              <a:ext uri="{FF2B5EF4-FFF2-40B4-BE49-F238E27FC236}">
                <a16:creationId xmlns:a16="http://schemas.microsoft.com/office/drawing/2014/main" id="{09BFCFC6-5DBE-5B92-96A8-DA3B10363CE8}"/>
              </a:ext>
            </a:extLst>
          </p:cNvPr>
          <p:cNvPicPr>
            <a:picLocks noChangeAspect="1"/>
          </p:cNvPicPr>
          <p:nvPr/>
        </p:nvPicPr>
        <p:blipFill>
          <a:blip r:embed="rId4"/>
          <a:stretch>
            <a:fillRect/>
          </a:stretch>
        </p:blipFill>
        <p:spPr>
          <a:xfrm>
            <a:off x="3897312" y="4742140"/>
            <a:ext cx="3962400" cy="2325994"/>
          </a:xfrm>
          <a:prstGeom prst="rect">
            <a:avLst/>
          </a:prstGeom>
        </p:spPr>
      </p:pic>
    </p:spTree>
    <p:extLst>
      <p:ext uri="{BB962C8B-B14F-4D97-AF65-F5344CB8AC3E}">
        <p14:creationId xmlns:p14="http://schemas.microsoft.com/office/powerpoint/2010/main" val="1492167751"/>
      </p:ext>
    </p:extLst>
  </p:cSld>
  <p:clrMapOvr>
    <a:masterClrMapping/>
  </p:clrMapOvr>
</p:sld>
</file>

<file path=ppt/theme/theme1.xml><?xml version="1.0" encoding="utf-8"?>
<a:theme xmlns:a="http://schemas.openxmlformats.org/drawingml/2006/main" name="comp128">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omic Sans MS"/>
        <a:ea typeface="msmincho"/>
        <a:cs typeface="msmincho"/>
      </a:majorFont>
      <a:minorFont>
        <a:latin typeface="Comic Sans MS"/>
        <a:ea typeface="msmincho"/>
        <a:cs typeface="msminch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XX_template.pptx" id="{4006D69A-F14A-44FB-A2C8-1B84E2E55AAE}" vid="{A978607D-FE39-4C08-B864-E85741C5937C}"/>
    </a:ext>
  </a:extLst>
</a:theme>
</file>

<file path=ppt/theme/theme2.xml><?xml version="1.0" encoding="utf-8"?>
<a:theme xmlns:a="http://schemas.openxmlformats.org/drawingml/2006/main" name="comp128 titl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omic Sans MS"/>
        <a:ea typeface="msmincho"/>
        <a:cs typeface="msmincho"/>
      </a:majorFont>
      <a:minorFont>
        <a:latin typeface="Comic Sans MS"/>
        <a:ea typeface="msmincho"/>
        <a:cs typeface="msminch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XX_template.pptx" id="{4006D69A-F14A-44FB-A2C8-1B84E2E55AAE}" vid="{63A125F5-0240-4705-A4F0-F187C339EFE3}"/>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comp1000</Template>
  <TotalTime>7543</TotalTime>
  <Words>3316</Words>
  <Application>Microsoft Office PowerPoint</Application>
  <PresentationFormat>Custom</PresentationFormat>
  <Paragraphs>210</Paragraphs>
  <Slides>39</Slides>
  <Notes>7</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39</vt:i4>
      </vt:variant>
    </vt:vector>
  </HeadingPairs>
  <TitlesOfParts>
    <vt:vector size="55" baseType="lpstr">
      <vt:lpstr>Bitstream Vera Serif</vt:lpstr>
      <vt:lpstr>CMBX9</vt:lpstr>
      <vt:lpstr>CMR9</vt:lpstr>
      <vt:lpstr>MnSymbol9</vt:lpstr>
      <vt:lpstr>Abadi</vt:lpstr>
      <vt:lpstr>Arial</vt:lpstr>
      <vt:lpstr>Cambria Math</vt:lpstr>
      <vt:lpstr>Comic Sans MS</vt:lpstr>
      <vt:lpstr>Consolas</vt:lpstr>
      <vt:lpstr>Georgia</vt:lpstr>
      <vt:lpstr>Tahoma</vt:lpstr>
      <vt:lpstr>Times New Roman</vt:lpstr>
      <vt:lpstr>Verdana</vt:lpstr>
      <vt:lpstr>Wingdings</vt:lpstr>
      <vt:lpstr>comp128</vt:lpstr>
      <vt:lpstr>comp128 title</vt:lpstr>
      <vt:lpstr> MET CS 555 – Foundations of Machine Learning  Lecture 11: One and Two-Sample Test of Proportion </vt:lpstr>
      <vt:lpstr>Study Guide</vt:lpstr>
      <vt:lpstr>PowerPoint Presentation</vt:lpstr>
      <vt:lpstr>One-Sample Tests for Proportions</vt:lpstr>
      <vt:lpstr>One-Sample Tests for Proportions</vt:lpstr>
      <vt:lpstr>A Few Caveats</vt:lpstr>
      <vt:lpstr>Significance Tests for a Proportion</vt:lpstr>
      <vt:lpstr>Significance Tests for a Proportion</vt:lpstr>
      <vt:lpstr>Significance Tests for a Proportion</vt:lpstr>
      <vt:lpstr>An Example: Significance Tests for a Proportion</vt:lpstr>
      <vt:lpstr>An Example: Significance Tests for a Proportion</vt:lpstr>
      <vt:lpstr>Confidence Intervals for a Proportion</vt:lpstr>
      <vt:lpstr>An Example: Confidence Intervals for a Proportion</vt:lpstr>
      <vt:lpstr>Exercise</vt:lpstr>
      <vt:lpstr>PowerPoint Presentation</vt:lpstr>
      <vt:lpstr>One Sample Tests for a Proportion: R Command</vt:lpstr>
      <vt:lpstr>Exercise</vt:lpstr>
      <vt:lpstr>Conditions for Inference</vt:lpstr>
      <vt:lpstr>PowerPoint Presentation</vt:lpstr>
      <vt:lpstr>Two-Sample Tests for Proportions</vt:lpstr>
      <vt:lpstr>Confidence Intervals for Differences in Proportions</vt:lpstr>
      <vt:lpstr>An Example: Two-Sample Tests for Proportions</vt:lpstr>
      <vt:lpstr>An Example: Two-Sample Tests for Proportions</vt:lpstr>
      <vt:lpstr>Exercise</vt:lpstr>
      <vt:lpstr>PowerPoint Presentation</vt:lpstr>
      <vt:lpstr>Two-Sample Tests for Proportions: R Commands</vt:lpstr>
      <vt:lpstr>Two-Sample Tests for Proportions: R Commands</vt:lpstr>
      <vt:lpstr>Significance Tests for Differences in Proportions</vt:lpstr>
      <vt:lpstr>An Example: Significance Tests for Differences in Proportions</vt:lpstr>
      <vt:lpstr>An Example: Significance Tests for Differences in Proportions</vt:lpstr>
      <vt:lpstr>Exercise</vt:lpstr>
      <vt:lpstr>PowerPoint Presentation</vt:lpstr>
      <vt:lpstr>Effect Measures</vt:lpstr>
      <vt:lpstr>Estimate of Risk Ratio</vt:lpstr>
      <vt:lpstr>Effect Measures – Odds Ratio</vt:lpstr>
      <vt:lpstr>Effect Measures – Odds Ratio</vt:lpstr>
      <vt:lpstr>An Example: Estimate of Risk Difference</vt:lpstr>
      <vt:lpstr>An Example: Estimate of Risk Ratio</vt:lpstr>
      <vt:lpstr>An Example: Estimate of Risk Ratio</vt:lpstr>
    </vt:vector>
  </TitlesOfParts>
  <Company>Wentworth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WIT COMP1000</dc:title>
  <dc:creator>Wiseman, Charles</dc:creator>
  <cp:lastModifiedBy>Hongsheng Wu</cp:lastModifiedBy>
  <cp:revision>27</cp:revision>
  <cp:lastPrinted>1601-01-01T00:00:00Z</cp:lastPrinted>
  <dcterms:created xsi:type="dcterms:W3CDTF">2015-09-01T19:09:10Z</dcterms:created>
  <dcterms:modified xsi:type="dcterms:W3CDTF">2023-11-18T12:44:16Z</dcterms:modified>
</cp:coreProperties>
</file>