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38"/>
  </p:notesMasterIdLst>
  <p:sldIdLst>
    <p:sldId id="260" r:id="rId3"/>
    <p:sldId id="268" r:id="rId4"/>
    <p:sldId id="352" r:id="rId5"/>
    <p:sldId id="552" r:id="rId6"/>
    <p:sldId id="666" r:id="rId7"/>
    <p:sldId id="668" r:id="rId8"/>
    <p:sldId id="669" r:id="rId9"/>
    <p:sldId id="716" r:id="rId10"/>
    <p:sldId id="672" r:id="rId11"/>
    <p:sldId id="673" r:id="rId12"/>
    <p:sldId id="675" r:id="rId13"/>
    <p:sldId id="676" r:id="rId14"/>
    <p:sldId id="677" r:id="rId15"/>
    <p:sldId id="678" r:id="rId16"/>
    <p:sldId id="570" r:id="rId17"/>
    <p:sldId id="665" r:id="rId18"/>
    <p:sldId id="683" r:id="rId19"/>
    <p:sldId id="684" r:id="rId20"/>
    <p:sldId id="687" r:id="rId21"/>
    <p:sldId id="688" r:id="rId22"/>
    <p:sldId id="689" r:id="rId23"/>
    <p:sldId id="690" r:id="rId24"/>
    <p:sldId id="691" r:id="rId25"/>
    <p:sldId id="694" r:id="rId26"/>
    <p:sldId id="695" r:id="rId27"/>
    <p:sldId id="696" r:id="rId28"/>
    <p:sldId id="698" r:id="rId29"/>
    <p:sldId id="701" r:id="rId30"/>
    <p:sldId id="700" r:id="rId31"/>
    <p:sldId id="703" r:id="rId32"/>
    <p:sldId id="704" r:id="rId33"/>
    <p:sldId id="706" r:id="rId34"/>
    <p:sldId id="707" r:id="rId35"/>
    <p:sldId id="708" r:id="rId36"/>
    <p:sldId id="709" r:id="rId37"/>
  </p:sldIdLst>
  <p:sldSz cx="10080625" cy="7559675"/>
  <p:notesSz cx="7010400" cy="9296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2" userDrawn="1">
          <p15:clr>
            <a:srgbClr val="A4A3A4"/>
          </p15:clr>
        </p15:guide>
        <p15:guide id="2" pos="19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700000"/>
    <a:srgbClr val="FF8181"/>
    <a:srgbClr val="0F0595"/>
    <a:srgbClr val="820000"/>
    <a:srgbClr val="640000"/>
    <a:srgbClr val="FC0C0C"/>
    <a:srgbClr val="928F00"/>
    <a:srgbClr val="E3DE00"/>
    <a:srgbClr val="C9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0D252-6E67-4C24-815F-C39618BA6A35}" v="23" dt="2023-08-08T23:12:23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58" autoAdjust="0"/>
  </p:normalViewPr>
  <p:slideViewPr>
    <p:cSldViewPr>
      <p:cViewPr varScale="1">
        <p:scale>
          <a:sx n="78" d="100"/>
          <a:sy n="78" d="100"/>
        </p:scale>
        <p:origin x="1397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62"/>
        <p:guide pos="19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3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4.xml"/><Relationship Id="rId5" Type="http://schemas.openxmlformats.org/officeDocument/2006/relationships/slide" Target="slides/slide15.xml"/><Relationship Id="rId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 Zhang" userId="c42c0673-24fb-471d-a251-3b1ad47dea15" providerId="ADAL" clId="{0349D8AC-B0A2-4A43-B216-AC1301262B5D}"/>
    <pc:docChg chg="modNotesMaster">
      <pc:chgData name="Ming Zhang" userId="c42c0673-24fb-471d-a251-3b1ad47dea15" providerId="ADAL" clId="{0349D8AC-B0A2-4A43-B216-AC1301262B5D}" dt="2019-09-09T18:14:36.655" v="0"/>
      <pc:docMkLst>
        <pc:docMk/>
      </pc:docMkLst>
    </pc:docChg>
  </pc:docChgLst>
  <pc:docChgLst>
    <pc:chgData name="Zhang, Ming" userId="b82a8543-f1f7-489a-9aa1-19dfec147758" providerId="ADAL" clId="{304F4868-5C1E-4EC9-A512-BD0950A5DE87}"/>
    <pc:docChg chg="undo custSel addSld delSld modSld sldOrd modMainMaster">
      <pc:chgData name="Zhang, Ming" userId="b82a8543-f1f7-489a-9aa1-19dfec147758" providerId="ADAL" clId="{304F4868-5C1E-4EC9-A512-BD0950A5DE87}" dt="2022-07-08T11:01:54.429" v="3938" actId="207"/>
      <pc:docMkLst>
        <pc:docMk/>
      </pc:docMkLst>
      <pc:sldChg chg="modSp mod modNotesTx">
        <pc:chgData name="Zhang, Ming" userId="b82a8543-f1f7-489a-9aa1-19dfec147758" providerId="ADAL" clId="{304F4868-5C1E-4EC9-A512-BD0950A5DE87}" dt="2022-07-08T11:01:54.429" v="3938" actId="207"/>
        <pc:sldMkLst>
          <pc:docMk/>
          <pc:sldMk cId="2671960317" sldId="260"/>
        </pc:sldMkLst>
        <pc:spChg chg="mod">
          <ac:chgData name="Zhang, Ming" userId="b82a8543-f1f7-489a-9aa1-19dfec147758" providerId="ADAL" clId="{304F4868-5C1E-4EC9-A512-BD0950A5DE87}" dt="2022-07-08T11:01:54.429" v="3938" actId="207"/>
          <ac:spMkLst>
            <pc:docMk/>
            <pc:sldMk cId="2671960317" sldId="260"/>
            <ac:spMk id="4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8T10:48:50.324" v="3932" actId="2711"/>
          <ac:spMkLst>
            <pc:docMk/>
            <pc:sldMk cId="2671960317" sldId="260"/>
            <ac:spMk id="5" creationId="{00000000-0000-0000-0000-000000000000}"/>
          </ac:spMkLst>
        </pc:spChg>
      </pc:sldChg>
      <pc:sldChg chg="modSp mod">
        <pc:chgData name="Zhang, Ming" userId="b82a8543-f1f7-489a-9aa1-19dfec147758" providerId="ADAL" clId="{304F4868-5C1E-4EC9-A512-BD0950A5DE87}" dt="2022-07-07T12:22:52.395" v="304" actId="20577"/>
        <pc:sldMkLst>
          <pc:docMk/>
          <pc:sldMk cId="4039636835" sldId="268"/>
        </pc:sldMkLst>
        <pc:spChg chg="mod">
          <ac:chgData name="Zhang, Ming" userId="b82a8543-f1f7-489a-9aa1-19dfec147758" providerId="ADAL" clId="{304F4868-5C1E-4EC9-A512-BD0950A5DE87}" dt="2022-07-07T12:21:11.645" v="128" actId="20577"/>
          <ac:spMkLst>
            <pc:docMk/>
            <pc:sldMk cId="4039636835" sldId="268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22:52.395" v="304" actId="20577"/>
          <ac:spMkLst>
            <pc:docMk/>
            <pc:sldMk cId="4039636835" sldId="268"/>
            <ac:spMk id="3" creationId="{00000000-0000-0000-0000-000000000000}"/>
          </ac:spMkLst>
        </pc:spChg>
      </pc:sldChg>
      <pc:sldChg chg="addSp delSp modSp mod">
        <pc:chgData name="Zhang, Ming" userId="b82a8543-f1f7-489a-9aa1-19dfec147758" providerId="ADAL" clId="{304F4868-5C1E-4EC9-A512-BD0950A5DE87}" dt="2022-07-07T12:32:35.411" v="603" actId="1076"/>
        <pc:sldMkLst>
          <pc:docMk/>
          <pc:sldMk cId="1170228739" sldId="269"/>
        </pc:sldMkLst>
        <pc:spChg chg="mod">
          <ac:chgData name="Zhang, Ming" userId="b82a8543-f1f7-489a-9aa1-19dfec147758" providerId="ADAL" clId="{304F4868-5C1E-4EC9-A512-BD0950A5DE87}" dt="2022-07-07T12:23:31.756" v="321" actId="20577"/>
          <ac:spMkLst>
            <pc:docMk/>
            <pc:sldMk cId="1170228739" sldId="269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32:35.411" v="603" actId="1076"/>
          <ac:spMkLst>
            <pc:docMk/>
            <pc:sldMk cId="1170228739" sldId="269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2:27:22.531" v="483" actId="478"/>
          <ac:spMkLst>
            <pc:docMk/>
            <pc:sldMk cId="1170228739" sldId="269"/>
            <ac:spMk id="5" creationId="{6B6089E3-580C-E4E5-7BD1-3B05C6201D26}"/>
          </ac:spMkLst>
        </pc:spChg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033498487" sldId="270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925474555" sldId="271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709877381" sldId="273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114602904" sldId="274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85725983" sldId="275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93370586" sldId="276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067977769" sldId="277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549230789" sldId="278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831665613" sldId="279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397946128" sldId="280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4117851117" sldId="281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203268009" sldId="282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872117444" sldId="283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689670801" sldId="284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74066804" sldId="285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1867202762" sldId="286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717324068" sldId="287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899847421" sldId="288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305135798" sldId="289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381422095" sldId="290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3514550263" sldId="291"/>
        </pc:sldMkLst>
      </pc:sldChg>
      <pc:sldChg chg="del">
        <pc:chgData name="Zhang, Ming" userId="b82a8543-f1f7-489a-9aa1-19dfec147758" providerId="ADAL" clId="{304F4868-5C1E-4EC9-A512-BD0950A5DE87}" dt="2022-07-07T14:09:27.688" v="1256" actId="47"/>
        <pc:sldMkLst>
          <pc:docMk/>
          <pc:sldMk cId="235361215" sldId="292"/>
        </pc:sldMkLst>
      </pc:sldChg>
      <pc:sldChg chg="addSp delSp modSp add mod modNotesTx">
        <pc:chgData name="Zhang, Ming" userId="b82a8543-f1f7-489a-9aa1-19dfec147758" providerId="ADAL" clId="{304F4868-5C1E-4EC9-A512-BD0950A5DE87}" dt="2022-07-07T13:55:03.255" v="750" actId="1076"/>
        <pc:sldMkLst>
          <pc:docMk/>
          <pc:sldMk cId="3586436310" sldId="293"/>
        </pc:sldMkLst>
        <pc:spChg chg="mod">
          <ac:chgData name="Zhang, Ming" userId="b82a8543-f1f7-489a-9aa1-19dfec147758" providerId="ADAL" clId="{304F4868-5C1E-4EC9-A512-BD0950A5DE87}" dt="2022-07-07T12:32:55.307" v="612" actId="20577"/>
          <ac:spMkLst>
            <pc:docMk/>
            <pc:sldMk cId="3586436310" sldId="293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34:18.500" v="671" actId="14100"/>
          <ac:spMkLst>
            <pc:docMk/>
            <pc:sldMk cId="3586436310" sldId="293"/>
            <ac:spMk id="3" creationId="{00000000-0000-0000-0000-000000000000}"/>
          </ac:spMkLst>
        </pc:spChg>
        <pc:spChg chg="add del">
          <ac:chgData name="Zhang, Ming" userId="b82a8543-f1f7-489a-9aa1-19dfec147758" providerId="ADAL" clId="{304F4868-5C1E-4EC9-A512-BD0950A5DE87}" dt="2022-07-07T12:34:15.132" v="670"/>
          <ac:spMkLst>
            <pc:docMk/>
            <pc:sldMk cId="3586436310" sldId="293"/>
            <ac:spMk id="4" creationId="{F452DD48-F2C1-EE51-222B-086668F3B1BD}"/>
          </ac:spMkLst>
        </pc:spChg>
        <pc:spChg chg="add mod">
          <ac:chgData name="Zhang, Ming" userId="b82a8543-f1f7-489a-9aa1-19dfec147758" providerId="ADAL" clId="{304F4868-5C1E-4EC9-A512-BD0950A5DE87}" dt="2022-07-07T13:55:03.255" v="750" actId="1076"/>
          <ac:spMkLst>
            <pc:docMk/>
            <pc:sldMk cId="3586436310" sldId="293"/>
            <ac:spMk id="5" creationId="{31B67F38-452B-B702-C9CA-0AB176041269}"/>
          </ac:spMkLst>
        </pc:spChg>
      </pc:sldChg>
      <pc:sldChg chg="modSp add mod modNotesTx">
        <pc:chgData name="Zhang, Ming" userId="b82a8543-f1f7-489a-9aa1-19dfec147758" providerId="ADAL" clId="{304F4868-5C1E-4EC9-A512-BD0950A5DE87}" dt="2022-07-07T14:42:57.979" v="1778" actId="20577"/>
        <pc:sldMkLst>
          <pc:docMk/>
          <pc:sldMk cId="91930524" sldId="294"/>
        </pc:sldMkLst>
        <pc:spChg chg="mod">
          <ac:chgData name="Zhang, Ming" userId="b82a8543-f1f7-489a-9aa1-19dfec147758" providerId="ADAL" clId="{304F4868-5C1E-4EC9-A512-BD0950A5DE87}" dt="2022-07-07T14:01:49.728" v="792" actId="20577"/>
          <ac:spMkLst>
            <pc:docMk/>
            <pc:sldMk cId="91930524" sldId="294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08:46.258" v="1254" actId="114"/>
          <ac:spMkLst>
            <pc:docMk/>
            <pc:sldMk cId="91930524" sldId="294"/>
            <ac:spMk id="3" creationId="{00000000-0000-0000-0000-000000000000}"/>
          </ac:spMkLst>
        </pc:spChg>
      </pc:sldChg>
      <pc:sldChg chg="addSp delSp modSp add mod modNotesTx">
        <pc:chgData name="Zhang, Ming" userId="b82a8543-f1f7-489a-9aa1-19dfec147758" providerId="ADAL" clId="{304F4868-5C1E-4EC9-A512-BD0950A5DE87}" dt="2022-07-08T09:58:14.511" v="3762" actId="478"/>
        <pc:sldMkLst>
          <pc:docMk/>
          <pc:sldMk cId="771154753" sldId="295"/>
        </pc:sldMkLst>
        <pc:spChg chg="mod">
          <ac:chgData name="Zhang, Ming" userId="b82a8543-f1f7-489a-9aa1-19dfec147758" providerId="ADAL" clId="{304F4868-5C1E-4EC9-A512-BD0950A5DE87}" dt="2022-07-07T14:09:35.712" v="1270" actId="20577"/>
          <ac:spMkLst>
            <pc:docMk/>
            <pc:sldMk cId="771154753" sldId="295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14:02.576" v="1454" actId="5793"/>
          <ac:spMkLst>
            <pc:docMk/>
            <pc:sldMk cId="771154753" sldId="295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8T09:58:13.744" v="3761" actId="22"/>
          <ac:spMkLst>
            <pc:docMk/>
            <pc:sldMk cId="771154753" sldId="295"/>
            <ac:spMk id="7" creationId="{2561FA60-F4E2-1847-2952-03CB13FDD30E}"/>
          </ac:spMkLst>
        </pc:spChg>
        <pc:picChg chg="add del mod">
          <ac:chgData name="Zhang, Ming" userId="b82a8543-f1f7-489a-9aa1-19dfec147758" providerId="ADAL" clId="{304F4868-5C1E-4EC9-A512-BD0950A5DE87}" dt="2022-07-08T09:58:14.511" v="3762" actId="478"/>
          <ac:picMkLst>
            <pc:docMk/>
            <pc:sldMk cId="771154753" sldId="295"/>
            <ac:picMk id="5" creationId="{FB117131-6C67-189F-07BA-BED7349771AC}"/>
          </ac:picMkLst>
        </pc:picChg>
        <pc:picChg chg="add mod">
          <ac:chgData name="Zhang, Ming" userId="b82a8543-f1f7-489a-9aa1-19dfec147758" providerId="ADAL" clId="{304F4868-5C1E-4EC9-A512-BD0950A5DE87}" dt="2022-07-07T14:19:23.419" v="1463" actId="1076"/>
          <ac:picMkLst>
            <pc:docMk/>
            <pc:sldMk cId="771154753" sldId="295"/>
            <ac:picMk id="2050" creationId="{2FC1330B-4BD5-99FB-F94F-D69F00D404C9}"/>
          </ac:picMkLst>
        </pc:picChg>
      </pc:sldChg>
      <pc:sldChg chg="addSp modSp add mod modNotesTx">
        <pc:chgData name="Zhang, Ming" userId="b82a8543-f1f7-489a-9aa1-19dfec147758" providerId="ADAL" clId="{304F4868-5C1E-4EC9-A512-BD0950A5DE87}" dt="2022-07-07T14:42:55.675" v="1777" actId="20577"/>
        <pc:sldMkLst>
          <pc:docMk/>
          <pc:sldMk cId="2787738548" sldId="296"/>
        </pc:sldMkLst>
        <pc:spChg chg="mod">
          <ac:chgData name="Zhang, Ming" userId="b82a8543-f1f7-489a-9aa1-19dfec147758" providerId="ADAL" clId="{304F4868-5C1E-4EC9-A512-BD0950A5DE87}" dt="2022-07-07T14:23:43.119" v="1492" actId="20577"/>
          <ac:spMkLst>
            <pc:docMk/>
            <pc:sldMk cId="2787738548" sldId="296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30:22.102" v="1563" actId="20577"/>
          <ac:spMkLst>
            <pc:docMk/>
            <pc:sldMk cId="2787738548" sldId="296"/>
            <ac:spMk id="3" creationId="{00000000-0000-0000-0000-000000000000}"/>
          </ac:spMkLst>
        </pc:spChg>
        <pc:picChg chg="add mod">
          <ac:chgData name="Zhang, Ming" userId="b82a8543-f1f7-489a-9aa1-19dfec147758" providerId="ADAL" clId="{304F4868-5C1E-4EC9-A512-BD0950A5DE87}" dt="2022-07-07T14:26:29.708" v="1558" actId="1076"/>
          <ac:picMkLst>
            <pc:docMk/>
            <pc:sldMk cId="2787738548" sldId="296"/>
            <ac:picMk id="5" creationId="{17C4A719-B705-3CC5-815F-776073D93BFA}"/>
          </ac:picMkLst>
        </pc:picChg>
      </pc:sldChg>
      <pc:sldChg chg="addSp delSp modSp add mod modNotesTx">
        <pc:chgData name="Zhang, Ming" userId="b82a8543-f1f7-489a-9aa1-19dfec147758" providerId="ADAL" clId="{304F4868-5C1E-4EC9-A512-BD0950A5DE87}" dt="2022-07-07T14:42:53.598" v="1776" actId="20577"/>
        <pc:sldMkLst>
          <pc:docMk/>
          <pc:sldMk cId="949709988" sldId="297"/>
        </pc:sldMkLst>
        <pc:spChg chg="mod">
          <ac:chgData name="Zhang, Ming" userId="b82a8543-f1f7-489a-9aa1-19dfec147758" providerId="ADAL" clId="{304F4868-5C1E-4EC9-A512-BD0950A5DE87}" dt="2022-07-07T14:31:04.422" v="1580" actId="20577"/>
          <ac:spMkLst>
            <pc:docMk/>
            <pc:sldMk cId="949709988" sldId="297"/>
            <ac:spMk id="2" creationId="{00000000-0000-0000-0000-000000000000}"/>
          </ac:spMkLst>
        </pc:spChg>
        <pc:spChg chg="del">
          <ac:chgData name="Zhang, Ming" userId="b82a8543-f1f7-489a-9aa1-19dfec147758" providerId="ADAL" clId="{304F4868-5C1E-4EC9-A512-BD0950A5DE87}" dt="2022-07-07T14:31:48.549" v="1581" actId="478"/>
          <ac:spMkLst>
            <pc:docMk/>
            <pc:sldMk cId="949709988" sldId="297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4:34:03.303" v="1585" actId="478"/>
          <ac:spMkLst>
            <pc:docMk/>
            <pc:sldMk cId="949709988" sldId="297"/>
            <ac:spMk id="4" creationId="{7A2BDAA2-29D5-BBC6-C71D-4438421A1B92}"/>
          </ac:spMkLst>
        </pc:spChg>
        <pc:picChg chg="add mod">
          <ac:chgData name="Zhang, Ming" userId="b82a8543-f1f7-489a-9aa1-19dfec147758" providerId="ADAL" clId="{304F4868-5C1E-4EC9-A512-BD0950A5DE87}" dt="2022-07-07T14:31:53.720" v="1584" actId="14100"/>
          <ac:picMkLst>
            <pc:docMk/>
            <pc:sldMk cId="949709988" sldId="297"/>
            <ac:picMk id="6" creationId="{9967EEE5-9AA3-55AB-842B-CC89CBAD8049}"/>
          </ac:picMkLst>
        </pc:picChg>
      </pc:sldChg>
      <pc:sldChg chg="addSp delSp modSp add mod modNotesTx">
        <pc:chgData name="Zhang, Ming" userId="b82a8543-f1f7-489a-9aa1-19dfec147758" providerId="ADAL" clId="{304F4868-5C1E-4EC9-A512-BD0950A5DE87}" dt="2022-07-07T14:53:26.121" v="2181" actId="20577"/>
        <pc:sldMkLst>
          <pc:docMk/>
          <pc:sldMk cId="259723761" sldId="298"/>
        </pc:sldMkLst>
        <pc:spChg chg="mod">
          <ac:chgData name="Zhang, Ming" userId="b82a8543-f1f7-489a-9aa1-19dfec147758" providerId="ADAL" clId="{304F4868-5C1E-4EC9-A512-BD0950A5DE87}" dt="2022-07-07T14:34:25.784" v="1608" actId="20577"/>
          <ac:spMkLst>
            <pc:docMk/>
            <pc:sldMk cId="259723761" sldId="298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53:26.121" v="2181" actId="20577"/>
          <ac:spMkLst>
            <pc:docMk/>
            <pc:sldMk cId="259723761" sldId="298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4:42:01.455" v="1773" actId="478"/>
          <ac:spMkLst>
            <pc:docMk/>
            <pc:sldMk cId="259723761" sldId="298"/>
            <ac:spMk id="4" creationId="{540DF838-48AC-B429-4A8C-F36C108628D5}"/>
          </ac:spMkLst>
        </pc:spChg>
        <pc:spChg chg="add del mod">
          <ac:chgData name="Zhang, Ming" userId="b82a8543-f1f7-489a-9aa1-19dfec147758" providerId="ADAL" clId="{304F4868-5C1E-4EC9-A512-BD0950A5DE87}" dt="2022-07-07T14:41:51.791" v="1771" actId="478"/>
          <ac:spMkLst>
            <pc:docMk/>
            <pc:sldMk cId="259723761" sldId="298"/>
            <ac:spMk id="5" creationId="{404BF217-BF41-5E23-1F70-D332A250476C}"/>
          </ac:spMkLst>
        </pc:spChg>
        <pc:spChg chg="add del mod">
          <ac:chgData name="Zhang, Ming" userId="b82a8543-f1f7-489a-9aa1-19dfec147758" providerId="ADAL" clId="{304F4868-5C1E-4EC9-A512-BD0950A5DE87}" dt="2022-07-07T14:42:30.407" v="1774" actId="478"/>
          <ac:spMkLst>
            <pc:docMk/>
            <pc:sldMk cId="259723761" sldId="298"/>
            <ac:spMk id="10" creationId="{F37DCFB1-563C-3470-FBA8-788661897442}"/>
          </ac:spMkLst>
        </pc:spChg>
        <pc:spChg chg="add mod">
          <ac:chgData name="Zhang, Ming" userId="b82a8543-f1f7-489a-9aa1-19dfec147758" providerId="ADAL" clId="{304F4868-5C1E-4EC9-A512-BD0950A5DE87}" dt="2022-07-07T14:47:53.970" v="1985" actId="1076"/>
          <ac:spMkLst>
            <pc:docMk/>
            <pc:sldMk cId="259723761" sldId="298"/>
            <ac:spMk id="11" creationId="{98A31450-9BC0-56C3-8279-7DF0273DE791}"/>
          </ac:spMkLst>
        </pc:spChg>
        <pc:spChg chg="add">
          <ac:chgData name="Zhang, Ming" userId="b82a8543-f1f7-489a-9aa1-19dfec147758" providerId="ADAL" clId="{304F4868-5C1E-4EC9-A512-BD0950A5DE87}" dt="2022-07-07T14:48:18.421" v="1986" actId="22"/>
          <ac:spMkLst>
            <pc:docMk/>
            <pc:sldMk cId="259723761" sldId="298"/>
            <ac:spMk id="13" creationId="{3509E29E-3994-F237-C62F-DE557004D91B}"/>
          </ac:spMkLst>
        </pc:spChg>
        <pc:picChg chg="add del mod">
          <ac:chgData name="Zhang, Ming" userId="b82a8543-f1f7-489a-9aa1-19dfec147758" providerId="ADAL" clId="{304F4868-5C1E-4EC9-A512-BD0950A5DE87}" dt="2022-07-07T14:41:23.869" v="1763" actId="478"/>
          <ac:picMkLst>
            <pc:docMk/>
            <pc:sldMk cId="259723761" sldId="298"/>
            <ac:picMk id="7" creationId="{73C9C8FA-A82E-1AD4-CCC1-9387E538488B}"/>
          </ac:picMkLst>
        </pc:picChg>
        <pc:picChg chg="add mod">
          <ac:chgData name="Zhang, Ming" userId="b82a8543-f1f7-489a-9aa1-19dfec147758" providerId="ADAL" clId="{304F4868-5C1E-4EC9-A512-BD0950A5DE87}" dt="2022-07-07T14:41:34.837" v="1768" actId="14100"/>
          <ac:picMkLst>
            <pc:docMk/>
            <pc:sldMk cId="259723761" sldId="298"/>
            <ac:picMk id="9" creationId="{BA3AEE76-830E-5803-9D3E-97B0558A868A}"/>
          </ac:picMkLst>
        </pc:picChg>
      </pc:sldChg>
      <pc:sldChg chg="addSp delSp modSp add mod modNotesTx">
        <pc:chgData name="Zhang, Ming" userId="b82a8543-f1f7-489a-9aa1-19dfec147758" providerId="ADAL" clId="{304F4868-5C1E-4EC9-A512-BD0950A5DE87}" dt="2022-07-07T15:01:13.934" v="2318" actId="20577"/>
        <pc:sldMkLst>
          <pc:docMk/>
          <pc:sldMk cId="3040377341" sldId="299"/>
        </pc:sldMkLst>
        <pc:spChg chg="mod">
          <ac:chgData name="Zhang, Ming" userId="b82a8543-f1f7-489a-9aa1-19dfec147758" providerId="ADAL" clId="{304F4868-5C1E-4EC9-A512-BD0950A5DE87}" dt="2022-07-07T14:48:28.229" v="1992" actId="20577"/>
          <ac:spMkLst>
            <pc:docMk/>
            <pc:sldMk cId="3040377341" sldId="299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59:31.009" v="2268" actId="1076"/>
          <ac:spMkLst>
            <pc:docMk/>
            <pc:sldMk cId="3040377341" sldId="299"/>
            <ac:spMk id="3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4:59:44.954" v="2272" actId="1076"/>
          <ac:spMkLst>
            <pc:docMk/>
            <pc:sldMk cId="3040377341" sldId="299"/>
            <ac:spMk id="11" creationId="{98A31450-9BC0-56C3-8279-7DF0273DE791}"/>
          </ac:spMkLst>
        </pc:spChg>
        <pc:spChg chg="del">
          <ac:chgData name="Zhang, Ming" userId="b82a8543-f1f7-489a-9aa1-19dfec147758" providerId="ADAL" clId="{304F4868-5C1E-4EC9-A512-BD0950A5DE87}" dt="2022-07-07T14:50:30.839" v="2139" actId="478"/>
          <ac:spMkLst>
            <pc:docMk/>
            <pc:sldMk cId="3040377341" sldId="299"/>
            <ac:spMk id="13" creationId="{3509E29E-3994-F237-C62F-DE557004D91B}"/>
          </ac:spMkLst>
        </pc:spChg>
        <pc:picChg chg="add del mod">
          <ac:chgData name="Zhang, Ming" userId="b82a8543-f1f7-489a-9aa1-19dfec147758" providerId="ADAL" clId="{304F4868-5C1E-4EC9-A512-BD0950A5DE87}" dt="2022-07-07T14:55:02.886" v="2201" actId="478"/>
          <ac:picMkLst>
            <pc:docMk/>
            <pc:sldMk cId="3040377341" sldId="299"/>
            <ac:picMk id="5" creationId="{92515338-7473-4559-3CBF-3630F406392B}"/>
          </ac:picMkLst>
        </pc:picChg>
        <pc:picChg chg="add mod">
          <ac:chgData name="Zhang, Ming" userId="b82a8543-f1f7-489a-9aa1-19dfec147758" providerId="ADAL" clId="{304F4868-5C1E-4EC9-A512-BD0950A5DE87}" dt="2022-07-07T14:59:32.271" v="2269" actId="1076"/>
          <ac:picMkLst>
            <pc:docMk/>
            <pc:sldMk cId="3040377341" sldId="299"/>
            <ac:picMk id="7" creationId="{B44E5783-780D-7EFC-8BB6-6AD170606EE5}"/>
          </ac:picMkLst>
        </pc:picChg>
        <pc:picChg chg="del mod">
          <ac:chgData name="Zhang, Ming" userId="b82a8543-f1f7-489a-9aa1-19dfec147758" providerId="ADAL" clId="{304F4868-5C1E-4EC9-A512-BD0950A5DE87}" dt="2022-07-07T14:49:22.590" v="2065" actId="478"/>
          <ac:picMkLst>
            <pc:docMk/>
            <pc:sldMk cId="3040377341" sldId="299"/>
            <ac:picMk id="9" creationId="{BA3AEE76-830E-5803-9D3E-97B0558A868A}"/>
          </ac:picMkLst>
        </pc:picChg>
        <pc:picChg chg="add mod">
          <ac:chgData name="Zhang, Ming" userId="b82a8543-f1f7-489a-9aa1-19dfec147758" providerId="ADAL" clId="{304F4868-5C1E-4EC9-A512-BD0950A5DE87}" dt="2022-07-07T14:59:38.665" v="2271" actId="1076"/>
          <ac:picMkLst>
            <pc:docMk/>
            <pc:sldMk cId="3040377341" sldId="299"/>
            <ac:picMk id="10" creationId="{47CAC0E0-6420-A08A-5796-F90F29E3814B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8T10:11:54.809" v="3815" actId="1076"/>
        <pc:sldMkLst>
          <pc:docMk/>
          <pc:sldMk cId="2218715110" sldId="300"/>
        </pc:sldMkLst>
        <pc:spChg chg="mod">
          <ac:chgData name="Zhang, Ming" userId="b82a8543-f1f7-489a-9aa1-19dfec147758" providerId="ADAL" clId="{304F4868-5C1E-4EC9-A512-BD0950A5DE87}" dt="2022-07-07T15:02:12.822" v="2361" actId="20577"/>
          <ac:spMkLst>
            <pc:docMk/>
            <pc:sldMk cId="2218715110" sldId="300"/>
            <ac:spMk id="2" creationId="{00000000-0000-0000-0000-000000000000}"/>
          </ac:spMkLst>
        </pc:spChg>
        <pc:spChg chg="del">
          <ac:chgData name="Zhang, Ming" userId="b82a8543-f1f7-489a-9aa1-19dfec147758" providerId="ADAL" clId="{304F4868-5C1E-4EC9-A512-BD0950A5DE87}" dt="2022-07-07T15:02:22.150" v="2362" actId="478"/>
          <ac:spMkLst>
            <pc:docMk/>
            <pc:sldMk cId="2218715110" sldId="300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5:02:24.538" v="2363" actId="478"/>
          <ac:spMkLst>
            <pc:docMk/>
            <pc:sldMk cId="2218715110" sldId="300"/>
            <ac:spMk id="4" creationId="{5FE49590-329B-BAC9-7871-08C348338A42}"/>
          </ac:spMkLst>
        </pc:spChg>
        <pc:spChg chg="add del">
          <ac:chgData name="Zhang, Ming" userId="b82a8543-f1f7-489a-9aa1-19dfec147758" providerId="ADAL" clId="{304F4868-5C1E-4EC9-A512-BD0950A5DE87}" dt="2022-07-07T15:02:29.922" v="2366"/>
          <ac:spMkLst>
            <pc:docMk/>
            <pc:sldMk cId="2218715110" sldId="300"/>
            <ac:spMk id="6" creationId="{0189EEC4-E2C2-F683-D6D7-C438B8739F38}"/>
          </ac:spMkLst>
        </pc:spChg>
        <pc:spChg chg="add mod">
          <ac:chgData name="Zhang, Ming" userId="b82a8543-f1f7-489a-9aa1-19dfec147758" providerId="ADAL" clId="{304F4868-5C1E-4EC9-A512-BD0950A5DE87}" dt="2022-07-08T10:11:54.809" v="3815" actId="1076"/>
          <ac:spMkLst>
            <pc:docMk/>
            <pc:sldMk cId="2218715110" sldId="300"/>
            <ac:spMk id="6" creationId="{64B78F8F-588B-00F6-E962-AEF8D241E8BA}"/>
          </ac:spMkLst>
        </pc:spChg>
        <pc:picChg chg="add mod">
          <ac:chgData name="Zhang, Ming" userId="b82a8543-f1f7-489a-9aa1-19dfec147758" providerId="ADAL" clId="{304F4868-5C1E-4EC9-A512-BD0950A5DE87}" dt="2022-07-07T23:25:52.591" v="3751" actId="1076"/>
          <ac:picMkLst>
            <pc:docMk/>
            <pc:sldMk cId="2218715110" sldId="300"/>
            <ac:picMk id="4" creationId="{37A0C054-CE8B-27E4-FA0C-6DA98825593C}"/>
          </ac:picMkLst>
        </pc:picChg>
        <pc:picChg chg="del">
          <ac:chgData name="Zhang, Ming" userId="b82a8543-f1f7-489a-9aa1-19dfec147758" providerId="ADAL" clId="{304F4868-5C1E-4EC9-A512-BD0950A5DE87}" dt="2022-07-07T15:02:26.165" v="2364" actId="478"/>
          <ac:picMkLst>
            <pc:docMk/>
            <pc:sldMk cId="2218715110" sldId="300"/>
            <ac:picMk id="5" creationId="{17C4A719-B705-3CC5-815F-776073D93BFA}"/>
          </ac:picMkLst>
        </pc:picChg>
        <pc:picChg chg="add del mod">
          <ac:chgData name="Zhang, Ming" userId="b82a8543-f1f7-489a-9aa1-19dfec147758" providerId="ADAL" clId="{304F4868-5C1E-4EC9-A512-BD0950A5DE87}" dt="2022-07-07T23:25:41.349" v="3746" actId="478"/>
          <ac:picMkLst>
            <pc:docMk/>
            <pc:sldMk cId="2218715110" sldId="300"/>
            <ac:picMk id="8" creationId="{C437F918-1D1C-F39D-CA72-6F32FC7FDB6F}"/>
          </ac:picMkLst>
        </pc:picChg>
        <pc:picChg chg="add mod">
          <ac:chgData name="Zhang, Ming" userId="b82a8543-f1f7-489a-9aa1-19dfec147758" providerId="ADAL" clId="{304F4868-5C1E-4EC9-A512-BD0950A5DE87}" dt="2022-07-07T23:26:10.416" v="3754" actId="1076"/>
          <ac:picMkLst>
            <pc:docMk/>
            <pc:sldMk cId="2218715110" sldId="300"/>
            <ac:picMk id="10" creationId="{C6DE85A1-5659-DF02-FCFF-DF4425A067BE}"/>
          </ac:picMkLst>
        </pc:picChg>
      </pc:sldChg>
      <pc:sldChg chg="modSp add mod">
        <pc:chgData name="Zhang, Ming" userId="b82a8543-f1f7-489a-9aa1-19dfec147758" providerId="ADAL" clId="{304F4868-5C1E-4EC9-A512-BD0950A5DE87}" dt="2022-07-07T15:23:47.878" v="2893" actId="20577"/>
        <pc:sldMkLst>
          <pc:docMk/>
          <pc:sldMk cId="417506296" sldId="301"/>
        </pc:sldMkLst>
        <pc:spChg chg="mod">
          <ac:chgData name="Zhang, Ming" userId="b82a8543-f1f7-489a-9aa1-19dfec147758" providerId="ADAL" clId="{304F4868-5C1E-4EC9-A512-BD0950A5DE87}" dt="2022-07-07T15:09:46.165" v="2403" actId="20577"/>
          <ac:spMkLst>
            <pc:docMk/>
            <pc:sldMk cId="417506296" sldId="301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23:47.878" v="2893" actId="20577"/>
          <ac:spMkLst>
            <pc:docMk/>
            <pc:sldMk cId="417506296" sldId="301"/>
            <ac:spMk id="3" creationId="{00000000-0000-0000-0000-000000000000}"/>
          </ac:spMkLst>
        </pc:spChg>
      </pc:sldChg>
      <pc:sldChg chg="addSp delSp modSp add mod">
        <pc:chgData name="Zhang, Ming" userId="b82a8543-f1f7-489a-9aa1-19dfec147758" providerId="ADAL" clId="{304F4868-5C1E-4EC9-A512-BD0950A5DE87}" dt="2022-07-07T15:30:51.184" v="2968" actId="1076"/>
        <pc:sldMkLst>
          <pc:docMk/>
          <pc:sldMk cId="1952453137" sldId="302"/>
        </pc:sldMkLst>
        <pc:spChg chg="mod">
          <ac:chgData name="Zhang, Ming" userId="b82a8543-f1f7-489a-9aa1-19dfec147758" providerId="ADAL" clId="{304F4868-5C1E-4EC9-A512-BD0950A5DE87}" dt="2022-07-07T15:14:34.965" v="2730" actId="20577"/>
          <ac:spMkLst>
            <pc:docMk/>
            <pc:sldMk cId="1952453137" sldId="302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18:19.523" v="2797" actId="1076"/>
          <ac:spMkLst>
            <pc:docMk/>
            <pc:sldMk cId="1952453137" sldId="302"/>
            <ac:spMk id="3" creationId="{00000000-0000-0000-0000-000000000000}"/>
          </ac:spMkLst>
        </pc:spChg>
        <pc:spChg chg="add mod">
          <ac:chgData name="Zhang, Ming" userId="b82a8543-f1f7-489a-9aa1-19dfec147758" providerId="ADAL" clId="{304F4868-5C1E-4EC9-A512-BD0950A5DE87}" dt="2022-07-07T15:20:07.735" v="2816" actId="1076"/>
          <ac:spMkLst>
            <pc:docMk/>
            <pc:sldMk cId="1952453137" sldId="302"/>
            <ac:spMk id="10" creationId="{AEA45261-9166-5DAD-7D2D-9B4FCE45F1CE}"/>
          </ac:spMkLst>
        </pc:spChg>
        <pc:picChg chg="add del mod">
          <ac:chgData name="Zhang, Ming" userId="b82a8543-f1f7-489a-9aa1-19dfec147758" providerId="ADAL" clId="{304F4868-5C1E-4EC9-A512-BD0950A5DE87}" dt="2022-07-07T15:18:47.894" v="2800" actId="478"/>
          <ac:picMkLst>
            <pc:docMk/>
            <pc:sldMk cId="1952453137" sldId="302"/>
            <ac:picMk id="5" creationId="{C30CA890-70AB-B5C3-EF7D-4BF6CC535CB7}"/>
          </ac:picMkLst>
        </pc:picChg>
        <pc:picChg chg="add mod">
          <ac:chgData name="Zhang, Ming" userId="b82a8543-f1f7-489a-9aa1-19dfec147758" providerId="ADAL" clId="{304F4868-5C1E-4EC9-A512-BD0950A5DE87}" dt="2022-07-07T15:18:53.474" v="2802" actId="1076"/>
          <ac:picMkLst>
            <pc:docMk/>
            <pc:sldMk cId="1952453137" sldId="302"/>
            <ac:picMk id="7" creationId="{9E24D9AE-838A-749A-5C52-E9AC749D23DD}"/>
          </ac:picMkLst>
        </pc:picChg>
        <pc:picChg chg="add del mod">
          <ac:chgData name="Zhang, Ming" userId="b82a8543-f1f7-489a-9aa1-19dfec147758" providerId="ADAL" clId="{304F4868-5C1E-4EC9-A512-BD0950A5DE87}" dt="2022-07-07T15:30:09.973" v="2965" actId="478"/>
          <ac:picMkLst>
            <pc:docMk/>
            <pc:sldMk cId="1952453137" sldId="302"/>
            <ac:picMk id="9" creationId="{EBA93AC5-B711-72DC-42A7-B04843C10E22}"/>
          </ac:picMkLst>
        </pc:picChg>
        <pc:picChg chg="add mod">
          <ac:chgData name="Zhang, Ming" userId="b82a8543-f1f7-489a-9aa1-19dfec147758" providerId="ADAL" clId="{304F4868-5C1E-4EC9-A512-BD0950A5DE87}" dt="2022-07-07T15:30:51.184" v="2968" actId="1076"/>
          <ac:picMkLst>
            <pc:docMk/>
            <pc:sldMk cId="1952453137" sldId="302"/>
            <ac:picMk id="12" creationId="{9DDD12F3-BB44-A75B-5D18-1CE881F9B6E4}"/>
          </ac:picMkLst>
        </pc:picChg>
      </pc:sldChg>
      <pc:sldChg chg="addSp modSp add mod">
        <pc:chgData name="Zhang, Ming" userId="b82a8543-f1f7-489a-9aa1-19dfec147758" providerId="ADAL" clId="{304F4868-5C1E-4EC9-A512-BD0950A5DE87}" dt="2022-07-07T15:30:56.820" v="2970" actId="1076"/>
        <pc:sldMkLst>
          <pc:docMk/>
          <pc:sldMk cId="528646196" sldId="303"/>
        </pc:sldMkLst>
        <pc:spChg chg="mod">
          <ac:chgData name="Zhang, Ming" userId="b82a8543-f1f7-489a-9aa1-19dfec147758" providerId="ADAL" clId="{304F4868-5C1E-4EC9-A512-BD0950A5DE87}" dt="2022-07-07T15:27:06.549" v="2919" actId="20577"/>
          <ac:spMkLst>
            <pc:docMk/>
            <pc:sldMk cId="528646196" sldId="303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29:22.202" v="2960" actId="14100"/>
          <ac:spMkLst>
            <pc:docMk/>
            <pc:sldMk cId="528646196" sldId="303"/>
            <ac:spMk id="3" creationId="{00000000-0000-0000-0000-000000000000}"/>
          </ac:spMkLst>
        </pc:spChg>
        <pc:picChg chg="add mod">
          <ac:chgData name="Zhang, Ming" userId="b82a8543-f1f7-489a-9aa1-19dfec147758" providerId="ADAL" clId="{304F4868-5C1E-4EC9-A512-BD0950A5DE87}" dt="2022-07-07T15:29:44.494" v="2962" actId="1076"/>
          <ac:picMkLst>
            <pc:docMk/>
            <pc:sldMk cId="528646196" sldId="303"/>
            <ac:picMk id="5" creationId="{9BC33E3A-3C5B-66AE-AE9C-959102E3152D}"/>
          </ac:picMkLst>
        </pc:picChg>
        <pc:picChg chg="add mod">
          <ac:chgData name="Zhang, Ming" userId="b82a8543-f1f7-489a-9aa1-19dfec147758" providerId="ADAL" clId="{304F4868-5C1E-4EC9-A512-BD0950A5DE87}" dt="2022-07-07T15:30:56.820" v="2970" actId="1076"/>
          <ac:picMkLst>
            <pc:docMk/>
            <pc:sldMk cId="528646196" sldId="303"/>
            <ac:picMk id="7" creationId="{E25A29AB-A2AF-6DBA-241F-C83AA326DD1B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15:34:05.916" v="2990" actId="1076"/>
        <pc:sldMkLst>
          <pc:docMk/>
          <pc:sldMk cId="3369514549" sldId="304"/>
        </pc:sldMkLst>
        <pc:spChg chg="mod">
          <ac:chgData name="Zhang, Ming" userId="b82a8543-f1f7-489a-9aa1-19dfec147758" providerId="ADAL" clId="{304F4868-5C1E-4EC9-A512-BD0950A5DE87}" dt="2022-07-07T15:33:03.605" v="2977" actId="20577"/>
          <ac:spMkLst>
            <pc:docMk/>
            <pc:sldMk cId="3369514549" sldId="304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33:25.103" v="2984" actId="20577"/>
          <ac:spMkLst>
            <pc:docMk/>
            <pc:sldMk cId="3369514549" sldId="304"/>
            <ac:spMk id="3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5:33:48.118" v="2985" actId="478"/>
          <ac:picMkLst>
            <pc:docMk/>
            <pc:sldMk cId="3369514549" sldId="304"/>
            <ac:picMk id="5" creationId="{9BC33E3A-3C5B-66AE-AE9C-959102E3152D}"/>
          </ac:picMkLst>
        </pc:picChg>
        <pc:picChg chg="add mod">
          <ac:chgData name="Zhang, Ming" userId="b82a8543-f1f7-489a-9aa1-19dfec147758" providerId="ADAL" clId="{304F4868-5C1E-4EC9-A512-BD0950A5DE87}" dt="2022-07-07T15:33:52.228" v="2987" actId="1076"/>
          <ac:picMkLst>
            <pc:docMk/>
            <pc:sldMk cId="3369514549" sldId="304"/>
            <ac:picMk id="6" creationId="{F942970F-17A2-3FBF-6392-090C54D63CB9}"/>
          </ac:picMkLst>
        </pc:picChg>
        <pc:picChg chg="del">
          <ac:chgData name="Zhang, Ming" userId="b82a8543-f1f7-489a-9aa1-19dfec147758" providerId="ADAL" clId="{304F4868-5C1E-4EC9-A512-BD0950A5DE87}" dt="2022-07-07T15:33:53.680" v="2988" actId="478"/>
          <ac:picMkLst>
            <pc:docMk/>
            <pc:sldMk cId="3369514549" sldId="304"/>
            <ac:picMk id="7" creationId="{E25A29AB-A2AF-6DBA-241F-C83AA326DD1B}"/>
          </ac:picMkLst>
        </pc:picChg>
        <pc:picChg chg="add mod">
          <ac:chgData name="Zhang, Ming" userId="b82a8543-f1f7-489a-9aa1-19dfec147758" providerId="ADAL" clId="{304F4868-5C1E-4EC9-A512-BD0950A5DE87}" dt="2022-07-07T15:34:05.916" v="2990" actId="1076"/>
          <ac:picMkLst>
            <pc:docMk/>
            <pc:sldMk cId="3369514549" sldId="304"/>
            <ac:picMk id="9" creationId="{74291CFA-CB77-3D52-E071-9B390B84BE39}"/>
          </ac:picMkLst>
        </pc:picChg>
      </pc:sldChg>
      <pc:sldChg chg="delSp modSp add mod">
        <pc:chgData name="Zhang, Ming" userId="b82a8543-f1f7-489a-9aa1-19dfec147758" providerId="ADAL" clId="{304F4868-5C1E-4EC9-A512-BD0950A5DE87}" dt="2022-07-07T15:46:09.185" v="3187" actId="14100"/>
        <pc:sldMkLst>
          <pc:docMk/>
          <pc:sldMk cId="2376371459" sldId="305"/>
        </pc:sldMkLst>
        <pc:spChg chg="del mod">
          <ac:chgData name="Zhang, Ming" userId="b82a8543-f1f7-489a-9aa1-19dfec147758" providerId="ADAL" clId="{304F4868-5C1E-4EC9-A512-BD0950A5DE87}" dt="2022-07-07T15:39:29.397" v="2993" actId="478"/>
          <ac:spMkLst>
            <pc:docMk/>
            <pc:sldMk cId="2376371459" sldId="305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5:46:09.185" v="3187" actId="14100"/>
          <ac:spMkLst>
            <pc:docMk/>
            <pc:sldMk cId="2376371459" sldId="305"/>
            <ac:spMk id="3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5:43:50.304" v="3159" actId="478"/>
          <ac:picMkLst>
            <pc:docMk/>
            <pc:sldMk cId="2376371459" sldId="305"/>
            <ac:picMk id="6" creationId="{F942970F-17A2-3FBF-6392-090C54D63CB9}"/>
          </ac:picMkLst>
        </pc:picChg>
        <pc:picChg chg="del">
          <ac:chgData name="Zhang, Ming" userId="b82a8543-f1f7-489a-9aa1-19dfec147758" providerId="ADAL" clId="{304F4868-5C1E-4EC9-A512-BD0950A5DE87}" dt="2022-07-07T15:43:51.845" v="3160" actId="478"/>
          <ac:picMkLst>
            <pc:docMk/>
            <pc:sldMk cId="2376371459" sldId="305"/>
            <ac:picMk id="9" creationId="{74291CFA-CB77-3D52-E071-9B390B84BE39}"/>
          </ac:picMkLst>
        </pc:picChg>
      </pc:sldChg>
      <pc:sldChg chg="add del">
        <pc:chgData name="Zhang, Ming" userId="b82a8543-f1f7-489a-9aa1-19dfec147758" providerId="ADAL" clId="{304F4868-5C1E-4EC9-A512-BD0950A5DE87}" dt="2022-07-07T15:58:34.322" v="3190" actId="2696"/>
        <pc:sldMkLst>
          <pc:docMk/>
          <pc:sldMk cId="584394370" sldId="306"/>
        </pc:sldMkLst>
      </pc:sldChg>
      <pc:sldChg chg="addSp delSp modSp add mod ord">
        <pc:chgData name="Zhang, Ming" userId="b82a8543-f1f7-489a-9aa1-19dfec147758" providerId="ADAL" clId="{304F4868-5C1E-4EC9-A512-BD0950A5DE87}" dt="2022-07-07T16:10:24.555" v="3360" actId="1076"/>
        <pc:sldMkLst>
          <pc:docMk/>
          <pc:sldMk cId="2788979329" sldId="306"/>
        </pc:sldMkLst>
        <pc:spChg chg="mod">
          <ac:chgData name="Zhang, Ming" userId="b82a8543-f1f7-489a-9aa1-19dfec147758" providerId="ADAL" clId="{304F4868-5C1E-4EC9-A512-BD0950A5DE87}" dt="2022-07-07T16:07:14.308" v="3330" actId="20577"/>
          <ac:spMkLst>
            <pc:docMk/>
            <pc:sldMk cId="2788979329" sldId="306"/>
            <ac:spMk id="2" creationId="{00000000-0000-0000-0000-000000000000}"/>
          </ac:spMkLst>
        </pc:spChg>
        <pc:spChg chg="del mod">
          <ac:chgData name="Zhang, Ming" userId="b82a8543-f1f7-489a-9aa1-19dfec147758" providerId="ADAL" clId="{304F4868-5C1E-4EC9-A512-BD0950A5DE87}" dt="2022-07-07T16:08:01.931" v="3335" actId="478"/>
          <ac:spMkLst>
            <pc:docMk/>
            <pc:sldMk cId="2788979329" sldId="306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6:08:53.433" v="3339" actId="21"/>
          <ac:spMkLst>
            <pc:docMk/>
            <pc:sldMk cId="2788979329" sldId="306"/>
            <ac:spMk id="7" creationId="{B8415ECD-1F3A-136D-1C54-3F9503F57109}"/>
          </ac:spMkLst>
        </pc:spChg>
        <pc:spChg chg="add del mod">
          <ac:chgData name="Zhang, Ming" userId="b82a8543-f1f7-489a-9aa1-19dfec147758" providerId="ADAL" clId="{304F4868-5C1E-4EC9-A512-BD0950A5DE87}" dt="2022-07-07T16:08:59.221" v="3341" actId="478"/>
          <ac:spMkLst>
            <pc:docMk/>
            <pc:sldMk cId="2788979329" sldId="306"/>
            <ac:spMk id="11" creationId="{4B8E735E-4623-FEA1-31BD-B4EAF103E841}"/>
          </ac:spMkLst>
        </pc:spChg>
        <pc:spChg chg="add del mod">
          <ac:chgData name="Zhang, Ming" userId="b82a8543-f1f7-489a-9aa1-19dfec147758" providerId="ADAL" clId="{304F4868-5C1E-4EC9-A512-BD0950A5DE87}" dt="2022-07-07T16:10:03.355" v="3353" actId="21"/>
          <ac:spMkLst>
            <pc:docMk/>
            <pc:sldMk cId="2788979329" sldId="306"/>
            <ac:spMk id="14" creationId="{D18E205E-6BE8-0BCB-9EFA-A0B0DE9DCEB2}"/>
          </ac:spMkLst>
        </pc:spChg>
        <pc:spChg chg="add mod">
          <ac:chgData name="Zhang, Ming" userId="b82a8543-f1f7-489a-9aa1-19dfec147758" providerId="ADAL" clId="{304F4868-5C1E-4EC9-A512-BD0950A5DE87}" dt="2022-07-07T16:10:04.111" v="3354"/>
          <ac:spMkLst>
            <pc:docMk/>
            <pc:sldMk cId="2788979329" sldId="306"/>
            <ac:spMk id="17" creationId="{5BE077E7-AC43-5A5E-2197-2C89ABEC3412}"/>
          </ac:spMkLst>
        </pc:spChg>
        <pc:picChg chg="add del mod">
          <ac:chgData name="Zhang, Ming" userId="b82a8543-f1f7-489a-9aa1-19dfec147758" providerId="ADAL" clId="{304F4868-5C1E-4EC9-A512-BD0950A5DE87}" dt="2022-07-07T16:07:59.144" v="3334" actId="478"/>
          <ac:picMkLst>
            <pc:docMk/>
            <pc:sldMk cId="2788979329" sldId="306"/>
            <ac:picMk id="5" creationId="{68BC619B-9E6B-BE8D-755A-EBCE248D1F95}"/>
          </ac:picMkLst>
        </pc:picChg>
        <pc:picChg chg="del mod">
          <ac:chgData name="Zhang, Ming" userId="b82a8543-f1f7-489a-9aa1-19dfec147758" providerId="ADAL" clId="{304F4868-5C1E-4EC9-A512-BD0950A5DE87}" dt="2022-07-07T16:02:54.121" v="3301" actId="478"/>
          <ac:picMkLst>
            <pc:docMk/>
            <pc:sldMk cId="2788979329" sldId="306"/>
            <ac:picMk id="6" creationId="{F942970F-17A2-3FBF-6392-090C54D63CB9}"/>
          </ac:picMkLst>
        </pc:picChg>
        <pc:picChg chg="del">
          <ac:chgData name="Zhang, Ming" userId="b82a8543-f1f7-489a-9aa1-19dfec147758" providerId="ADAL" clId="{304F4868-5C1E-4EC9-A512-BD0950A5DE87}" dt="2022-07-07T16:02:44.911" v="3297" actId="478"/>
          <ac:picMkLst>
            <pc:docMk/>
            <pc:sldMk cId="2788979329" sldId="306"/>
            <ac:picMk id="9" creationId="{74291CFA-CB77-3D52-E071-9B390B84BE39}"/>
          </ac:picMkLst>
        </pc:picChg>
        <pc:picChg chg="add del mod">
          <ac:chgData name="Zhang, Ming" userId="b82a8543-f1f7-489a-9aa1-19dfec147758" providerId="ADAL" clId="{304F4868-5C1E-4EC9-A512-BD0950A5DE87}" dt="2022-07-07T16:07:57.089" v="3333" actId="478"/>
          <ac:picMkLst>
            <pc:docMk/>
            <pc:sldMk cId="2788979329" sldId="306"/>
            <ac:picMk id="10" creationId="{83D9EDC3-A7C5-52FC-08F1-603B21B3CF2E}"/>
          </ac:picMkLst>
        </pc:picChg>
        <pc:picChg chg="add del mod">
          <ac:chgData name="Zhang, Ming" userId="b82a8543-f1f7-489a-9aa1-19dfec147758" providerId="ADAL" clId="{304F4868-5C1E-4EC9-A512-BD0950A5DE87}" dt="2022-07-07T16:09:54.312" v="3348" actId="478"/>
          <ac:picMkLst>
            <pc:docMk/>
            <pc:sldMk cId="2788979329" sldId="306"/>
            <ac:picMk id="13" creationId="{698064B6-B971-F5D0-6E5C-699E89FBF919}"/>
          </ac:picMkLst>
        </pc:picChg>
        <pc:picChg chg="add mod">
          <ac:chgData name="Zhang, Ming" userId="b82a8543-f1f7-489a-9aa1-19dfec147758" providerId="ADAL" clId="{304F4868-5C1E-4EC9-A512-BD0950A5DE87}" dt="2022-07-07T16:10:08.144" v="3355" actId="1076"/>
          <ac:picMkLst>
            <pc:docMk/>
            <pc:sldMk cId="2788979329" sldId="306"/>
            <ac:picMk id="16" creationId="{68DFF2E5-71A5-1CBD-595F-BCC7C3AE3D77}"/>
          </ac:picMkLst>
        </pc:picChg>
        <pc:picChg chg="add mod">
          <ac:chgData name="Zhang, Ming" userId="b82a8543-f1f7-489a-9aa1-19dfec147758" providerId="ADAL" clId="{304F4868-5C1E-4EC9-A512-BD0950A5DE87}" dt="2022-07-07T16:10:24.555" v="3360" actId="1076"/>
          <ac:picMkLst>
            <pc:docMk/>
            <pc:sldMk cId="2788979329" sldId="306"/>
            <ac:picMk id="19" creationId="{B1F31429-A128-613F-80E8-590037612B5D}"/>
          </ac:picMkLst>
        </pc:picChg>
      </pc:sldChg>
      <pc:sldChg chg="modSp add mod">
        <pc:chgData name="Zhang, Ming" userId="b82a8543-f1f7-489a-9aa1-19dfec147758" providerId="ADAL" clId="{304F4868-5C1E-4EC9-A512-BD0950A5DE87}" dt="2022-07-07T16:07:17.008" v="3331" actId="20577"/>
        <pc:sldMkLst>
          <pc:docMk/>
          <pc:sldMk cId="739638478" sldId="307"/>
        </pc:sldMkLst>
        <pc:spChg chg="mod">
          <ac:chgData name="Zhang, Ming" userId="b82a8543-f1f7-489a-9aa1-19dfec147758" providerId="ADAL" clId="{304F4868-5C1E-4EC9-A512-BD0950A5DE87}" dt="2022-07-07T16:07:17.008" v="3331" actId="20577"/>
          <ac:spMkLst>
            <pc:docMk/>
            <pc:sldMk cId="739638478" sldId="307"/>
            <ac:spMk id="2" creationId="{00000000-0000-0000-0000-000000000000}"/>
          </ac:spMkLst>
        </pc:spChg>
      </pc:sldChg>
      <pc:sldChg chg="addSp delSp modSp add mod">
        <pc:chgData name="Zhang, Ming" userId="b82a8543-f1f7-489a-9aa1-19dfec147758" providerId="ADAL" clId="{304F4868-5C1E-4EC9-A512-BD0950A5DE87}" dt="2022-07-07T23:07:00.434" v="3404" actId="1076"/>
        <pc:sldMkLst>
          <pc:docMk/>
          <pc:sldMk cId="571953190" sldId="308"/>
        </pc:sldMkLst>
        <pc:spChg chg="mod">
          <ac:chgData name="Zhang, Ming" userId="b82a8543-f1f7-489a-9aa1-19dfec147758" providerId="ADAL" clId="{304F4868-5C1E-4EC9-A512-BD0950A5DE87}" dt="2022-07-07T16:25:18.227" v="3380" actId="20577"/>
          <ac:spMkLst>
            <pc:docMk/>
            <pc:sldMk cId="571953190" sldId="308"/>
            <ac:spMk id="2" creationId="{00000000-0000-0000-0000-000000000000}"/>
          </ac:spMkLst>
        </pc:spChg>
        <pc:spChg chg="del mod">
          <ac:chgData name="Zhang, Ming" userId="b82a8543-f1f7-489a-9aa1-19dfec147758" providerId="ADAL" clId="{304F4868-5C1E-4EC9-A512-BD0950A5DE87}" dt="2022-07-07T16:25:32.500" v="3382" actId="478"/>
          <ac:spMkLst>
            <pc:docMk/>
            <pc:sldMk cId="571953190" sldId="308"/>
            <ac:spMk id="3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16:25:34.378" v="3383" actId="478"/>
          <ac:spMkLst>
            <pc:docMk/>
            <pc:sldMk cId="571953190" sldId="308"/>
            <ac:spMk id="4" creationId="{08BF8EBD-7599-6FB4-DDBA-7AA7327037D1}"/>
          </ac:spMkLst>
        </pc:spChg>
        <pc:spChg chg="add mod">
          <ac:chgData name="Zhang, Ming" userId="b82a8543-f1f7-489a-9aa1-19dfec147758" providerId="ADAL" clId="{304F4868-5C1E-4EC9-A512-BD0950A5DE87}" dt="2022-07-07T23:07:00.434" v="3404" actId="1076"/>
          <ac:spMkLst>
            <pc:docMk/>
            <pc:sldMk cId="571953190" sldId="308"/>
            <ac:spMk id="14" creationId="{5EA05C7C-658D-65BF-E1E8-84B60C69ACD0}"/>
          </ac:spMkLst>
        </pc:spChg>
        <pc:picChg chg="add mod">
          <ac:chgData name="Zhang, Ming" userId="b82a8543-f1f7-489a-9aa1-19dfec147758" providerId="ADAL" clId="{304F4868-5C1E-4EC9-A512-BD0950A5DE87}" dt="2022-07-07T16:25:50.548" v="3385" actId="1076"/>
          <ac:picMkLst>
            <pc:docMk/>
            <pc:sldMk cId="571953190" sldId="308"/>
            <ac:picMk id="6" creationId="{A903B3D5-AF10-4A8F-0AD0-6BF5DE17B2F3}"/>
          </ac:picMkLst>
        </pc:picChg>
        <pc:picChg chg="add mod">
          <ac:chgData name="Zhang, Ming" userId="b82a8543-f1f7-489a-9aa1-19dfec147758" providerId="ADAL" clId="{304F4868-5C1E-4EC9-A512-BD0950A5DE87}" dt="2022-07-07T16:26:19.372" v="3392" actId="1076"/>
          <ac:picMkLst>
            <pc:docMk/>
            <pc:sldMk cId="571953190" sldId="308"/>
            <ac:picMk id="8" creationId="{FDC44BA3-B8BA-07BF-AF76-1A860D41474F}"/>
          </ac:picMkLst>
        </pc:picChg>
        <pc:picChg chg="add mod">
          <ac:chgData name="Zhang, Ming" userId="b82a8543-f1f7-489a-9aa1-19dfec147758" providerId="ADAL" clId="{304F4868-5C1E-4EC9-A512-BD0950A5DE87}" dt="2022-07-07T16:26:07.852" v="3389" actId="1076"/>
          <ac:picMkLst>
            <pc:docMk/>
            <pc:sldMk cId="571953190" sldId="308"/>
            <ac:picMk id="10" creationId="{7659D79D-C622-D66F-3812-6D7407B7F114}"/>
          </ac:picMkLst>
        </pc:picChg>
        <pc:picChg chg="add mod">
          <ac:chgData name="Zhang, Ming" userId="b82a8543-f1f7-489a-9aa1-19dfec147758" providerId="ADAL" clId="{304F4868-5C1E-4EC9-A512-BD0950A5DE87}" dt="2022-07-07T16:26:16.110" v="3391" actId="1076"/>
          <ac:picMkLst>
            <pc:docMk/>
            <pc:sldMk cId="571953190" sldId="308"/>
            <ac:picMk id="12" creationId="{06271ED1-7002-C821-BE0B-8AC4E8B34D69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23:10:43.750" v="3557" actId="20577"/>
        <pc:sldMkLst>
          <pc:docMk/>
          <pc:sldMk cId="672966412" sldId="309"/>
        </pc:sldMkLst>
        <pc:spChg chg="mod">
          <ac:chgData name="Zhang, Ming" userId="b82a8543-f1f7-489a-9aa1-19dfec147758" providerId="ADAL" clId="{304F4868-5C1E-4EC9-A512-BD0950A5DE87}" dt="2022-07-07T23:08:21.460" v="3426" actId="20577"/>
          <ac:spMkLst>
            <pc:docMk/>
            <pc:sldMk cId="672966412" sldId="309"/>
            <ac:spMk id="2" creationId="{00000000-0000-0000-0000-000000000000}"/>
          </ac:spMkLst>
        </pc:spChg>
        <pc:spChg chg="add mod">
          <ac:chgData name="Zhang, Ming" userId="b82a8543-f1f7-489a-9aa1-19dfec147758" providerId="ADAL" clId="{304F4868-5C1E-4EC9-A512-BD0950A5DE87}" dt="2022-07-07T23:10:43.750" v="3557" actId="20577"/>
          <ac:spMkLst>
            <pc:docMk/>
            <pc:sldMk cId="672966412" sldId="309"/>
            <ac:spMk id="6" creationId="{1BAF3F5E-B76A-E741-3742-EC3F74DF1DA8}"/>
          </ac:spMkLst>
        </pc:spChg>
        <pc:spChg chg="del">
          <ac:chgData name="Zhang, Ming" userId="b82a8543-f1f7-489a-9aa1-19dfec147758" providerId="ADAL" clId="{304F4868-5C1E-4EC9-A512-BD0950A5DE87}" dt="2022-07-07T23:08:35.153" v="3428" actId="478"/>
          <ac:spMkLst>
            <pc:docMk/>
            <pc:sldMk cId="672966412" sldId="309"/>
            <ac:spMk id="17" creationId="{5BE077E7-AC43-5A5E-2197-2C89ABEC3412}"/>
          </ac:spMkLst>
        </pc:spChg>
        <pc:graphicFrameChg chg="add del mod modGraphic">
          <ac:chgData name="Zhang, Ming" userId="b82a8543-f1f7-489a-9aa1-19dfec147758" providerId="ADAL" clId="{304F4868-5C1E-4EC9-A512-BD0950A5DE87}" dt="2022-07-07T23:10:08.446" v="3553" actId="478"/>
          <ac:graphicFrameMkLst>
            <pc:docMk/>
            <pc:sldMk cId="672966412" sldId="309"/>
            <ac:graphicFrameMk id="3" creationId="{98BA412C-62A2-8201-8059-16567EAF91FF}"/>
          </ac:graphicFrameMkLst>
        </pc:graphicFrameChg>
        <pc:picChg chg="add mod">
          <ac:chgData name="Zhang, Ming" userId="b82a8543-f1f7-489a-9aa1-19dfec147758" providerId="ADAL" clId="{304F4868-5C1E-4EC9-A512-BD0950A5DE87}" dt="2022-07-07T23:10:39.854" v="3556" actId="1076"/>
          <ac:picMkLst>
            <pc:docMk/>
            <pc:sldMk cId="672966412" sldId="309"/>
            <ac:picMk id="5" creationId="{C72E3213-E46A-FB4C-9E34-67339DC27988}"/>
          </ac:picMkLst>
        </pc:picChg>
        <pc:picChg chg="del">
          <ac:chgData name="Zhang, Ming" userId="b82a8543-f1f7-489a-9aa1-19dfec147758" providerId="ADAL" clId="{304F4868-5C1E-4EC9-A512-BD0950A5DE87}" dt="2022-07-07T23:08:31.510" v="3427" actId="478"/>
          <ac:picMkLst>
            <pc:docMk/>
            <pc:sldMk cId="672966412" sldId="309"/>
            <ac:picMk id="16" creationId="{68DFF2E5-71A5-1CBD-595F-BCC7C3AE3D77}"/>
          </ac:picMkLst>
        </pc:picChg>
        <pc:picChg chg="del">
          <ac:chgData name="Zhang, Ming" userId="b82a8543-f1f7-489a-9aa1-19dfec147758" providerId="ADAL" clId="{304F4868-5C1E-4EC9-A512-BD0950A5DE87}" dt="2022-07-07T23:09:35.677" v="3546" actId="478"/>
          <ac:picMkLst>
            <pc:docMk/>
            <pc:sldMk cId="672966412" sldId="309"/>
            <ac:picMk id="19" creationId="{B1F31429-A128-613F-80E8-590037612B5D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23:16:46.349" v="3723" actId="1076"/>
        <pc:sldMkLst>
          <pc:docMk/>
          <pc:sldMk cId="597043713" sldId="310"/>
        </pc:sldMkLst>
        <pc:spChg chg="mod">
          <ac:chgData name="Zhang, Ming" userId="b82a8543-f1f7-489a-9aa1-19dfec147758" providerId="ADAL" clId="{304F4868-5C1E-4EC9-A512-BD0950A5DE87}" dt="2022-07-07T23:14:10.054" v="3588" actId="20577"/>
          <ac:spMkLst>
            <pc:docMk/>
            <pc:sldMk cId="597043713" sldId="310"/>
            <ac:spMk id="2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23:15:17.804" v="3710" actId="20577"/>
          <ac:spMkLst>
            <pc:docMk/>
            <pc:sldMk cId="597043713" sldId="310"/>
            <ac:spMk id="6" creationId="{1BAF3F5E-B76A-E741-3742-EC3F74DF1DA8}"/>
          </ac:spMkLst>
        </pc:spChg>
        <pc:picChg chg="add del mod">
          <ac:chgData name="Zhang, Ming" userId="b82a8543-f1f7-489a-9aa1-19dfec147758" providerId="ADAL" clId="{304F4868-5C1E-4EC9-A512-BD0950A5DE87}" dt="2022-07-07T23:16:14.637" v="3718" actId="478"/>
          <ac:picMkLst>
            <pc:docMk/>
            <pc:sldMk cId="597043713" sldId="310"/>
            <ac:picMk id="4" creationId="{39A25BCD-D548-5527-7994-5C3488B32610}"/>
          </ac:picMkLst>
        </pc:picChg>
        <pc:picChg chg="del">
          <ac:chgData name="Zhang, Ming" userId="b82a8543-f1f7-489a-9aa1-19dfec147758" providerId="ADAL" clId="{304F4868-5C1E-4EC9-A512-BD0950A5DE87}" dt="2022-07-07T23:15:21.236" v="3711" actId="478"/>
          <ac:picMkLst>
            <pc:docMk/>
            <pc:sldMk cId="597043713" sldId="310"/>
            <ac:picMk id="5" creationId="{C72E3213-E46A-FB4C-9E34-67339DC27988}"/>
          </ac:picMkLst>
        </pc:picChg>
        <pc:picChg chg="add del mod">
          <ac:chgData name="Zhang, Ming" userId="b82a8543-f1f7-489a-9aa1-19dfec147758" providerId="ADAL" clId="{304F4868-5C1E-4EC9-A512-BD0950A5DE87}" dt="2022-07-07T23:16:16.862" v="3719" actId="478"/>
          <ac:picMkLst>
            <pc:docMk/>
            <pc:sldMk cId="597043713" sldId="310"/>
            <ac:picMk id="8" creationId="{847E3CC7-6E20-2707-F708-E51853FD436A}"/>
          </ac:picMkLst>
        </pc:picChg>
        <pc:picChg chg="add mod">
          <ac:chgData name="Zhang, Ming" userId="b82a8543-f1f7-489a-9aa1-19dfec147758" providerId="ADAL" clId="{304F4868-5C1E-4EC9-A512-BD0950A5DE87}" dt="2022-07-07T23:16:27.615" v="3721" actId="1076"/>
          <ac:picMkLst>
            <pc:docMk/>
            <pc:sldMk cId="597043713" sldId="310"/>
            <ac:picMk id="10" creationId="{742854C6-DF5E-03EB-55D2-B2D6C493EC0F}"/>
          </ac:picMkLst>
        </pc:picChg>
        <pc:picChg chg="add mod">
          <ac:chgData name="Zhang, Ming" userId="b82a8543-f1f7-489a-9aa1-19dfec147758" providerId="ADAL" clId="{304F4868-5C1E-4EC9-A512-BD0950A5DE87}" dt="2022-07-07T23:16:46.349" v="3723" actId="1076"/>
          <ac:picMkLst>
            <pc:docMk/>
            <pc:sldMk cId="597043713" sldId="310"/>
            <ac:picMk id="12" creationId="{A51E3263-2372-2AEE-C1FC-8C99B03A18F8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7T23:18:01.045" v="3734" actId="1076"/>
        <pc:sldMkLst>
          <pc:docMk/>
          <pc:sldMk cId="1132614003" sldId="311"/>
        </pc:sldMkLst>
        <pc:spChg chg="del">
          <ac:chgData name="Zhang, Ming" userId="b82a8543-f1f7-489a-9aa1-19dfec147758" providerId="ADAL" clId="{304F4868-5C1E-4EC9-A512-BD0950A5DE87}" dt="2022-07-07T23:16:58.652" v="3725" actId="478"/>
          <ac:spMkLst>
            <pc:docMk/>
            <pc:sldMk cId="1132614003" sldId="311"/>
            <ac:spMk id="2" creationId="{00000000-0000-0000-0000-000000000000}"/>
          </ac:spMkLst>
        </pc:spChg>
        <pc:spChg chg="add del mod">
          <ac:chgData name="Zhang, Ming" userId="b82a8543-f1f7-489a-9aa1-19dfec147758" providerId="ADAL" clId="{304F4868-5C1E-4EC9-A512-BD0950A5DE87}" dt="2022-07-07T23:17:05.029" v="3727" actId="478"/>
          <ac:spMkLst>
            <pc:docMk/>
            <pc:sldMk cId="1132614003" sldId="311"/>
            <ac:spMk id="3" creationId="{0F360CDA-8F49-97D4-F22B-E7D6F48A26B2}"/>
          </ac:spMkLst>
        </pc:spChg>
        <pc:spChg chg="add del mod">
          <ac:chgData name="Zhang, Ming" userId="b82a8543-f1f7-489a-9aa1-19dfec147758" providerId="ADAL" clId="{304F4868-5C1E-4EC9-A512-BD0950A5DE87}" dt="2022-07-07T23:17:07.132" v="3728" actId="478"/>
          <ac:spMkLst>
            <pc:docMk/>
            <pc:sldMk cId="1132614003" sldId="311"/>
            <ac:spMk id="4" creationId="{3EA98A4C-ADCF-EF1B-578C-43B6192086B0}"/>
          </ac:spMkLst>
        </pc:spChg>
        <pc:spChg chg="del">
          <ac:chgData name="Zhang, Ming" userId="b82a8543-f1f7-489a-9aa1-19dfec147758" providerId="ADAL" clId="{304F4868-5C1E-4EC9-A512-BD0950A5DE87}" dt="2022-07-07T23:17:01.972" v="3726" actId="478"/>
          <ac:spMkLst>
            <pc:docMk/>
            <pc:sldMk cId="1132614003" sldId="311"/>
            <ac:spMk id="6" creationId="{1BAF3F5E-B76A-E741-3742-EC3F74DF1DA8}"/>
          </ac:spMkLst>
        </pc:spChg>
        <pc:picChg chg="add mod">
          <ac:chgData name="Zhang, Ming" userId="b82a8543-f1f7-489a-9aa1-19dfec147758" providerId="ADAL" clId="{304F4868-5C1E-4EC9-A512-BD0950A5DE87}" dt="2022-07-07T23:17:49.385" v="3732" actId="1076"/>
          <ac:picMkLst>
            <pc:docMk/>
            <pc:sldMk cId="1132614003" sldId="311"/>
            <ac:picMk id="7" creationId="{59C91785-3B58-196A-7008-92C371B00E5E}"/>
          </ac:picMkLst>
        </pc:picChg>
        <pc:picChg chg="add mod">
          <ac:chgData name="Zhang, Ming" userId="b82a8543-f1f7-489a-9aa1-19dfec147758" providerId="ADAL" clId="{304F4868-5C1E-4EC9-A512-BD0950A5DE87}" dt="2022-07-07T23:18:01.045" v="3734" actId="1076"/>
          <ac:picMkLst>
            <pc:docMk/>
            <pc:sldMk cId="1132614003" sldId="311"/>
            <ac:picMk id="9" creationId="{54F4CA0D-495D-86C9-CD74-A5C8DE34A317}"/>
          </ac:picMkLst>
        </pc:picChg>
        <pc:picChg chg="del">
          <ac:chgData name="Zhang, Ming" userId="b82a8543-f1f7-489a-9aa1-19dfec147758" providerId="ADAL" clId="{304F4868-5C1E-4EC9-A512-BD0950A5DE87}" dt="2022-07-07T23:17:08.653" v="3729" actId="478"/>
          <ac:picMkLst>
            <pc:docMk/>
            <pc:sldMk cId="1132614003" sldId="311"/>
            <ac:picMk id="10" creationId="{742854C6-DF5E-03EB-55D2-B2D6C493EC0F}"/>
          </ac:picMkLst>
        </pc:picChg>
        <pc:picChg chg="del">
          <ac:chgData name="Zhang, Ming" userId="b82a8543-f1f7-489a-9aa1-19dfec147758" providerId="ADAL" clId="{304F4868-5C1E-4EC9-A512-BD0950A5DE87}" dt="2022-07-07T23:17:10.062" v="3730" actId="478"/>
          <ac:picMkLst>
            <pc:docMk/>
            <pc:sldMk cId="1132614003" sldId="311"/>
            <ac:picMk id="12" creationId="{A51E3263-2372-2AEE-C1FC-8C99B03A18F8}"/>
          </ac:picMkLst>
        </pc:picChg>
      </pc:sldChg>
      <pc:sldChg chg="addSp delSp modSp add mod">
        <pc:chgData name="Zhang, Ming" userId="b82a8543-f1f7-489a-9aa1-19dfec147758" providerId="ADAL" clId="{304F4868-5C1E-4EC9-A512-BD0950A5DE87}" dt="2022-07-08T10:04:58.039" v="3807" actId="1076"/>
        <pc:sldMkLst>
          <pc:docMk/>
          <pc:sldMk cId="3409819925" sldId="312"/>
        </pc:sldMkLst>
        <pc:spChg chg="add mod">
          <ac:chgData name="Zhang, Ming" userId="b82a8543-f1f7-489a-9aa1-19dfec147758" providerId="ADAL" clId="{304F4868-5C1E-4EC9-A512-BD0950A5DE87}" dt="2022-07-08T10:04:58.039" v="3807" actId="1076"/>
          <ac:spMkLst>
            <pc:docMk/>
            <pc:sldMk cId="3409819925" sldId="312"/>
            <ac:spMk id="6" creationId="{AD1A8E24-3A9C-90EE-4751-677624E0F5FE}"/>
          </ac:spMkLst>
        </pc:spChg>
        <pc:spChg chg="add del">
          <ac:chgData name="Zhang, Ming" userId="b82a8543-f1f7-489a-9aa1-19dfec147758" providerId="ADAL" clId="{304F4868-5C1E-4EC9-A512-BD0950A5DE87}" dt="2022-07-08T10:04:28.862" v="3804" actId="478"/>
          <ac:spMkLst>
            <pc:docMk/>
            <pc:sldMk cId="3409819925" sldId="312"/>
            <ac:spMk id="7" creationId="{13C38716-49C7-9452-4BA5-18E6B4F03AE9}"/>
          </ac:spMkLst>
        </pc:spChg>
        <pc:picChg chg="add mod">
          <ac:chgData name="Zhang, Ming" userId="b82a8543-f1f7-489a-9aa1-19dfec147758" providerId="ADAL" clId="{304F4868-5C1E-4EC9-A512-BD0950A5DE87}" dt="2022-07-07T23:20:08.377" v="3739" actId="1076"/>
          <ac:picMkLst>
            <pc:docMk/>
            <pc:sldMk cId="3409819925" sldId="312"/>
            <ac:picMk id="3" creationId="{77B7F9BB-5FB8-4403-E37B-AB8E23D12051}"/>
          </ac:picMkLst>
        </pc:picChg>
        <pc:picChg chg="add mod">
          <ac:chgData name="Zhang, Ming" userId="b82a8543-f1f7-489a-9aa1-19dfec147758" providerId="ADAL" clId="{304F4868-5C1E-4EC9-A512-BD0950A5DE87}" dt="2022-07-07T23:20:27.950" v="3742" actId="1076"/>
          <ac:picMkLst>
            <pc:docMk/>
            <pc:sldMk cId="3409819925" sldId="312"/>
            <ac:picMk id="5" creationId="{ED1BDA74-20D4-C16A-AD57-10B5C642DFC9}"/>
          </ac:picMkLst>
        </pc:picChg>
        <pc:picChg chg="del">
          <ac:chgData name="Zhang, Ming" userId="b82a8543-f1f7-489a-9aa1-19dfec147758" providerId="ADAL" clId="{304F4868-5C1E-4EC9-A512-BD0950A5DE87}" dt="2022-07-07T23:19:42.709" v="3736" actId="478"/>
          <ac:picMkLst>
            <pc:docMk/>
            <pc:sldMk cId="3409819925" sldId="312"/>
            <ac:picMk id="7" creationId="{59C91785-3B58-196A-7008-92C371B00E5E}"/>
          </ac:picMkLst>
        </pc:picChg>
        <pc:picChg chg="add mod">
          <ac:chgData name="Zhang, Ming" userId="b82a8543-f1f7-489a-9aa1-19dfec147758" providerId="ADAL" clId="{304F4868-5C1E-4EC9-A512-BD0950A5DE87}" dt="2022-07-07T23:24:08.397" v="3745" actId="1076"/>
          <ac:picMkLst>
            <pc:docMk/>
            <pc:sldMk cId="3409819925" sldId="312"/>
            <ac:picMk id="8" creationId="{4DEE05C3-3B28-D54A-BE5A-034E2763FD23}"/>
          </ac:picMkLst>
        </pc:picChg>
        <pc:picChg chg="del">
          <ac:chgData name="Zhang, Ming" userId="b82a8543-f1f7-489a-9aa1-19dfec147758" providerId="ADAL" clId="{304F4868-5C1E-4EC9-A512-BD0950A5DE87}" dt="2022-07-07T23:19:44.445" v="3737" actId="478"/>
          <ac:picMkLst>
            <pc:docMk/>
            <pc:sldMk cId="3409819925" sldId="312"/>
            <ac:picMk id="9" creationId="{54F4CA0D-495D-86C9-CD74-A5C8DE34A317}"/>
          </ac:picMkLst>
        </pc:picChg>
      </pc:sldChg>
      <pc:sldChg chg="modSp new mod">
        <pc:chgData name="Zhang, Ming" userId="b82a8543-f1f7-489a-9aa1-19dfec147758" providerId="ADAL" clId="{304F4868-5C1E-4EC9-A512-BD0950A5DE87}" dt="2022-07-08T10:16:43.192" v="3854" actId="20577"/>
        <pc:sldMkLst>
          <pc:docMk/>
          <pc:sldMk cId="531842335" sldId="313"/>
        </pc:sldMkLst>
        <pc:spChg chg="mod">
          <ac:chgData name="Zhang, Ming" userId="b82a8543-f1f7-489a-9aa1-19dfec147758" providerId="ADAL" clId="{304F4868-5C1E-4EC9-A512-BD0950A5DE87}" dt="2022-07-08T10:16:16.141" v="3841" actId="1076"/>
          <ac:spMkLst>
            <pc:docMk/>
            <pc:sldMk cId="531842335" sldId="313"/>
            <ac:spMk id="2" creationId="{E9FB18E9-BB06-3C71-FE49-1DD0A6A5564A}"/>
          </ac:spMkLst>
        </pc:spChg>
        <pc:spChg chg="mod">
          <ac:chgData name="Zhang, Ming" userId="b82a8543-f1f7-489a-9aa1-19dfec147758" providerId="ADAL" clId="{304F4868-5C1E-4EC9-A512-BD0950A5DE87}" dt="2022-07-08T10:16:43.192" v="3854" actId="20577"/>
          <ac:spMkLst>
            <pc:docMk/>
            <pc:sldMk cId="531842335" sldId="313"/>
            <ac:spMk id="3" creationId="{06DB186D-F5B8-0ACC-14B8-568E76D7D229}"/>
          </ac:spMkLst>
        </pc:spChg>
      </pc:sldChg>
      <pc:sldChg chg="addSp delSp modSp new del mod">
        <pc:chgData name="Zhang, Ming" userId="b82a8543-f1f7-489a-9aa1-19dfec147758" providerId="ADAL" clId="{304F4868-5C1E-4EC9-A512-BD0950A5DE87}" dt="2022-07-08T10:13:51.507" v="3816" actId="47"/>
        <pc:sldMkLst>
          <pc:docMk/>
          <pc:sldMk cId="3954528550" sldId="313"/>
        </pc:sldMkLst>
        <pc:spChg chg="del mod">
          <ac:chgData name="Zhang, Ming" userId="b82a8543-f1f7-489a-9aa1-19dfec147758" providerId="ADAL" clId="{304F4868-5C1E-4EC9-A512-BD0950A5DE87}" dt="2022-07-08T10:10:56.142" v="3810" actId="478"/>
          <ac:spMkLst>
            <pc:docMk/>
            <pc:sldMk cId="3954528550" sldId="313"/>
            <ac:spMk id="3" creationId="{75929D67-6E83-7070-D52E-850656A0B272}"/>
          </ac:spMkLst>
        </pc:spChg>
        <pc:spChg chg="add del mod">
          <ac:chgData name="Zhang, Ming" userId="b82a8543-f1f7-489a-9aa1-19dfec147758" providerId="ADAL" clId="{304F4868-5C1E-4EC9-A512-BD0950A5DE87}" dt="2022-07-08T10:10:58.789" v="3811" actId="478"/>
          <ac:spMkLst>
            <pc:docMk/>
            <pc:sldMk cId="3954528550" sldId="313"/>
            <ac:spMk id="4" creationId="{82A112C8-C17F-A0F7-EC1B-0DD40419E006}"/>
          </ac:spMkLst>
        </pc:spChg>
        <pc:spChg chg="add mod">
          <ac:chgData name="Zhang, Ming" userId="b82a8543-f1f7-489a-9aa1-19dfec147758" providerId="ADAL" clId="{304F4868-5C1E-4EC9-A512-BD0950A5DE87}" dt="2022-07-08T10:11:14.659" v="3814" actId="255"/>
          <ac:spMkLst>
            <pc:docMk/>
            <pc:sldMk cId="3954528550" sldId="313"/>
            <ac:spMk id="6" creationId="{55C60168-5862-6B53-CF38-23C9B2C04027}"/>
          </ac:spMkLst>
        </pc:spChg>
      </pc:sldChg>
      <pc:sldMasterChg chg="delSp modSp mod delSldLayout">
        <pc:chgData name="Zhang, Ming" userId="b82a8543-f1f7-489a-9aa1-19dfec147758" providerId="ADAL" clId="{304F4868-5C1E-4EC9-A512-BD0950A5DE87}" dt="2022-07-07T14:09:27.688" v="1256" actId="47"/>
        <pc:sldMasterMkLst>
          <pc:docMk/>
          <pc:sldMasterMk cId="0" sldId="2147483648"/>
        </pc:sldMasterMkLst>
        <pc:spChg chg="mod">
          <ac:chgData name="Zhang, Ming" userId="b82a8543-f1f7-489a-9aa1-19dfec147758" providerId="ADAL" clId="{304F4868-5C1E-4EC9-A512-BD0950A5DE87}" dt="2022-07-07T12:17:43.937" v="41" actId="207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7:53.961" v="43" actId="207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8:05.940" v="45" actId="207"/>
          <ac:spMkLst>
            <pc:docMk/>
            <pc:sldMasterMk cId="0" sldId="2147483648"/>
            <ac:spMk id="7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2:35.436" v="12" actId="20577"/>
          <ac:spMkLst>
            <pc:docMk/>
            <pc:sldMasterMk cId="0" sldId="2147483648"/>
            <ac:spMk id="1027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2:12:08.033" v="1" actId="478"/>
          <ac:picMkLst>
            <pc:docMk/>
            <pc:sldMasterMk cId="0" sldId="2147483648"/>
            <ac:picMk id="5" creationId="{00000000-0000-0000-0000-000000000000}"/>
          </ac:picMkLst>
        </pc:picChg>
        <pc:sldLayoutChg chg="del">
          <pc:chgData name="Zhang, Ming" userId="b82a8543-f1f7-489a-9aa1-19dfec147758" providerId="ADAL" clId="{304F4868-5C1E-4EC9-A512-BD0950A5DE87}" dt="2022-07-07T14:09:27.688" v="1256" actId="47"/>
          <pc:sldLayoutMkLst>
            <pc:docMk/>
            <pc:sldMasterMk cId="0" sldId="2147483648"/>
            <pc:sldLayoutMk cId="4062178716" sldId="2147483656"/>
          </pc:sldLayoutMkLst>
        </pc:sldLayoutChg>
      </pc:sldMasterChg>
      <pc:sldMasterChg chg="delSp modSp mod setBg">
        <pc:chgData name="Zhang, Ming" userId="b82a8543-f1f7-489a-9aa1-19dfec147758" providerId="ADAL" clId="{304F4868-5C1E-4EC9-A512-BD0950A5DE87}" dt="2022-07-07T12:17:30.870" v="40" actId="207"/>
        <pc:sldMasterMkLst>
          <pc:docMk/>
          <pc:sldMasterMk cId="3515345073" sldId="2147483651"/>
        </pc:sldMasterMkLst>
        <pc:spChg chg="mod">
          <ac:chgData name="Zhang, Ming" userId="b82a8543-f1f7-489a-9aa1-19dfec147758" providerId="ADAL" clId="{304F4868-5C1E-4EC9-A512-BD0950A5DE87}" dt="2022-07-07T12:16:41.474" v="32" actId="207"/>
          <ac:spMkLst>
            <pc:docMk/>
            <pc:sldMasterMk cId="3515345073" sldId="2147483651"/>
            <ac:spMk id="9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7:30.870" v="40" actId="207"/>
          <ac:spMkLst>
            <pc:docMk/>
            <pc:sldMasterMk cId="3515345073" sldId="2147483651"/>
            <ac:spMk id="11" creationId="{00000000-0000-0000-0000-000000000000}"/>
          </ac:spMkLst>
        </pc:spChg>
        <pc:spChg chg="mod">
          <ac:chgData name="Zhang, Ming" userId="b82a8543-f1f7-489a-9aa1-19dfec147758" providerId="ADAL" clId="{304F4868-5C1E-4EC9-A512-BD0950A5DE87}" dt="2022-07-07T12:17:21.986" v="38" actId="207"/>
          <ac:spMkLst>
            <pc:docMk/>
            <pc:sldMasterMk cId="3515345073" sldId="2147483651"/>
            <ac:spMk id="12" creationId="{00000000-0000-0000-0000-000000000000}"/>
          </ac:spMkLst>
        </pc:spChg>
        <pc:picChg chg="del">
          <ac:chgData name="Zhang, Ming" userId="b82a8543-f1f7-489a-9aa1-19dfec147758" providerId="ADAL" clId="{304F4868-5C1E-4EC9-A512-BD0950A5DE87}" dt="2022-07-07T12:13:22.612" v="15" actId="478"/>
          <ac:picMkLst>
            <pc:docMk/>
            <pc:sldMasterMk cId="3515345073" sldId="2147483651"/>
            <ac:picMk id="10" creationId="{00000000-0000-0000-0000-000000000000}"/>
          </ac:picMkLst>
        </pc:picChg>
      </pc:sldMasterChg>
    </pc:docChg>
  </pc:docChgLst>
  <pc:docChgLst>
    <pc:chgData name="Zhang, Ming" userId="b82a8543-f1f7-489a-9aa1-19dfec147758" providerId="ADAL" clId="{B386549D-A523-4D12-9AF5-FACBE00588FC}"/>
    <pc:docChg chg="modMainMaster">
      <pc:chgData name="Zhang, Ming" userId="b82a8543-f1f7-489a-9aa1-19dfec147758" providerId="ADAL" clId="{B386549D-A523-4D12-9AF5-FACBE00588FC}" dt="2022-07-07T12:07:18.747" v="1" actId="20577"/>
      <pc:docMkLst>
        <pc:docMk/>
      </pc:docMkLst>
      <pc:sldMasterChg chg="modSp mod">
        <pc:chgData name="Zhang, Ming" userId="b82a8543-f1f7-489a-9aa1-19dfec147758" providerId="ADAL" clId="{B386549D-A523-4D12-9AF5-FACBE00588FC}" dt="2022-07-07T12:07:18.747" v="1" actId="20577"/>
        <pc:sldMasterMkLst>
          <pc:docMk/>
          <pc:sldMasterMk cId="3515345073" sldId="2147483651"/>
        </pc:sldMasterMkLst>
        <pc:spChg chg="mod">
          <ac:chgData name="Zhang, Ming" userId="b82a8543-f1f7-489a-9aa1-19dfec147758" providerId="ADAL" clId="{B386549D-A523-4D12-9AF5-FACBE00588FC}" dt="2022-07-07T12:07:18.747" v="1" actId="20577"/>
          <ac:spMkLst>
            <pc:docMk/>
            <pc:sldMasterMk cId="3515345073" sldId="2147483651"/>
            <ac:spMk id="9" creationId="{00000000-0000-0000-0000-000000000000}"/>
          </ac:spMkLst>
        </pc:spChg>
      </pc:sldMasterChg>
    </pc:docChg>
  </pc:docChgLst>
  <pc:docChgLst>
    <pc:chgData name="Zhang, Ming" userId="b82a8543-f1f7-489a-9aa1-19dfec147758" providerId="ADAL" clId="{B0212B8D-0B2D-4B6E-B7D3-9DF084EB7DE8}"/>
    <pc:docChg chg="custSel modSld">
      <pc:chgData name="Zhang, Ming" userId="b82a8543-f1f7-489a-9aa1-19dfec147758" providerId="ADAL" clId="{B0212B8D-0B2D-4B6E-B7D3-9DF084EB7DE8}" dt="2022-10-24T17:52:13.387" v="2" actId="1076"/>
      <pc:docMkLst>
        <pc:docMk/>
      </pc:docMkLst>
      <pc:sldChg chg="addSp delSp modSp mod">
        <pc:chgData name="Zhang, Ming" userId="b82a8543-f1f7-489a-9aa1-19dfec147758" providerId="ADAL" clId="{B0212B8D-0B2D-4B6E-B7D3-9DF084EB7DE8}" dt="2022-10-24T17:52:13.387" v="2" actId="1076"/>
        <pc:sldMkLst>
          <pc:docMk/>
          <pc:sldMk cId="3795430462" sldId="300"/>
        </pc:sldMkLst>
        <pc:picChg chg="add mod">
          <ac:chgData name="Zhang, Ming" userId="b82a8543-f1f7-489a-9aa1-19dfec147758" providerId="ADAL" clId="{B0212B8D-0B2D-4B6E-B7D3-9DF084EB7DE8}" dt="2022-10-24T17:52:13.387" v="2" actId="1076"/>
          <ac:picMkLst>
            <pc:docMk/>
            <pc:sldMk cId="3795430462" sldId="300"/>
            <ac:picMk id="4" creationId="{9E564D22-6ED3-5DAB-486B-EB6E279A9731}"/>
          </ac:picMkLst>
        </pc:picChg>
        <pc:picChg chg="del">
          <ac:chgData name="Zhang, Ming" userId="b82a8543-f1f7-489a-9aa1-19dfec147758" providerId="ADAL" clId="{B0212B8D-0B2D-4B6E-B7D3-9DF084EB7DE8}" dt="2022-10-24T17:51:41.545" v="0" actId="478"/>
          <ac:picMkLst>
            <pc:docMk/>
            <pc:sldMk cId="3795430462" sldId="300"/>
            <ac:picMk id="9" creationId="{891CD5AD-32D3-6593-F05E-DE63848E641B}"/>
          </ac:picMkLst>
        </pc:picChg>
      </pc:sldChg>
    </pc:docChg>
  </pc:docChgLst>
  <pc:docChgLst>
    <pc:chgData name="Zhang, Ming" userId="b82a8543-f1f7-489a-9aa1-19dfec147758" providerId="ADAL" clId="{B6C0D252-6E67-4C24-815F-C39618BA6A35}"/>
    <pc:docChg chg="modSld">
      <pc:chgData name="Zhang, Ming" userId="b82a8543-f1f7-489a-9aa1-19dfec147758" providerId="ADAL" clId="{B6C0D252-6E67-4C24-815F-C39618BA6A35}" dt="2023-08-08T23:12:26.907" v="98" actId="13926"/>
      <pc:docMkLst>
        <pc:docMk/>
      </pc:docMkLst>
      <pc:sldChg chg="modSp">
        <pc:chgData name="Zhang, Ming" userId="b82a8543-f1f7-489a-9aa1-19dfec147758" providerId="ADAL" clId="{B6C0D252-6E67-4C24-815F-C39618BA6A35}" dt="2023-08-08T15:30:54.772" v="3" actId="58"/>
        <pc:sldMkLst>
          <pc:docMk/>
          <pc:sldMk cId="1336359563" sldId="671"/>
        </pc:sldMkLst>
        <pc:spChg chg="mod">
          <ac:chgData name="Zhang, Ming" userId="b82a8543-f1f7-489a-9aa1-19dfec147758" providerId="ADAL" clId="{B6C0D252-6E67-4C24-815F-C39618BA6A35}" dt="2023-08-08T15:30:54.772" v="3" actId="58"/>
          <ac:spMkLst>
            <pc:docMk/>
            <pc:sldMk cId="1336359563" sldId="671"/>
            <ac:spMk id="3" creationId="{DB5A49A7-657F-5849-A9A7-84541A71B4BF}"/>
          </ac:spMkLst>
        </pc:spChg>
      </pc:sldChg>
      <pc:sldChg chg="modSp">
        <pc:chgData name="Zhang, Ming" userId="b82a8543-f1f7-489a-9aa1-19dfec147758" providerId="ADAL" clId="{B6C0D252-6E67-4C24-815F-C39618BA6A35}" dt="2023-08-08T16:03:53.723" v="9" actId="20577"/>
        <pc:sldMkLst>
          <pc:docMk/>
          <pc:sldMk cId="522730595" sldId="684"/>
        </pc:sldMkLst>
        <pc:spChg chg="mod">
          <ac:chgData name="Zhang, Ming" userId="b82a8543-f1f7-489a-9aa1-19dfec147758" providerId="ADAL" clId="{B6C0D252-6E67-4C24-815F-C39618BA6A35}" dt="2023-08-08T16:03:53.723" v="9" actId="20577"/>
          <ac:spMkLst>
            <pc:docMk/>
            <pc:sldMk cId="522730595" sldId="684"/>
            <ac:spMk id="3" creationId="{B6CC62DF-6C80-F220-1FEF-80AFCF44EB91}"/>
          </ac:spMkLst>
        </pc:spChg>
      </pc:sldChg>
      <pc:sldChg chg="addSp delSp modSp mod">
        <pc:chgData name="Zhang, Ming" userId="b82a8543-f1f7-489a-9aa1-19dfec147758" providerId="ADAL" clId="{B6C0D252-6E67-4C24-815F-C39618BA6A35}" dt="2023-08-08T23:12:26.907" v="98" actId="13926"/>
        <pc:sldMkLst>
          <pc:docMk/>
          <pc:sldMk cId="216184485" sldId="712"/>
        </pc:sldMkLst>
        <pc:spChg chg="del mod">
          <ac:chgData name="Zhang, Ming" userId="b82a8543-f1f7-489a-9aa1-19dfec147758" providerId="ADAL" clId="{B6C0D252-6E67-4C24-815F-C39618BA6A35}" dt="2023-08-08T23:10:30.318" v="15" actId="21"/>
          <ac:spMkLst>
            <pc:docMk/>
            <pc:sldMk cId="216184485" sldId="712"/>
            <ac:spMk id="3" creationId="{B059079F-CFD1-47B0-152E-1CC195DA7EE0}"/>
          </ac:spMkLst>
        </pc:spChg>
        <pc:spChg chg="add del mod">
          <ac:chgData name="Zhang, Ming" userId="b82a8543-f1f7-489a-9aa1-19dfec147758" providerId="ADAL" clId="{B6C0D252-6E67-4C24-815F-C39618BA6A35}" dt="2023-08-08T23:12:15.493" v="96" actId="478"/>
          <ac:spMkLst>
            <pc:docMk/>
            <pc:sldMk cId="216184485" sldId="712"/>
            <ac:spMk id="4" creationId="{388650F6-0D8D-C3D6-DE91-F758AF97A709}"/>
          </ac:spMkLst>
        </pc:spChg>
        <pc:spChg chg="add mod">
          <ac:chgData name="Zhang, Ming" userId="b82a8543-f1f7-489a-9aa1-19dfec147758" providerId="ADAL" clId="{B6C0D252-6E67-4C24-815F-C39618BA6A35}" dt="2023-08-08T23:12:26.907" v="98" actId="13926"/>
          <ac:spMkLst>
            <pc:docMk/>
            <pc:sldMk cId="216184485" sldId="712"/>
            <ac:spMk id="8" creationId="{DCB74F89-09A0-31DF-6633-CAF30ABD09F5}"/>
          </ac:spMkLst>
        </pc:spChg>
        <pc:picChg chg="mod">
          <ac:chgData name="Zhang, Ming" userId="b82a8543-f1f7-489a-9aa1-19dfec147758" providerId="ADAL" clId="{B6C0D252-6E67-4C24-815F-C39618BA6A35}" dt="2023-08-08T23:10:25.821" v="13" actId="1076"/>
          <ac:picMkLst>
            <pc:docMk/>
            <pc:sldMk cId="216184485" sldId="712"/>
            <ac:picMk id="5" creationId="{C1E37E73-88F3-3627-D72F-D005E8315AA7}"/>
          </ac:picMkLst>
        </pc:picChg>
      </pc:sldChg>
    </pc:docChg>
  </pc:docChgLst>
  <pc:docChgLst>
    <pc:chgData name="Zhang, Ming" userId="b82a8543-f1f7-489a-9aa1-19dfec147758" providerId="ADAL" clId="{E20007F4-0BC8-40E3-8569-321772E0E5F8}"/>
    <pc:docChg chg="undo custSel addSld delSld modSld sldOrd">
      <pc:chgData name="Zhang, Ming" userId="b82a8543-f1f7-489a-9aa1-19dfec147758" providerId="ADAL" clId="{E20007F4-0BC8-40E3-8569-321772E0E5F8}" dt="2022-11-29T19:05:16.178" v="3919" actId="2085"/>
      <pc:docMkLst>
        <pc:docMk/>
      </pc:docMkLst>
      <pc:sldChg chg="modSp mod">
        <pc:chgData name="Zhang, Ming" userId="b82a8543-f1f7-489a-9aa1-19dfec147758" providerId="ADAL" clId="{E20007F4-0BC8-40E3-8569-321772E0E5F8}" dt="2022-11-29T13:56:29.202" v="33" actId="20577"/>
        <pc:sldMkLst>
          <pc:docMk/>
          <pc:sldMk cId="2671960317" sldId="260"/>
        </pc:sldMkLst>
        <pc:spChg chg="mod">
          <ac:chgData name="Zhang, Ming" userId="b82a8543-f1f7-489a-9aa1-19dfec147758" providerId="ADAL" clId="{E20007F4-0BC8-40E3-8569-321772E0E5F8}" dt="2022-11-29T13:56:29.202" v="33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E20007F4-0BC8-40E3-8569-321772E0E5F8}" dt="2022-11-29T13:57:00.910" v="102" actId="20577"/>
        <pc:sldMkLst>
          <pc:docMk/>
          <pc:sldMk cId="5946082" sldId="268"/>
        </pc:sldMkLst>
        <pc:spChg chg="mod">
          <ac:chgData name="Zhang, Ming" userId="b82a8543-f1f7-489a-9aa1-19dfec147758" providerId="ADAL" clId="{E20007F4-0BC8-40E3-8569-321772E0E5F8}" dt="2022-11-29T13:57:00.910" v="102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E20007F4-0BC8-40E3-8569-321772E0E5F8}" dt="2022-11-29T13:58:13.493" v="167" actId="1076"/>
        <pc:sldMkLst>
          <pc:docMk/>
          <pc:sldMk cId="1049200191" sldId="345"/>
        </pc:sldMkLst>
        <pc:spChg chg="mod">
          <ac:chgData name="Zhang, Ming" userId="b82a8543-f1f7-489a-9aa1-19dfec147758" providerId="ADAL" clId="{E20007F4-0BC8-40E3-8569-321772E0E5F8}" dt="2022-11-29T13:57:35.513" v="150" actId="20577"/>
          <ac:spMkLst>
            <pc:docMk/>
            <pc:sldMk cId="1049200191" sldId="345"/>
            <ac:spMk id="2" creationId="{00000000-0000-0000-0000-000000000000}"/>
          </ac:spMkLst>
        </pc:spChg>
        <pc:spChg chg="mod">
          <ac:chgData name="Zhang, Ming" userId="b82a8543-f1f7-489a-9aa1-19dfec147758" providerId="ADAL" clId="{E20007F4-0BC8-40E3-8569-321772E0E5F8}" dt="2022-11-29T13:58:13.493" v="167" actId="1076"/>
          <ac:spMkLst>
            <pc:docMk/>
            <pc:sldMk cId="1049200191" sldId="345"/>
            <ac:spMk id="5" creationId="{C96DDF3B-7458-732F-7C38-E5A9E47058BB}"/>
          </ac:spMkLst>
        </pc:spChg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3596006652" sldId="346"/>
        </pc:sldMkLst>
      </pc:sldChg>
      <pc:sldChg chg="modSp mod">
        <pc:chgData name="Zhang, Ming" userId="b82a8543-f1f7-489a-9aa1-19dfec147758" providerId="ADAL" clId="{E20007F4-0BC8-40E3-8569-321772E0E5F8}" dt="2022-11-29T13:57:16.439" v="112" actId="20577"/>
        <pc:sldMkLst>
          <pc:docMk/>
          <pc:sldMk cId="2934890774" sldId="352"/>
        </pc:sldMkLst>
        <pc:spChg chg="mod">
          <ac:chgData name="Zhang, Ming" userId="b82a8543-f1f7-489a-9aa1-19dfec147758" providerId="ADAL" clId="{E20007F4-0BC8-40E3-8569-321772E0E5F8}" dt="2022-11-29T13:57:16.439" v="112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406933875" sldId="373"/>
        </pc:sldMkLst>
      </pc:sldChg>
      <pc:sldChg chg="del">
        <pc:chgData name="Zhang, Ming" userId="b82a8543-f1f7-489a-9aa1-19dfec147758" providerId="ADAL" clId="{E20007F4-0BC8-40E3-8569-321772E0E5F8}" dt="2022-11-29T13:57:08.914" v="103" actId="47"/>
        <pc:sldMkLst>
          <pc:docMk/>
          <pc:sldMk cId="2111360579" sldId="385"/>
        </pc:sldMkLst>
      </pc:sldChg>
      <pc:sldChg chg="addSp delSp modSp mod">
        <pc:chgData name="Zhang, Ming" userId="b82a8543-f1f7-489a-9aa1-19dfec147758" providerId="ADAL" clId="{E20007F4-0BC8-40E3-8569-321772E0E5F8}" dt="2022-11-29T14:11:27.467" v="509" actId="1076"/>
        <pc:sldMkLst>
          <pc:docMk/>
          <pc:sldMk cId="1966820819" sldId="386"/>
        </pc:sldMkLst>
        <pc:spChg chg="mod">
          <ac:chgData name="Zhang, Ming" userId="b82a8543-f1f7-489a-9aa1-19dfec147758" providerId="ADAL" clId="{E20007F4-0BC8-40E3-8569-321772E0E5F8}" dt="2022-11-29T14:08:05.223" v="430" actId="20577"/>
          <ac:spMkLst>
            <pc:docMk/>
            <pc:sldMk cId="1966820819" sldId="386"/>
            <ac:spMk id="2" creationId="{408A3B2F-2DE7-F1E6-3444-910717BAABBE}"/>
          </ac:spMkLst>
        </pc:spChg>
        <pc:spChg chg="mod">
          <ac:chgData name="Zhang, Ming" userId="b82a8543-f1f7-489a-9aa1-19dfec147758" providerId="ADAL" clId="{E20007F4-0BC8-40E3-8569-321772E0E5F8}" dt="2022-11-29T14:11:20.562" v="506" actId="20577"/>
          <ac:spMkLst>
            <pc:docMk/>
            <pc:sldMk cId="1966820819" sldId="386"/>
            <ac:spMk id="3" creationId="{EC983707-8593-9D15-409E-A7948E65DE06}"/>
          </ac:spMkLst>
        </pc:spChg>
        <pc:picChg chg="del">
          <ac:chgData name="Zhang, Ming" userId="b82a8543-f1f7-489a-9aa1-19dfec147758" providerId="ADAL" clId="{E20007F4-0BC8-40E3-8569-321772E0E5F8}" dt="2022-11-29T14:08:15.733" v="431" actId="478"/>
          <ac:picMkLst>
            <pc:docMk/>
            <pc:sldMk cId="1966820819" sldId="386"/>
            <ac:picMk id="5" creationId="{8ABD363C-D82F-A99E-88F8-BF77D1B38453}"/>
          </ac:picMkLst>
        </pc:picChg>
        <pc:picChg chg="add mod">
          <ac:chgData name="Zhang, Ming" userId="b82a8543-f1f7-489a-9aa1-19dfec147758" providerId="ADAL" clId="{E20007F4-0BC8-40E3-8569-321772E0E5F8}" dt="2022-11-29T14:11:27.467" v="509" actId="1076"/>
          <ac:picMkLst>
            <pc:docMk/>
            <pc:sldMk cId="1966820819" sldId="386"/>
            <ac:picMk id="6" creationId="{C82F2D8D-FC11-39BD-5563-9330A8C43B7D}"/>
          </ac:picMkLst>
        </pc:picChg>
      </pc:sldChg>
      <pc:sldChg chg="delSp modSp mod">
        <pc:chgData name="Zhang, Ming" userId="b82a8543-f1f7-489a-9aa1-19dfec147758" providerId="ADAL" clId="{E20007F4-0BC8-40E3-8569-321772E0E5F8}" dt="2022-11-29T14:07:29.721" v="398" actId="20577"/>
        <pc:sldMkLst>
          <pc:docMk/>
          <pc:sldMk cId="1366856013" sldId="387"/>
        </pc:sldMkLst>
        <pc:spChg chg="mod">
          <ac:chgData name="Zhang, Ming" userId="b82a8543-f1f7-489a-9aa1-19dfec147758" providerId="ADAL" clId="{E20007F4-0BC8-40E3-8569-321772E0E5F8}" dt="2022-11-29T14:04:01.154" v="319" actId="20577"/>
          <ac:spMkLst>
            <pc:docMk/>
            <pc:sldMk cId="1366856013" sldId="387"/>
            <ac:spMk id="2" creationId="{00000000-0000-0000-0000-000000000000}"/>
          </ac:spMkLst>
        </pc:spChg>
        <pc:spChg chg="mod">
          <ac:chgData name="Zhang, Ming" userId="b82a8543-f1f7-489a-9aa1-19dfec147758" providerId="ADAL" clId="{E20007F4-0BC8-40E3-8569-321772E0E5F8}" dt="2022-11-29T14:07:29.721" v="398" actId="20577"/>
          <ac:spMkLst>
            <pc:docMk/>
            <pc:sldMk cId="1366856013" sldId="387"/>
            <ac:spMk id="5" creationId="{C96DDF3B-7458-732F-7C38-E5A9E47058BB}"/>
          </ac:spMkLst>
        </pc:spChg>
        <pc:picChg chg="del">
          <ac:chgData name="Zhang, Ming" userId="b82a8543-f1f7-489a-9aa1-19dfec147758" providerId="ADAL" clId="{E20007F4-0BC8-40E3-8569-321772E0E5F8}" dt="2022-11-29T14:04:23.894" v="324" actId="478"/>
          <ac:picMkLst>
            <pc:docMk/>
            <pc:sldMk cId="1366856013" sldId="387"/>
            <ac:picMk id="4" creationId="{B5207FAA-F808-E3D2-F6FE-2A7E32DA5483}"/>
          </ac:picMkLst>
        </pc:picChg>
      </pc:sldChg>
      <pc:sldChg chg="addSp delSp modSp mod">
        <pc:chgData name="Zhang, Ming" userId="b82a8543-f1f7-489a-9aa1-19dfec147758" providerId="ADAL" clId="{E20007F4-0BC8-40E3-8569-321772E0E5F8}" dt="2022-11-29T15:06:40.464" v="1212" actId="478"/>
        <pc:sldMkLst>
          <pc:docMk/>
          <pc:sldMk cId="3268539498" sldId="388"/>
        </pc:sldMkLst>
        <pc:spChg chg="mod">
          <ac:chgData name="Zhang, Ming" userId="b82a8543-f1f7-489a-9aa1-19dfec147758" providerId="ADAL" clId="{E20007F4-0BC8-40E3-8569-321772E0E5F8}" dt="2022-11-29T14:15:22.265" v="524" actId="14100"/>
          <ac:spMkLst>
            <pc:docMk/>
            <pc:sldMk cId="3268539498" sldId="388"/>
            <ac:spMk id="2" creationId="{408A3B2F-2DE7-F1E6-3444-910717BAABBE}"/>
          </ac:spMkLst>
        </pc:spChg>
        <pc:spChg chg="del">
          <ac:chgData name="Zhang, Ming" userId="b82a8543-f1f7-489a-9aa1-19dfec147758" providerId="ADAL" clId="{E20007F4-0BC8-40E3-8569-321772E0E5F8}" dt="2022-11-29T14:15:32.739" v="525" actId="478"/>
          <ac:spMkLst>
            <pc:docMk/>
            <pc:sldMk cId="3268539498" sldId="388"/>
            <ac:spMk id="3" creationId="{EC983707-8593-9D15-409E-A7948E65DE06}"/>
          </ac:spMkLst>
        </pc:spChg>
        <pc:spChg chg="add del mod">
          <ac:chgData name="Zhang, Ming" userId="b82a8543-f1f7-489a-9aa1-19dfec147758" providerId="ADAL" clId="{E20007F4-0BC8-40E3-8569-321772E0E5F8}" dt="2022-11-29T14:15:44.401" v="527" actId="478"/>
          <ac:spMkLst>
            <pc:docMk/>
            <pc:sldMk cId="3268539498" sldId="388"/>
            <ac:spMk id="4" creationId="{E45EF363-D302-4049-249E-F6DB2CED00EA}"/>
          </ac:spMkLst>
        </pc:spChg>
        <pc:spChg chg="add del mod">
          <ac:chgData name="Zhang, Ming" userId="b82a8543-f1f7-489a-9aa1-19dfec147758" providerId="ADAL" clId="{E20007F4-0BC8-40E3-8569-321772E0E5F8}" dt="2022-11-29T15:06:40.464" v="1212" actId="478"/>
          <ac:spMkLst>
            <pc:docMk/>
            <pc:sldMk cId="3268539498" sldId="388"/>
            <ac:spMk id="9" creationId="{3202749D-7CD7-82BA-BA61-2F8CD4442E7C}"/>
          </ac:spMkLst>
        </pc:spChg>
        <pc:picChg chg="del">
          <ac:chgData name="Zhang, Ming" userId="b82a8543-f1f7-489a-9aa1-19dfec147758" providerId="ADAL" clId="{E20007F4-0BC8-40E3-8569-321772E0E5F8}" dt="2022-11-29T14:15:41.403" v="526" actId="478"/>
          <ac:picMkLst>
            <pc:docMk/>
            <pc:sldMk cId="3268539498" sldId="388"/>
            <ac:picMk id="6" creationId="{64EA7021-6058-9C95-6D46-5D4911822259}"/>
          </ac:picMkLst>
        </pc:picChg>
        <pc:picChg chg="add mod">
          <ac:chgData name="Zhang, Ming" userId="b82a8543-f1f7-489a-9aa1-19dfec147758" providerId="ADAL" clId="{E20007F4-0BC8-40E3-8569-321772E0E5F8}" dt="2022-11-29T14:16:02.433" v="531" actId="14100"/>
          <ac:picMkLst>
            <pc:docMk/>
            <pc:sldMk cId="3268539498" sldId="388"/>
            <ac:picMk id="7" creationId="{A65B2698-3F14-2F3D-EFD5-A7C37C301272}"/>
          </ac:picMkLst>
        </pc:picChg>
      </pc:sldChg>
      <pc:sldChg chg="delSp modSp mod">
        <pc:chgData name="Zhang, Ming" userId="b82a8543-f1f7-489a-9aa1-19dfec147758" providerId="ADAL" clId="{E20007F4-0BC8-40E3-8569-321772E0E5F8}" dt="2022-11-29T14:22:23.772" v="707" actId="255"/>
        <pc:sldMkLst>
          <pc:docMk/>
          <pc:sldMk cId="3111730146" sldId="389"/>
        </pc:sldMkLst>
        <pc:spChg chg="mod">
          <ac:chgData name="Zhang, Ming" userId="b82a8543-f1f7-489a-9aa1-19dfec147758" providerId="ADAL" clId="{E20007F4-0BC8-40E3-8569-321772E0E5F8}" dt="2022-11-29T14:17:48.772" v="546" actId="20577"/>
          <ac:spMkLst>
            <pc:docMk/>
            <pc:sldMk cId="3111730146" sldId="389"/>
            <ac:spMk id="2" creationId="{5EB03D1D-04B3-5F6F-0A50-7FCFFFCDD95F}"/>
          </ac:spMkLst>
        </pc:spChg>
        <pc:spChg chg="mod">
          <ac:chgData name="Zhang, Ming" userId="b82a8543-f1f7-489a-9aa1-19dfec147758" providerId="ADAL" clId="{E20007F4-0BC8-40E3-8569-321772E0E5F8}" dt="2022-11-29T14:22:23.772" v="707" actId="255"/>
          <ac:spMkLst>
            <pc:docMk/>
            <pc:sldMk cId="3111730146" sldId="389"/>
            <ac:spMk id="3" creationId="{EDF24591-8631-F5A5-1870-61A5F0B464E9}"/>
          </ac:spMkLst>
        </pc:spChg>
        <pc:picChg chg="del">
          <ac:chgData name="Zhang, Ming" userId="b82a8543-f1f7-489a-9aa1-19dfec147758" providerId="ADAL" clId="{E20007F4-0BC8-40E3-8569-321772E0E5F8}" dt="2022-11-29T14:17:51.666" v="547" actId="478"/>
          <ac:picMkLst>
            <pc:docMk/>
            <pc:sldMk cId="3111730146" sldId="389"/>
            <ac:picMk id="5" creationId="{E60F9F21-7C4B-50FD-2CB9-C72AA1CE30C5}"/>
          </ac:picMkLst>
        </pc:picChg>
      </pc:sldChg>
      <pc:sldChg chg="addSp delSp modSp mod">
        <pc:chgData name="Zhang, Ming" userId="b82a8543-f1f7-489a-9aa1-19dfec147758" providerId="ADAL" clId="{E20007F4-0BC8-40E3-8569-321772E0E5F8}" dt="2022-11-29T14:40:52.191" v="777" actId="14100"/>
        <pc:sldMkLst>
          <pc:docMk/>
          <pc:sldMk cId="4168905697" sldId="390"/>
        </pc:sldMkLst>
        <pc:spChg chg="mod">
          <ac:chgData name="Zhang, Ming" userId="b82a8543-f1f7-489a-9aa1-19dfec147758" providerId="ADAL" clId="{E20007F4-0BC8-40E3-8569-321772E0E5F8}" dt="2022-11-29T14:36:41.330" v="733" actId="20577"/>
          <ac:spMkLst>
            <pc:docMk/>
            <pc:sldMk cId="4168905697" sldId="390"/>
            <ac:spMk id="2" creationId="{EAE9E800-F1C5-D121-533D-22E9B129D91C}"/>
          </ac:spMkLst>
        </pc:spChg>
        <pc:spChg chg="mod">
          <ac:chgData name="Zhang, Ming" userId="b82a8543-f1f7-489a-9aa1-19dfec147758" providerId="ADAL" clId="{E20007F4-0BC8-40E3-8569-321772E0E5F8}" dt="2022-11-29T14:40:43.827" v="775" actId="20577"/>
          <ac:spMkLst>
            <pc:docMk/>
            <pc:sldMk cId="4168905697" sldId="390"/>
            <ac:spMk id="3" creationId="{F344F22F-D1CA-C9A4-D0D1-C43286E00448}"/>
          </ac:spMkLst>
        </pc:spChg>
        <pc:picChg chg="del">
          <ac:chgData name="Zhang, Ming" userId="b82a8543-f1f7-489a-9aa1-19dfec147758" providerId="ADAL" clId="{E20007F4-0BC8-40E3-8569-321772E0E5F8}" dt="2022-11-29T14:37:12.989" v="761" actId="478"/>
          <ac:picMkLst>
            <pc:docMk/>
            <pc:sldMk cId="4168905697" sldId="390"/>
            <ac:picMk id="5" creationId="{FC8F28C6-A5EC-5247-9C96-B4FB97760E02}"/>
          </ac:picMkLst>
        </pc:picChg>
        <pc:picChg chg="add mod">
          <ac:chgData name="Zhang, Ming" userId="b82a8543-f1f7-489a-9aa1-19dfec147758" providerId="ADAL" clId="{E20007F4-0BC8-40E3-8569-321772E0E5F8}" dt="2022-11-29T14:40:52.191" v="777" actId="14100"/>
          <ac:picMkLst>
            <pc:docMk/>
            <pc:sldMk cId="4168905697" sldId="390"/>
            <ac:picMk id="6" creationId="{C6798F33-943D-07EF-06AF-F5237DDE0249}"/>
          </ac:picMkLst>
        </pc:picChg>
      </pc:sldChg>
      <pc:sldChg chg="addSp modSp mod">
        <pc:chgData name="Zhang, Ming" userId="b82a8543-f1f7-489a-9aa1-19dfec147758" providerId="ADAL" clId="{E20007F4-0BC8-40E3-8569-321772E0E5F8}" dt="2022-11-29T15:12:15.202" v="1324" actId="20577"/>
        <pc:sldMkLst>
          <pc:docMk/>
          <pc:sldMk cId="1538025464" sldId="391"/>
        </pc:sldMkLst>
        <pc:spChg chg="mod">
          <ac:chgData name="Zhang, Ming" userId="b82a8543-f1f7-489a-9aa1-19dfec147758" providerId="ADAL" clId="{E20007F4-0BC8-40E3-8569-321772E0E5F8}" dt="2022-11-29T15:12:15.202" v="1324" actId="20577"/>
          <ac:spMkLst>
            <pc:docMk/>
            <pc:sldMk cId="1538025464" sldId="391"/>
            <ac:spMk id="2" creationId="{50DBE007-A337-4EFD-2E37-2A9262E842C6}"/>
          </ac:spMkLst>
        </pc:spChg>
        <pc:spChg chg="mod">
          <ac:chgData name="Zhang, Ming" userId="b82a8543-f1f7-489a-9aa1-19dfec147758" providerId="ADAL" clId="{E20007F4-0BC8-40E3-8569-321772E0E5F8}" dt="2022-11-29T15:10:38.907" v="1322" actId="1076"/>
          <ac:spMkLst>
            <pc:docMk/>
            <pc:sldMk cId="1538025464" sldId="391"/>
            <ac:spMk id="3" creationId="{B47DE8CD-8F44-CF91-0020-49B0802A15EA}"/>
          </ac:spMkLst>
        </pc:spChg>
        <pc:picChg chg="add mod">
          <ac:chgData name="Zhang, Ming" userId="b82a8543-f1f7-489a-9aa1-19dfec147758" providerId="ADAL" clId="{E20007F4-0BC8-40E3-8569-321772E0E5F8}" dt="2022-11-29T15:10:02.257" v="1299" actId="1076"/>
          <ac:picMkLst>
            <pc:docMk/>
            <pc:sldMk cId="1538025464" sldId="391"/>
            <ac:picMk id="5" creationId="{86628459-BD4A-BB31-0269-54D8B796F33B}"/>
          </ac:picMkLst>
        </pc:picChg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3702448263" sldId="392"/>
        </pc:sldMkLst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268881387" sldId="393"/>
        </pc:sldMkLst>
      </pc:sldChg>
      <pc:sldChg chg="modSp mod">
        <pc:chgData name="Zhang, Ming" userId="b82a8543-f1f7-489a-9aa1-19dfec147758" providerId="ADAL" clId="{E20007F4-0BC8-40E3-8569-321772E0E5F8}" dt="2022-11-29T15:51:02.782" v="1994" actId="255"/>
        <pc:sldMkLst>
          <pc:docMk/>
          <pc:sldMk cId="4147758436" sldId="394"/>
        </pc:sldMkLst>
        <pc:spChg chg="mod">
          <ac:chgData name="Zhang, Ming" userId="b82a8543-f1f7-489a-9aa1-19dfec147758" providerId="ADAL" clId="{E20007F4-0BC8-40E3-8569-321772E0E5F8}" dt="2022-11-29T15:49:25.757" v="1958" actId="20577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E20007F4-0BC8-40E3-8569-321772E0E5F8}" dt="2022-11-29T15:51:02.782" v="1994" actId="255"/>
          <ac:spMkLst>
            <pc:docMk/>
            <pc:sldMk cId="4147758436" sldId="394"/>
            <ac:spMk id="3" creationId="{AC9A4005-1195-C078-DD83-B1F53EBCA030}"/>
          </ac:spMkLst>
        </pc:spChg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1354927761" sldId="395"/>
        </pc:sldMkLst>
      </pc:sldChg>
      <pc:sldChg chg="del">
        <pc:chgData name="Zhang, Ming" userId="b82a8543-f1f7-489a-9aa1-19dfec147758" providerId="ADAL" clId="{E20007F4-0BC8-40E3-8569-321772E0E5F8}" dt="2022-11-29T15:48:40.756" v="1910" actId="47"/>
        <pc:sldMkLst>
          <pc:docMk/>
          <pc:sldMk cId="3288735230" sldId="396"/>
        </pc:sldMkLst>
      </pc:sldChg>
      <pc:sldChg chg="modSp mod">
        <pc:chgData name="Zhang, Ming" userId="b82a8543-f1f7-489a-9aa1-19dfec147758" providerId="ADAL" clId="{E20007F4-0BC8-40E3-8569-321772E0E5F8}" dt="2022-11-29T15:48:49.645" v="1929" actId="20577"/>
        <pc:sldMkLst>
          <pc:docMk/>
          <pc:sldMk cId="102315203" sldId="397"/>
        </pc:sldMkLst>
        <pc:spChg chg="mod">
          <ac:chgData name="Zhang, Ming" userId="b82a8543-f1f7-489a-9aa1-19dfec147758" providerId="ADAL" clId="{E20007F4-0BC8-40E3-8569-321772E0E5F8}" dt="2022-11-29T15:48:49.645" v="1929" actId="20577"/>
          <ac:spMkLst>
            <pc:docMk/>
            <pc:sldMk cId="102315203" sldId="397"/>
            <ac:spMk id="6" creationId="{5A31ACBC-ED41-BA7B-410E-C71BE39BD59A}"/>
          </ac:spMkLst>
        </pc:spChg>
      </pc:sldChg>
      <pc:sldChg chg="modSp mod">
        <pc:chgData name="Zhang, Ming" userId="b82a8543-f1f7-489a-9aa1-19dfec147758" providerId="ADAL" clId="{E20007F4-0BC8-40E3-8569-321772E0E5F8}" dt="2022-11-29T15:52:56.836" v="2070" actId="207"/>
        <pc:sldMkLst>
          <pc:docMk/>
          <pc:sldMk cId="1412402608" sldId="398"/>
        </pc:sldMkLst>
        <pc:spChg chg="mod">
          <ac:chgData name="Zhang, Ming" userId="b82a8543-f1f7-489a-9aa1-19dfec147758" providerId="ADAL" clId="{E20007F4-0BC8-40E3-8569-321772E0E5F8}" dt="2022-11-29T15:52:06.966" v="2039" actId="14100"/>
          <ac:spMkLst>
            <pc:docMk/>
            <pc:sldMk cId="1412402608" sldId="398"/>
            <ac:spMk id="2" creationId="{CF661BA2-463B-5CCD-E0F5-5EB70638106E}"/>
          </ac:spMkLst>
        </pc:spChg>
        <pc:spChg chg="mod">
          <ac:chgData name="Zhang, Ming" userId="b82a8543-f1f7-489a-9aa1-19dfec147758" providerId="ADAL" clId="{E20007F4-0BC8-40E3-8569-321772E0E5F8}" dt="2022-11-29T15:52:56.836" v="2070" actId="207"/>
          <ac:spMkLst>
            <pc:docMk/>
            <pc:sldMk cId="1412402608" sldId="398"/>
            <ac:spMk id="3" creationId="{AC9A4005-1195-C078-DD83-B1F53EBCA030}"/>
          </ac:spMkLst>
        </pc:spChg>
      </pc:sldChg>
      <pc:sldChg chg="addSp modSp mod ord">
        <pc:chgData name="Zhang, Ming" userId="b82a8543-f1f7-489a-9aa1-19dfec147758" providerId="ADAL" clId="{E20007F4-0BC8-40E3-8569-321772E0E5F8}" dt="2022-11-29T15:58:05.807" v="2181" actId="14100"/>
        <pc:sldMkLst>
          <pc:docMk/>
          <pc:sldMk cId="1800635745" sldId="399"/>
        </pc:sldMkLst>
        <pc:spChg chg="mod">
          <ac:chgData name="Zhang, Ming" userId="b82a8543-f1f7-489a-9aa1-19dfec147758" providerId="ADAL" clId="{E20007F4-0BC8-40E3-8569-321772E0E5F8}" dt="2022-11-29T15:54:49.381" v="2114" actId="20577"/>
          <ac:spMkLst>
            <pc:docMk/>
            <pc:sldMk cId="1800635745" sldId="399"/>
            <ac:spMk id="2" creationId="{CF661BA2-463B-5CCD-E0F5-5EB70638106E}"/>
          </ac:spMkLst>
        </pc:spChg>
        <pc:spChg chg="mod">
          <ac:chgData name="Zhang, Ming" userId="b82a8543-f1f7-489a-9aa1-19dfec147758" providerId="ADAL" clId="{E20007F4-0BC8-40E3-8569-321772E0E5F8}" dt="2022-11-29T15:57:56.408" v="2178" actId="20577"/>
          <ac:spMkLst>
            <pc:docMk/>
            <pc:sldMk cId="1800635745" sldId="399"/>
            <ac:spMk id="3" creationId="{AC9A4005-1195-C078-DD83-B1F53EBCA030}"/>
          </ac:spMkLst>
        </pc:spChg>
        <pc:picChg chg="add mod">
          <ac:chgData name="Zhang, Ming" userId="b82a8543-f1f7-489a-9aa1-19dfec147758" providerId="ADAL" clId="{E20007F4-0BC8-40E3-8569-321772E0E5F8}" dt="2022-11-29T15:58:05.807" v="2181" actId="14100"/>
          <ac:picMkLst>
            <pc:docMk/>
            <pc:sldMk cId="1800635745" sldId="399"/>
            <ac:picMk id="5" creationId="{53EA7C21-DBDB-4FD9-FF28-2C48252FD8DF}"/>
          </ac:picMkLst>
        </pc:picChg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614673719" sldId="400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605096244" sldId="401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854311248" sldId="402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388270838" sldId="403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230891320" sldId="404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963051918" sldId="405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521522495" sldId="406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667675749" sldId="407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334094502" sldId="408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595143084" sldId="409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330439041" sldId="410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351164539" sldId="411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4213761758" sldId="412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24329007" sldId="413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896610801" sldId="414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789894616" sldId="415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3021466605" sldId="416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197668479" sldId="417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951925120" sldId="418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1198775232" sldId="419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2929044250" sldId="420"/>
        </pc:sldMkLst>
      </pc:sldChg>
      <pc:sldChg chg="del">
        <pc:chgData name="Zhang, Ming" userId="b82a8543-f1f7-489a-9aa1-19dfec147758" providerId="ADAL" clId="{E20007F4-0BC8-40E3-8569-321772E0E5F8}" dt="2022-11-29T16:58:45.597" v="3677" actId="47"/>
        <pc:sldMkLst>
          <pc:docMk/>
          <pc:sldMk cId="4266874989" sldId="421"/>
        </pc:sldMkLst>
      </pc:sldChg>
      <pc:sldChg chg="modSp new mod">
        <pc:chgData name="Zhang, Ming" userId="b82a8543-f1f7-489a-9aa1-19dfec147758" providerId="ADAL" clId="{E20007F4-0BC8-40E3-8569-321772E0E5F8}" dt="2022-11-29T14:02:10.816" v="266" actId="16959"/>
        <pc:sldMkLst>
          <pc:docMk/>
          <pc:sldMk cId="2118353874" sldId="422"/>
        </pc:sldMkLst>
        <pc:spChg chg="mod">
          <ac:chgData name="Zhang, Ming" userId="b82a8543-f1f7-489a-9aa1-19dfec147758" providerId="ADAL" clId="{E20007F4-0BC8-40E3-8569-321772E0E5F8}" dt="2022-11-29T13:58:49.128" v="177" actId="20577"/>
          <ac:spMkLst>
            <pc:docMk/>
            <pc:sldMk cId="2118353874" sldId="422"/>
            <ac:spMk id="2" creationId="{9C1D6BEC-D5FC-D21D-45B2-84B10F7E4F13}"/>
          </ac:spMkLst>
        </pc:spChg>
        <pc:spChg chg="mod">
          <ac:chgData name="Zhang, Ming" userId="b82a8543-f1f7-489a-9aa1-19dfec147758" providerId="ADAL" clId="{E20007F4-0BC8-40E3-8569-321772E0E5F8}" dt="2022-11-29T14:02:10.816" v="266" actId="16959"/>
          <ac:spMkLst>
            <pc:docMk/>
            <pc:sldMk cId="2118353874" sldId="422"/>
            <ac:spMk id="3" creationId="{8366CB9C-1AFA-FE21-CDB0-84DD89C4F35A}"/>
          </ac:spMkLst>
        </pc:spChg>
      </pc:sldChg>
      <pc:sldChg chg="modSp add mod">
        <pc:chgData name="Zhang, Ming" userId="b82a8543-f1f7-489a-9aa1-19dfec147758" providerId="ADAL" clId="{E20007F4-0BC8-40E3-8569-321772E0E5F8}" dt="2022-11-29T14:48:30.708" v="884" actId="20577"/>
        <pc:sldMkLst>
          <pc:docMk/>
          <pc:sldMk cId="2465016089" sldId="423"/>
        </pc:sldMkLst>
        <pc:spChg chg="mod">
          <ac:chgData name="Zhang, Ming" userId="b82a8543-f1f7-489a-9aa1-19dfec147758" providerId="ADAL" clId="{E20007F4-0BC8-40E3-8569-321772E0E5F8}" dt="2022-11-29T14:48:30.708" v="884" actId="20577"/>
          <ac:spMkLst>
            <pc:docMk/>
            <pc:sldMk cId="2465016089" sldId="423"/>
            <ac:spMk id="3" creationId="{F344F22F-D1CA-C9A4-D0D1-C43286E00448}"/>
          </ac:spMkLst>
        </pc:spChg>
        <pc:picChg chg="mod">
          <ac:chgData name="Zhang, Ming" userId="b82a8543-f1f7-489a-9aa1-19dfec147758" providerId="ADAL" clId="{E20007F4-0BC8-40E3-8569-321772E0E5F8}" dt="2022-11-29T14:48:04.342" v="883" actId="1076"/>
          <ac:picMkLst>
            <pc:docMk/>
            <pc:sldMk cId="2465016089" sldId="423"/>
            <ac:picMk id="6" creationId="{C6798F33-943D-07EF-06AF-F5237DDE0249}"/>
          </ac:picMkLst>
        </pc:picChg>
      </pc:sldChg>
      <pc:sldChg chg="addSp delSp modSp new mod">
        <pc:chgData name="Zhang, Ming" userId="b82a8543-f1f7-489a-9aa1-19dfec147758" providerId="ADAL" clId="{E20007F4-0BC8-40E3-8569-321772E0E5F8}" dt="2022-11-29T14:50:04.559" v="896" actId="1076"/>
        <pc:sldMkLst>
          <pc:docMk/>
          <pc:sldMk cId="978758255" sldId="424"/>
        </pc:sldMkLst>
        <pc:spChg chg="mod">
          <ac:chgData name="Zhang, Ming" userId="b82a8543-f1f7-489a-9aa1-19dfec147758" providerId="ADAL" clId="{E20007F4-0BC8-40E3-8569-321772E0E5F8}" dt="2022-11-29T14:49:28.074" v="890" actId="20577"/>
          <ac:spMkLst>
            <pc:docMk/>
            <pc:sldMk cId="978758255" sldId="424"/>
            <ac:spMk id="2" creationId="{EEE88702-9DA2-F4D3-3E2C-DB42DAB41F69}"/>
          </ac:spMkLst>
        </pc:spChg>
        <pc:spChg chg="del">
          <ac:chgData name="Zhang, Ming" userId="b82a8543-f1f7-489a-9aa1-19dfec147758" providerId="ADAL" clId="{E20007F4-0BC8-40E3-8569-321772E0E5F8}" dt="2022-11-29T14:49:40.378" v="891" actId="478"/>
          <ac:spMkLst>
            <pc:docMk/>
            <pc:sldMk cId="978758255" sldId="424"/>
            <ac:spMk id="3" creationId="{604F969A-8D5E-FBD0-9527-D6F366DB9082}"/>
          </ac:spMkLst>
        </pc:spChg>
        <pc:picChg chg="add mod">
          <ac:chgData name="Zhang, Ming" userId="b82a8543-f1f7-489a-9aa1-19dfec147758" providerId="ADAL" clId="{E20007F4-0BC8-40E3-8569-321772E0E5F8}" dt="2022-11-29T14:49:43.656" v="893" actId="1076"/>
          <ac:picMkLst>
            <pc:docMk/>
            <pc:sldMk cId="978758255" sldId="424"/>
            <ac:picMk id="5" creationId="{F5297191-0A0B-E57A-D7DB-6DCFE3DA190F}"/>
          </ac:picMkLst>
        </pc:picChg>
        <pc:picChg chg="add mod">
          <ac:chgData name="Zhang, Ming" userId="b82a8543-f1f7-489a-9aa1-19dfec147758" providerId="ADAL" clId="{E20007F4-0BC8-40E3-8569-321772E0E5F8}" dt="2022-11-29T14:50:04.559" v="896" actId="1076"/>
          <ac:picMkLst>
            <pc:docMk/>
            <pc:sldMk cId="978758255" sldId="424"/>
            <ac:picMk id="7" creationId="{5295A35A-F0A6-825B-ACCB-B19782B974D2}"/>
          </ac:picMkLst>
        </pc:picChg>
      </pc:sldChg>
      <pc:sldChg chg="addSp delSp modSp add mod">
        <pc:chgData name="Zhang, Ming" userId="b82a8543-f1f7-489a-9aa1-19dfec147758" providerId="ADAL" clId="{E20007F4-0BC8-40E3-8569-321772E0E5F8}" dt="2022-11-29T14:50:36.745" v="908" actId="1076"/>
        <pc:sldMkLst>
          <pc:docMk/>
          <pc:sldMk cId="1204292178" sldId="425"/>
        </pc:sldMkLst>
        <pc:spChg chg="mod">
          <ac:chgData name="Zhang, Ming" userId="b82a8543-f1f7-489a-9aa1-19dfec147758" providerId="ADAL" clId="{E20007F4-0BC8-40E3-8569-321772E0E5F8}" dt="2022-11-29T14:50:23.385" v="903" actId="20577"/>
          <ac:spMkLst>
            <pc:docMk/>
            <pc:sldMk cId="1204292178" sldId="425"/>
            <ac:spMk id="2" creationId="{EEE88702-9DA2-F4D3-3E2C-DB42DAB41F69}"/>
          </ac:spMkLst>
        </pc:spChg>
        <pc:picChg chg="add mod">
          <ac:chgData name="Zhang, Ming" userId="b82a8543-f1f7-489a-9aa1-19dfec147758" providerId="ADAL" clId="{E20007F4-0BC8-40E3-8569-321772E0E5F8}" dt="2022-11-29T14:50:36.745" v="908" actId="1076"/>
          <ac:picMkLst>
            <pc:docMk/>
            <pc:sldMk cId="1204292178" sldId="425"/>
            <ac:picMk id="4" creationId="{9490B6AC-2BC3-5059-28D2-769F1DAA3B43}"/>
          </ac:picMkLst>
        </pc:picChg>
        <pc:picChg chg="del">
          <ac:chgData name="Zhang, Ming" userId="b82a8543-f1f7-489a-9aa1-19dfec147758" providerId="ADAL" clId="{E20007F4-0BC8-40E3-8569-321772E0E5F8}" dt="2022-11-29T14:50:31.314" v="904" actId="478"/>
          <ac:picMkLst>
            <pc:docMk/>
            <pc:sldMk cId="1204292178" sldId="425"/>
            <ac:picMk id="5" creationId="{F5297191-0A0B-E57A-D7DB-6DCFE3DA190F}"/>
          </ac:picMkLst>
        </pc:picChg>
        <pc:picChg chg="del">
          <ac:chgData name="Zhang, Ming" userId="b82a8543-f1f7-489a-9aa1-19dfec147758" providerId="ADAL" clId="{E20007F4-0BC8-40E3-8569-321772E0E5F8}" dt="2022-11-29T14:50:31.314" v="904" actId="478"/>
          <ac:picMkLst>
            <pc:docMk/>
            <pc:sldMk cId="1204292178" sldId="425"/>
            <ac:picMk id="7" creationId="{5295A35A-F0A6-825B-ACCB-B19782B974D2}"/>
          </ac:picMkLst>
        </pc:picChg>
      </pc:sldChg>
      <pc:sldChg chg="addSp delSp modSp new mod">
        <pc:chgData name="Zhang, Ming" userId="b82a8543-f1f7-489a-9aa1-19dfec147758" providerId="ADAL" clId="{E20007F4-0BC8-40E3-8569-321772E0E5F8}" dt="2022-11-29T15:25:31.110" v="1404" actId="20577"/>
        <pc:sldMkLst>
          <pc:docMk/>
          <pc:sldMk cId="1342768069" sldId="426"/>
        </pc:sldMkLst>
        <pc:spChg chg="mod">
          <ac:chgData name="Zhang, Ming" userId="b82a8543-f1f7-489a-9aa1-19dfec147758" providerId="ADAL" clId="{E20007F4-0BC8-40E3-8569-321772E0E5F8}" dt="2022-11-29T15:25:31.110" v="1404" actId="20577"/>
          <ac:spMkLst>
            <pc:docMk/>
            <pc:sldMk cId="1342768069" sldId="426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4:53:44.709" v="996" actId="20577"/>
          <ac:spMkLst>
            <pc:docMk/>
            <pc:sldMk cId="1342768069" sldId="426"/>
            <ac:spMk id="3" creationId="{94F91504-04E0-74B7-50DB-438D3EEA305C}"/>
          </ac:spMkLst>
        </pc:spChg>
        <pc:picChg chg="add del mod">
          <ac:chgData name="Zhang, Ming" userId="b82a8543-f1f7-489a-9aa1-19dfec147758" providerId="ADAL" clId="{E20007F4-0BC8-40E3-8569-321772E0E5F8}" dt="2022-11-29T14:52:01.162" v="956" actId="478"/>
          <ac:picMkLst>
            <pc:docMk/>
            <pc:sldMk cId="1342768069" sldId="426"/>
            <ac:picMk id="5" creationId="{126EF48E-8FDB-CBFE-EAFE-D8C6A0F072AC}"/>
          </ac:picMkLst>
        </pc:picChg>
        <pc:picChg chg="add mod">
          <ac:chgData name="Zhang, Ming" userId="b82a8543-f1f7-489a-9aa1-19dfec147758" providerId="ADAL" clId="{E20007F4-0BC8-40E3-8569-321772E0E5F8}" dt="2022-11-29T14:53:30.374" v="994" actId="1076"/>
          <ac:picMkLst>
            <pc:docMk/>
            <pc:sldMk cId="1342768069" sldId="426"/>
            <ac:picMk id="7" creationId="{0C13825B-09ED-D299-6761-5D46144827AF}"/>
          </ac:picMkLst>
        </pc:picChg>
      </pc:sldChg>
      <pc:sldChg chg="delSp modSp add mod">
        <pc:chgData name="Zhang, Ming" userId="b82a8543-f1f7-489a-9aa1-19dfec147758" providerId="ADAL" clId="{E20007F4-0BC8-40E3-8569-321772E0E5F8}" dt="2022-11-29T15:25:32.767" v="1405" actId="20577"/>
        <pc:sldMkLst>
          <pc:docMk/>
          <pc:sldMk cId="3817947050" sldId="427"/>
        </pc:sldMkLst>
        <pc:spChg chg="mod">
          <ac:chgData name="Zhang, Ming" userId="b82a8543-f1f7-489a-9aa1-19dfec147758" providerId="ADAL" clId="{E20007F4-0BC8-40E3-8569-321772E0E5F8}" dt="2022-11-29T15:25:32.767" v="1405" actId="20577"/>
          <ac:spMkLst>
            <pc:docMk/>
            <pc:sldMk cId="3817947050" sldId="427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4:58:59.318" v="1108" actId="16959"/>
          <ac:spMkLst>
            <pc:docMk/>
            <pc:sldMk cId="3817947050" sldId="427"/>
            <ac:spMk id="3" creationId="{94F91504-04E0-74B7-50DB-438D3EEA305C}"/>
          </ac:spMkLst>
        </pc:spChg>
        <pc:picChg chg="del">
          <ac:chgData name="Zhang, Ming" userId="b82a8543-f1f7-489a-9aa1-19dfec147758" providerId="ADAL" clId="{E20007F4-0BC8-40E3-8569-321772E0E5F8}" dt="2022-11-29T14:54:07.322" v="998" actId="478"/>
          <ac:picMkLst>
            <pc:docMk/>
            <pc:sldMk cId="3817947050" sldId="427"/>
            <ac:picMk id="7" creationId="{0C13825B-09ED-D299-6761-5D46144827AF}"/>
          </ac:picMkLst>
        </pc:picChg>
      </pc:sldChg>
      <pc:sldChg chg="addSp modSp new mod">
        <pc:chgData name="Zhang, Ming" userId="b82a8543-f1f7-489a-9aa1-19dfec147758" providerId="ADAL" clId="{E20007F4-0BC8-40E3-8569-321772E0E5F8}" dt="2022-11-29T15:09:11.403" v="1278" actId="692"/>
        <pc:sldMkLst>
          <pc:docMk/>
          <pc:sldMk cId="670956909" sldId="428"/>
        </pc:sldMkLst>
        <pc:spChg chg="mod">
          <ac:chgData name="Zhang, Ming" userId="b82a8543-f1f7-489a-9aa1-19dfec147758" providerId="ADAL" clId="{E20007F4-0BC8-40E3-8569-321772E0E5F8}" dt="2022-11-29T15:07:04.977" v="1260" actId="20577"/>
          <ac:spMkLst>
            <pc:docMk/>
            <pc:sldMk cId="670956909" sldId="428"/>
            <ac:spMk id="2" creationId="{F32D02BB-EF65-9AD8-9174-B9186F983B02}"/>
          </ac:spMkLst>
        </pc:spChg>
        <pc:spChg chg="mod">
          <ac:chgData name="Zhang, Ming" userId="b82a8543-f1f7-489a-9aa1-19dfec147758" providerId="ADAL" clId="{E20007F4-0BC8-40E3-8569-321772E0E5F8}" dt="2022-11-29T15:07:17.056" v="1264" actId="255"/>
          <ac:spMkLst>
            <pc:docMk/>
            <pc:sldMk cId="670956909" sldId="428"/>
            <ac:spMk id="3" creationId="{65A2F32E-D531-319D-774E-247C9F631020}"/>
          </ac:spMkLst>
        </pc:spChg>
        <pc:spChg chg="add mod">
          <ac:chgData name="Zhang, Ming" userId="b82a8543-f1f7-489a-9aa1-19dfec147758" providerId="ADAL" clId="{E20007F4-0BC8-40E3-8569-321772E0E5F8}" dt="2022-11-29T15:09:11.403" v="1278" actId="692"/>
          <ac:spMkLst>
            <pc:docMk/>
            <pc:sldMk cId="670956909" sldId="428"/>
            <ac:spMk id="6" creationId="{0B0D28F3-39E5-0B1E-4076-8174CB00F02F}"/>
          </ac:spMkLst>
        </pc:spChg>
        <pc:picChg chg="add mod">
          <ac:chgData name="Zhang, Ming" userId="b82a8543-f1f7-489a-9aa1-19dfec147758" providerId="ADAL" clId="{E20007F4-0BC8-40E3-8569-321772E0E5F8}" dt="2022-11-29T15:07:27.366" v="1267" actId="14100"/>
          <ac:picMkLst>
            <pc:docMk/>
            <pc:sldMk cId="670956909" sldId="428"/>
            <ac:picMk id="5" creationId="{4C44EE61-C60A-1F12-A85D-D500D1F346DA}"/>
          </ac:picMkLst>
        </pc:picChg>
      </pc:sldChg>
      <pc:sldChg chg="modSp add mod">
        <pc:chgData name="Zhang, Ming" userId="b82a8543-f1f7-489a-9aa1-19dfec147758" providerId="ADAL" clId="{E20007F4-0BC8-40E3-8569-321772E0E5F8}" dt="2022-11-29T15:38:09.047" v="1731" actId="20577"/>
        <pc:sldMkLst>
          <pc:docMk/>
          <pc:sldMk cId="417844552" sldId="429"/>
        </pc:sldMkLst>
        <pc:spChg chg="mod">
          <ac:chgData name="Zhang, Ming" userId="b82a8543-f1f7-489a-9aa1-19dfec147758" providerId="ADAL" clId="{E20007F4-0BC8-40E3-8569-321772E0E5F8}" dt="2022-11-29T15:25:36.913" v="1406" actId="20577"/>
          <ac:spMkLst>
            <pc:docMk/>
            <pc:sldMk cId="417844552" sldId="429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5:38:09.047" v="1731" actId="20577"/>
          <ac:spMkLst>
            <pc:docMk/>
            <pc:sldMk cId="417844552" sldId="429"/>
            <ac:spMk id="3" creationId="{94F91504-04E0-74B7-50DB-438D3EEA305C}"/>
          </ac:spMkLst>
        </pc:spChg>
      </pc:sldChg>
      <pc:sldChg chg="addSp delSp modSp add mod">
        <pc:chgData name="Zhang, Ming" userId="b82a8543-f1f7-489a-9aa1-19dfec147758" providerId="ADAL" clId="{E20007F4-0BC8-40E3-8569-321772E0E5F8}" dt="2022-11-29T15:13:30.487" v="1336" actId="478"/>
        <pc:sldMkLst>
          <pc:docMk/>
          <pc:sldMk cId="3325022915" sldId="430"/>
        </pc:sldMkLst>
        <pc:spChg chg="del">
          <ac:chgData name="Zhang, Ming" userId="b82a8543-f1f7-489a-9aa1-19dfec147758" providerId="ADAL" clId="{E20007F4-0BC8-40E3-8569-321772E0E5F8}" dt="2022-11-29T15:13:19.976" v="1331" actId="478"/>
          <ac:spMkLst>
            <pc:docMk/>
            <pc:sldMk cId="3325022915" sldId="430"/>
            <ac:spMk id="3" creationId="{B47DE8CD-8F44-CF91-0020-49B0802A15EA}"/>
          </ac:spMkLst>
        </pc:spChg>
        <pc:spChg chg="add del mod">
          <ac:chgData name="Zhang, Ming" userId="b82a8543-f1f7-489a-9aa1-19dfec147758" providerId="ADAL" clId="{E20007F4-0BC8-40E3-8569-321772E0E5F8}" dt="2022-11-29T15:13:30.487" v="1336" actId="478"/>
          <ac:spMkLst>
            <pc:docMk/>
            <pc:sldMk cId="3325022915" sldId="430"/>
            <ac:spMk id="7" creationId="{8D13BC36-1DDB-8F17-7A62-007F479D3CCB}"/>
          </ac:spMkLst>
        </pc:spChg>
        <pc:picChg chg="del">
          <ac:chgData name="Zhang, Ming" userId="b82a8543-f1f7-489a-9aa1-19dfec147758" providerId="ADAL" clId="{E20007F4-0BC8-40E3-8569-321772E0E5F8}" dt="2022-11-29T15:12:33.361" v="1326" actId="478"/>
          <ac:picMkLst>
            <pc:docMk/>
            <pc:sldMk cId="3325022915" sldId="430"/>
            <ac:picMk id="5" creationId="{86628459-BD4A-BB31-0269-54D8B796F33B}"/>
          </ac:picMkLst>
        </pc:picChg>
        <pc:picChg chg="add mod">
          <ac:chgData name="Zhang, Ming" userId="b82a8543-f1f7-489a-9aa1-19dfec147758" providerId="ADAL" clId="{E20007F4-0BC8-40E3-8569-321772E0E5F8}" dt="2022-11-29T15:12:39.187" v="1330" actId="1076"/>
          <ac:picMkLst>
            <pc:docMk/>
            <pc:sldMk cId="3325022915" sldId="430"/>
            <ac:picMk id="6" creationId="{BDD809FF-16D4-AAE5-B6FD-9EFF4BC061D2}"/>
          </ac:picMkLst>
        </pc:picChg>
        <pc:picChg chg="add mod">
          <ac:chgData name="Zhang, Ming" userId="b82a8543-f1f7-489a-9aa1-19dfec147758" providerId="ADAL" clId="{E20007F4-0BC8-40E3-8569-321772E0E5F8}" dt="2022-11-29T15:13:27.295" v="1335" actId="1076"/>
          <ac:picMkLst>
            <pc:docMk/>
            <pc:sldMk cId="3325022915" sldId="430"/>
            <ac:picMk id="9" creationId="{A48E7955-7079-EECE-F7D7-751743F7DCCA}"/>
          </ac:picMkLst>
        </pc:picChg>
      </pc:sldChg>
      <pc:sldChg chg="addSp modSp new mod">
        <pc:chgData name="Zhang, Ming" userId="b82a8543-f1f7-489a-9aa1-19dfec147758" providerId="ADAL" clId="{E20007F4-0BC8-40E3-8569-321772E0E5F8}" dt="2022-11-29T15:23:30.069" v="1393" actId="1076"/>
        <pc:sldMkLst>
          <pc:docMk/>
          <pc:sldMk cId="1635532801" sldId="431"/>
        </pc:sldMkLst>
        <pc:spChg chg="mod">
          <ac:chgData name="Zhang, Ming" userId="b82a8543-f1f7-489a-9aa1-19dfec147758" providerId="ADAL" clId="{E20007F4-0BC8-40E3-8569-321772E0E5F8}" dt="2022-11-29T15:19:43.786" v="1357" actId="20577"/>
          <ac:spMkLst>
            <pc:docMk/>
            <pc:sldMk cId="1635532801" sldId="431"/>
            <ac:spMk id="2" creationId="{FAF06562-6460-1986-A88D-94DB35650D6B}"/>
          </ac:spMkLst>
        </pc:spChg>
        <pc:spChg chg="mod">
          <ac:chgData name="Zhang, Ming" userId="b82a8543-f1f7-489a-9aa1-19dfec147758" providerId="ADAL" clId="{E20007F4-0BC8-40E3-8569-321772E0E5F8}" dt="2022-11-29T15:23:30.069" v="1393" actId="1076"/>
          <ac:spMkLst>
            <pc:docMk/>
            <pc:sldMk cId="1635532801" sldId="431"/>
            <ac:spMk id="3" creationId="{A439425C-BDE6-0C85-3A85-EF24A2BB2C9A}"/>
          </ac:spMkLst>
        </pc:spChg>
        <pc:picChg chg="add mod">
          <ac:chgData name="Zhang, Ming" userId="b82a8543-f1f7-489a-9aa1-19dfec147758" providerId="ADAL" clId="{E20007F4-0BC8-40E3-8569-321772E0E5F8}" dt="2022-11-29T15:20:41.582" v="1388" actId="1076"/>
          <ac:picMkLst>
            <pc:docMk/>
            <pc:sldMk cId="1635532801" sldId="431"/>
            <ac:picMk id="5" creationId="{BC78BE5E-8A9C-9D3E-9259-C888E9A30BC5}"/>
          </ac:picMkLst>
        </pc:picChg>
      </pc:sldChg>
      <pc:sldChg chg="new del">
        <pc:chgData name="Zhang, Ming" userId="b82a8543-f1f7-489a-9aa1-19dfec147758" providerId="ADAL" clId="{E20007F4-0BC8-40E3-8569-321772E0E5F8}" dt="2022-11-29T15:48:40.756" v="1910" actId="47"/>
        <pc:sldMkLst>
          <pc:docMk/>
          <pc:sldMk cId="2999924781" sldId="432"/>
        </pc:sldMkLst>
      </pc:sldChg>
      <pc:sldChg chg="addSp delSp modSp add mod">
        <pc:chgData name="Zhang, Ming" userId="b82a8543-f1f7-489a-9aa1-19dfec147758" providerId="ADAL" clId="{E20007F4-0BC8-40E3-8569-321772E0E5F8}" dt="2022-11-29T15:29:25.480" v="1512" actId="20577"/>
        <pc:sldMkLst>
          <pc:docMk/>
          <pc:sldMk cId="2388926739" sldId="433"/>
        </pc:sldMkLst>
        <pc:spChg chg="mod">
          <ac:chgData name="Zhang, Ming" userId="b82a8543-f1f7-489a-9aa1-19dfec147758" providerId="ADAL" clId="{E20007F4-0BC8-40E3-8569-321772E0E5F8}" dt="2022-11-29T15:25:26.430" v="1403" actId="20577"/>
          <ac:spMkLst>
            <pc:docMk/>
            <pc:sldMk cId="2388926739" sldId="433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5:29:25.480" v="1512" actId="20577"/>
          <ac:spMkLst>
            <pc:docMk/>
            <pc:sldMk cId="2388926739" sldId="433"/>
            <ac:spMk id="3" creationId="{94F91504-04E0-74B7-50DB-438D3EEA305C}"/>
          </ac:spMkLst>
        </pc:spChg>
        <pc:picChg chg="add mod">
          <ac:chgData name="Zhang, Ming" userId="b82a8543-f1f7-489a-9aa1-19dfec147758" providerId="ADAL" clId="{E20007F4-0BC8-40E3-8569-321772E0E5F8}" dt="2022-11-29T15:28:25.055" v="1507" actId="1076"/>
          <ac:picMkLst>
            <pc:docMk/>
            <pc:sldMk cId="2388926739" sldId="433"/>
            <ac:picMk id="5" creationId="{79868782-6CFC-0A9F-9C8C-FFCFE2CEABBB}"/>
          </ac:picMkLst>
        </pc:picChg>
        <pc:picChg chg="del">
          <ac:chgData name="Zhang, Ming" userId="b82a8543-f1f7-489a-9aa1-19dfec147758" providerId="ADAL" clId="{E20007F4-0BC8-40E3-8569-321772E0E5F8}" dt="2022-11-29T15:26:12.943" v="1415" actId="478"/>
          <ac:picMkLst>
            <pc:docMk/>
            <pc:sldMk cId="2388926739" sldId="433"/>
            <ac:picMk id="7" creationId="{0C13825B-09ED-D299-6761-5D46144827AF}"/>
          </ac:picMkLst>
        </pc:picChg>
      </pc:sldChg>
      <pc:sldChg chg="add del">
        <pc:chgData name="Zhang, Ming" userId="b82a8543-f1f7-489a-9aa1-19dfec147758" providerId="ADAL" clId="{E20007F4-0BC8-40E3-8569-321772E0E5F8}" dt="2022-11-29T15:25:05.132" v="1398"/>
        <pc:sldMkLst>
          <pc:docMk/>
          <pc:sldMk cId="4131487106" sldId="433"/>
        </pc:sldMkLst>
      </pc:sldChg>
      <pc:sldChg chg="modSp add mod">
        <pc:chgData name="Zhang, Ming" userId="b82a8543-f1f7-489a-9aa1-19dfec147758" providerId="ADAL" clId="{E20007F4-0BC8-40E3-8569-321772E0E5F8}" dt="2022-11-29T15:34:17.220" v="1658" actId="20577"/>
        <pc:sldMkLst>
          <pc:docMk/>
          <pc:sldMk cId="2382846633" sldId="434"/>
        </pc:sldMkLst>
        <pc:spChg chg="mod">
          <ac:chgData name="Zhang, Ming" userId="b82a8543-f1f7-489a-9aa1-19dfec147758" providerId="ADAL" clId="{E20007F4-0BC8-40E3-8569-321772E0E5F8}" dt="2022-11-29T15:29:53.293" v="1519" actId="20577"/>
          <ac:spMkLst>
            <pc:docMk/>
            <pc:sldMk cId="2382846633" sldId="434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5:34:17.220" v="1658" actId="20577"/>
          <ac:spMkLst>
            <pc:docMk/>
            <pc:sldMk cId="2382846633" sldId="434"/>
            <ac:spMk id="3" creationId="{94F91504-04E0-74B7-50DB-438D3EEA305C}"/>
          </ac:spMkLst>
        </pc:spChg>
      </pc:sldChg>
      <pc:sldChg chg="modSp add mod">
        <pc:chgData name="Zhang, Ming" userId="b82a8543-f1f7-489a-9aa1-19dfec147758" providerId="ADAL" clId="{E20007F4-0BC8-40E3-8569-321772E0E5F8}" dt="2022-11-29T15:37:30.557" v="1727" actId="20577"/>
        <pc:sldMkLst>
          <pc:docMk/>
          <pc:sldMk cId="3827616909" sldId="435"/>
        </pc:sldMkLst>
        <pc:spChg chg="mod">
          <ac:chgData name="Zhang, Ming" userId="b82a8543-f1f7-489a-9aa1-19dfec147758" providerId="ADAL" clId="{E20007F4-0BC8-40E3-8569-321772E0E5F8}" dt="2022-11-29T15:34:51.895" v="1665" actId="20577"/>
          <ac:spMkLst>
            <pc:docMk/>
            <pc:sldMk cId="3827616909" sldId="435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5:37:30.557" v="1727" actId="20577"/>
          <ac:spMkLst>
            <pc:docMk/>
            <pc:sldMk cId="3827616909" sldId="435"/>
            <ac:spMk id="3" creationId="{94F91504-04E0-74B7-50DB-438D3EEA305C}"/>
          </ac:spMkLst>
        </pc:spChg>
      </pc:sldChg>
      <pc:sldChg chg="addSp modSp new mod">
        <pc:chgData name="Zhang, Ming" userId="b82a8543-f1f7-489a-9aa1-19dfec147758" providerId="ADAL" clId="{E20007F4-0BC8-40E3-8569-321772E0E5F8}" dt="2022-11-29T15:40:02.261" v="1757" actId="1076"/>
        <pc:sldMkLst>
          <pc:docMk/>
          <pc:sldMk cId="2403173553" sldId="436"/>
        </pc:sldMkLst>
        <pc:spChg chg="mod">
          <ac:chgData name="Zhang, Ming" userId="b82a8543-f1f7-489a-9aa1-19dfec147758" providerId="ADAL" clId="{E20007F4-0BC8-40E3-8569-321772E0E5F8}" dt="2022-11-29T15:38:53.731" v="1735" actId="255"/>
          <ac:spMkLst>
            <pc:docMk/>
            <pc:sldMk cId="2403173553" sldId="436"/>
            <ac:spMk id="2" creationId="{60DE5881-F89F-CD26-DD73-3BD26C446C01}"/>
          </ac:spMkLst>
        </pc:spChg>
        <pc:spChg chg="mod">
          <ac:chgData name="Zhang, Ming" userId="b82a8543-f1f7-489a-9aa1-19dfec147758" providerId="ADAL" clId="{E20007F4-0BC8-40E3-8569-321772E0E5F8}" dt="2022-11-29T15:39:55.924" v="1755" actId="1076"/>
          <ac:spMkLst>
            <pc:docMk/>
            <pc:sldMk cId="2403173553" sldId="436"/>
            <ac:spMk id="3" creationId="{68DD2FF2-366F-C467-738D-2F5401232059}"/>
          </ac:spMkLst>
        </pc:spChg>
        <pc:picChg chg="add mod">
          <ac:chgData name="Zhang, Ming" userId="b82a8543-f1f7-489a-9aa1-19dfec147758" providerId="ADAL" clId="{E20007F4-0BC8-40E3-8569-321772E0E5F8}" dt="2022-11-29T15:40:02.261" v="1757" actId="1076"/>
          <ac:picMkLst>
            <pc:docMk/>
            <pc:sldMk cId="2403173553" sldId="436"/>
            <ac:picMk id="5" creationId="{7CADF5AA-1FB6-857D-2423-367B94FF3229}"/>
          </ac:picMkLst>
        </pc:picChg>
      </pc:sldChg>
      <pc:sldChg chg="modSp new mod">
        <pc:chgData name="Zhang, Ming" userId="b82a8543-f1f7-489a-9aa1-19dfec147758" providerId="ADAL" clId="{E20007F4-0BC8-40E3-8569-321772E0E5F8}" dt="2022-11-29T15:45:19.622" v="1830" actId="255"/>
        <pc:sldMkLst>
          <pc:docMk/>
          <pc:sldMk cId="3303707947" sldId="437"/>
        </pc:sldMkLst>
        <pc:spChg chg="mod">
          <ac:chgData name="Zhang, Ming" userId="b82a8543-f1f7-489a-9aa1-19dfec147758" providerId="ADAL" clId="{E20007F4-0BC8-40E3-8569-321772E0E5F8}" dt="2022-11-29T15:41:15.382" v="1761" actId="255"/>
          <ac:spMkLst>
            <pc:docMk/>
            <pc:sldMk cId="3303707947" sldId="437"/>
            <ac:spMk id="2" creationId="{D55C91A2-843B-1095-AA62-FBD71D021CAD}"/>
          </ac:spMkLst>
        </pc:spChg>
        <pc:spChg chg="mod">
          <ac:chgData name="Zhang, Ming" userId="b82a8543-f1f7-489a-9aa1-19dfec147758" providerId="ADAL" clId="{E20007F4-0BC8-40E3-8569-321772E0E5F8}" dt="2022-11-29T15:45:19.622" v="1830" actId="255"/>
          <ac:spMkLst>
            <pc:docMk/>
            <pc:sldMk cId="3303707947" sldId="437"/>
            <ac:spMk id="3" creationId="{E84D3A9D-678D-8301-B9B5-E21448F7A3A6}"/>
          </ac:spMkLst>
        </pc:spChg>
      </pc:sldChg>
      <pc:sldChg chg="modSp new del mod">
        <pc:chgData name="Zhang, Ming" userId="b82a8543-f1f7-489a-9aa1-19dfec147758" providerId="ADAL" clId="{E20007F4-0BC8-40E3-8569-321772E0E5F8}" dt="2022-11-29T15:48:40.756" v="1910" actId="47"/>
        <pc:sldMkLst>
          <pc:docMk/>
          <pc:sldMk cId="93917081" sldId="438"/>
        </pc:sldMkLst>
        <pc:spChg chg="mod">
          <ac:chgData name="Zhang, Ming" userId="b82a8543-f1f7-489a-9aa1-19dfec147758" providerId="ADAL" clId="{E20007F4-0BC8-40E3-8569-321772E0E5F8}" dt="2022-11-29T15:46:25.581" v="1835" actId="255"/>
          <ac:spMkLst>
            <pc:docMk/>
            <pc:sldMk cId="93917081" sldId="438"/>
            <ac:spMk id="2" creationId="{C3A4536C-E89F-35F4-58E5-F0BEAE9ED338}"/>
          </ac:spMkLst>
        </pc:spChg>
        <pc:spChg chg="mod">
          <ac:chgData name="Zhang, Ming" userId="b82a8543-f1f7-489a-9aa1-19dfec147758" providerId="ADAL" clId="{E20007F4-0BC8-40E3-8569-321772E0E5F8}" dt="2022-11-29T15:47:33.662" v="1909" actId="20577"/>
          <ac:spMkLst>
            <pc:docMk/>
            <pc:sldMk cId="93917081" sldId="438"/>
            <ac:spMk id="3" creationId="{5E630990-8F5F-7E04-4263-A6C39DCFEC1E}"/>
          </ac:spMkLst>
        </pc:spChg>
      </pc:sldChg>
      <pc:sldChg chg="addSp delSp modSp new mod">
        <pc:chgData name="Zhang, Ming" userId="b82a8543-f1f7-489a-9aa1-19dfec147758" providerId="ADAL" clId="{E20007F4-0BC8-40E3-8569-321772E0E5F8}" dt="2022-11-29T17:00:08.264" v="3738" actId="478"/>
        <pc:sldMkLst>
          <pc:docMk/>
          <pc:sldMk cId="2054470776" sldId="438"/>
        </pc:sldMkLst>
        <pc:spChg chg="mod">
          <ac:chgData name="Zhang, Ming" userId="b82a8543-f1f7-489a-9aa1-19dfec147758" providerId="ADAL" clId="{E20007F4-0BC8-40E3-8569-321772E0E5F8}" dt="2022-11-29T16:59:47.436" v="3732" actId="14100"/>
          <ac:spMkLst>
            <pc:docMk/>
            <pc:sldMk cId="2054470776" sldId="438"/>
            <ac:spMk id="2" creationId="{1127DD61-9601-F568-3B98-F111458427B0}"/>
          </ac:spMkLst>
        </pc:spChg>
        <pc:spChg chg="del">
          <ac:chgData name="Zhang, Ming" userId="b82a8543-f1f7-489a-9aa1-19dfec147758" providerId="ADAL" clId="{E20007F4-0BC8-40E3-8569-321772E0E5F8}" dt="2022-11-29T17:00:08.264" v="3738" actId="478"/>
          <ac:spMkLst>
            <pc:docMk/>
            <pc:sldMk cId="2054470776" sldId="438"/>
            <ac:spMk id="3" creationId="{FF9B6E47-77A8-271E-F279-05AE1482AC2F}"/>
          </ac:spMkLst>
        </pc:spChg>
        <pc:picChg chg="add mod">
          <ac:chgData name="Zhang, Ming" userId="b82a8543-f1f7-489a-9aa1-19dfec147758" providerId="ADAL" clId="{E20007F4-0BC8-40E3-8569-321772E0E5F8}" dt="2022-11-29T17:00:06.544" v="3737" actId="1076"/>
          <ac:picMkLst>
            <pc:docMk/>
            <pc:sldMk cId="2054470776" sldId="438"/>
            <ac:picMk id="5" creationId="{01A36FBF-C5F5-B550-9178-92D5D3E044F4}"/>
          </ac:picMkLst>
        </pc:picChg>
      </pc:sldChg>
      <pc:sldChg chg="modSp new mod">
        <pc:chgData name="Zhang, Ming" userId="b82a8543-f1f7-489a-9aa1-19dfec147758" providerId="ADAL" clId="{E20007F4-0BC8-40E3-8569-321772E0E5F8}" dt="2022-11-29T16:04:15.256" v="2322"/>
        <pc:sldMkLst>
          <pc:docMk/>
          <pc:sldMk cId="3264032804" sldId="439"/>
        </pc:sldMkLst>
        <pc:spChg chg="mod">
          <ac:chgData name="Zhang, Ming" userId="b82a8543-f1f7-489a-9aa1-19dfec147758" providerId="ADAL" clId="{E20007F4-0BC8-40E3-8569-321772E0E5F8}" dt="2022-11-29T15:59:04.604" v="2206" actId="20577"/>
          <ac:spMkLst>
            <pc:docMk/>
            <pc:sldMk cId="3264032804" sldId="439"/>
            <ac:spMk id="2" creationId="{C613B6A7-4079-CD6A-4A2E-E475452596E5}"/>
          </ac:spMkLst>
        </pc:spChg>
        <pc:spChg chg="mod">
          <ac:chgData name="Zhang, Ming" userId="b82a8543-f1f7-489a-9aa1-19dfec147758" providerId="ADAL" clId="{E20007F4-0BC8-40E3-8569-321772E0E5F8}" dt="2022-11-29T16:04:15.256" v="2322"/>
          <ac:spMkLst>
            <pc:docMk/>
            <pc:sldMk cId="3264032804" sldId="439"/>
            <ac:spMk id="3" creationId="{9363F433-6EC5-9DE4-CB92-DEFBF5D23AE1}"/>
          </ac:spMkLst>
        </pc:spChg>
      </pc:sldChg>
      <pc:sldChg chg="modSp add mod">
        <pc:chgData name="Zhang, Ming" userId="b82a8543-f1f7-489a-9aa1-19dfec147758" providerId="ADAL" clId="{E20007F4-0BC8-40E3-8569-321772E0E5F8}" dt="2022-11-29T16:05:11.211" v="2336" actId="20577"/>
        <pc:sldMkLst>
          <pc:docMk/>
          <pc:sldMk cId="978668288" sldId="440"/>
        </pc:sldMkLst>
        <pc:spChg chg="mod">
          <ac:chgData name="Zhang, Ming" userId="b82a8543-f1f7-489a-9aa1-19dfec147758" providerId="ADAL" clId="{E20007F4-0BC8-40E3-8569-321772E0E5F8}" dt="2022-11-29T16:05:11.211" v="2336" actId="20577"/>
          <ac:spMkLst>
            <pc:docMk/>
            <pc:sldMk cId="978668288" sldId="440"/>
            <ac:spMk id="3" creationId="{9363F433-6EC5-9DE4-CB92-DEFBF5D23AE1}"/>
          </ac:spMkLst>
        </pc:spChg>
      </pc:sldChg>
      <pc:sldChg chg="modSp add mod">
        <pc:chgData name="Zhang, Ming" userId="b82a8543-f1f7-489a-9aa1-19dfec147758" providerId="ADAL" clId="{E20007F4-0BC8-40E3-8569-321772E0E5F8}" dt="2022-11-29T16:18:17.452" v="2712"/>
        <pc:sldMkLst>
          <pc:docMk/>
          <pc:sldMk cId="1445469918" sldId="441"/>
        </pc:sldMkLst>
        <pc:spChg chg="mod">
          <ac:chgData name="Zhang, Ming" userId="b82a8543-f1f7-489a-9aa1-19dfec147758" providerId="ADAL" clId="{E20007F4-0BC8-40E3-8569-321772E0E5F8}" dt="2022-11-29T16:18:17.452" v="2712"/>
          <ac:spMkLst>
            <pc:docMk/>
            <pc:sldMk cId="1445469918" sldId="441"/>
            <ac:spMk id="3" creationId="{9363F433-6EC5-9DE4-CB92-DEFBF5D23AE1}"/>
          </ac:spMkLst>
        </pc:spChg>
      </pc:sldChg>
      <pc:sldChg chg="addSp modSp new mod">
        <pc:chgData name="Zhang, Ming" userId="b82a8543-f1f7-489a-9aa1-19dfec147758" providerId="ADAL" clId="{E20007F4-0BC8-40E3-8569-321772E0E5F8}" dt="2022-11-29T16:11:26.171" v="2438" actId="20577"/>
        <pc:sldMkLst>
          <pc:docMk/>
          <pc:sldMk cId="601452597" sldId="442"/>
        </pc:sldMkLst>
        <pc:spChg chg="mod">
          <ac:chgData name="Zhang, Ming" userId="b82a8543-f1f7-489a-9aa1-19dfec147758" providerId="ADAL" clId="{E20007F4-0BC8-40E3-8569-321772E0E5F8}" dt="2022-11-29T16:08:48.999" v="2373" actId="255"/>
          <ac:spMkLst>
            <pc:docMk/>
            <pc:sldMk cId="601452597" sldId="442"/>
            <ac:spMk id="2" creationId="{C74D3170-2DCC-CFC7-895B-49BC05FE2366}"/>
          </ac:spMkLst>
        </pc:spChg>
        <pc:spChg chg="mod">
          <ac:chgData name="Zhang, Ming" userId="b82a8543-f1f7-489a-9aa1-19dfec147758" providerId="ADAL" clId="{E20007F4-0BC8-40E3-8569-321772E0E5F8}" dt="2022-11-29T16:11:26.171" v="2438" actId="20577"/>
          <ac:spMkLst>
            <pc:docMk/>
            <pc:sldMk cId="601452597" sldId="442"/>
            <ac:spMk id="3" creationId="{39D6CDC9-4F60-54B9-DFE8-42223A283057}"/>
          </ac:spMkLst>
        </pc:spChg>
        <pc:picChg chg="add mod">
          <ac:chgData name="Zhang, Ming" userId="b82a8543-f1f7-489a-9aa1-19dfec147758" providerId="ADAL" clId="{E20007F4-0BC8-40E3-8569-321772E0E5F8}" dt="2022-11-29T16:10:52.246" v="2436" actId="14100"/>
          <ac:picMkLst>
            <pc:docMk/>
            <pc:sldMk cId="601452597" sldId="442"/>
            <ac:picMk id="5" creationId="{3E5E546D-2396-39FE-0CD8-0A2FDBCEA53C}"/>
          </ac:picMkLst>
        </pc:picChg>
      </pc:sldChg>
      <pc:sldChg chg="addSp modSp new mod">
        <pc:chgData name="Zhang, Ming" userId="b82a8543-f1f7-489a-9aa1-19dfec147758" providerId="ADAL" clId="{E20007F4-0BC8-40E3-8569-321772E0E5F8}" dt="2022-11-29T16:13:10.125" v="2491" actId="20577"/>
        <pc:sldMkLst>
          <pc:docMk/>
          <pc:sldMk cId="850363168" sldId="443"/>
        </pc:sldMkLst>
        <pc:spChg chg="mod">
          <ac:chgData name="Zhang, Ming" userId="b82a8543-f1f7-489a-9aa1-19dfec147758" providerId="ADAL" clId="{E20007F4-0BC8-40E3-8569-321772E0E5F8}" dt="2022-11-29T16:12:14.979" v="2443" actId="255"/>
          <ac:spMkLst>
            <pc:docMk/>
            <pc:sldMk cId="850363168" sldId="443"/>
            <ac:spMk id="2" creationId="{C40C9669-A6D8-42C4-3CD1-4CC344B06E2B}"/>
          </ac:spMkLst>
        </pc:spChg>
        <pc:spChg chg="mod">
          <ac:chgData name="Zhang, Ming" userId="b82a8543-f1f7-489a-9aa1-19dfec147758" providerId="ADAL" clId="{E20007F4-0BC8-40E3-8569-321772E0E5F8}" dt="2022-11-29T16:13:10.125" v="2491" actId="20577"/>
          <ac:spMkLst>
            <pc:docMk/>
            <pc:sldMk cId="850363168" sldId="443"/>
            <ac:spMk id="3" creationId="{5CCC92CD-FFA0-8E22-F206-6EB2CFB1741C}"/>
          </ac:spMkLst>
        </pc:spChg>
        <pc:picChg chg="add mod">
          <ac:chgData name="Zhang, Ming" userId="b82a8543-f1f7-489a-9aa1-19dfec147758" providerId="ADAL" clId="{E20007F4-0BC8-40E3-8569-321772E0E5F8}" dt="2022-11-29T16:13:05.700" v="2473" actId="1076"/>
          <ac:picMkLst>
            <pc:docMk/>
            <pc:sldMk cId="850363168" sldId="443"/>
            <ac:picMk id="5" creationId="{E1D6FFFD-EB69-C06F-D9C3-C932982CAAB7}"/>
          </ac:picMkLst>
        </pc:picChg>
      </pc:sldChg>
      <pc:sldChg chg="addSp modSp new mod">
        <pc:chgData name="Zhang, Ming" userId="b82a8543-f1f7-489a-9aa1-19dfec147758" providerId="ADAL" clId="{E20007F4-0BC8-40E3-8569-321772E0E5F8}" dt="2022-11-29T16:14:52.674" v="2565" actId="14100"/>
        <pc:sldMkLst>
          <pc:docMk/>
          <pc:sldMk cId="3500489709" sldId="444"/>
        </pc:sldMkLst>
        <pc:spChg chg="mod">
          <ac:chgData name="Zhang, Ming" userId="b82a8543-f1f7-489a-9aa1-19dfec147758" providerId="ADAL" clId="{E20007F4-0BC8-40E3-8569-321772E0E5F8}" dt="2022-11-29T16:13:49.343" v="2525" actId="20577"/>
          <ac:spMkLst>
            <pc:docMk/>
            <pc:sldMk cId="3500489709" sldId="444"/>
            <ac:spMk id="2" creationId="{F4268A31-6B6D-6726-EEEC-D3531940F582}"/>
          </ac:spMkLst>
        </pc:spChg>
        <pc:spChg chg="mod">
          <ac:chgData name="Zhang, Ming" userId="b82a8543-f1f7-489a-9aa1-19dfec147758" providerId="ADAL" clId="{E20007F4-0BC8-40E3-8569-321772E0E5F8}" dt="2022-11-29T16:14:49.433" v="2563" actId="1076"/>
          <ac:spMkLst>
            <pc:docMk/>
            <pc:sldMk cId="3500489709" sldId="444"/>
            <ac:spMk id="3" creationId="{8D8DBFD0-6A0A-C469-0982-08A8AE26A2BE}"/>
          </ac:spMkLst>
        </pc:spChg>
        <pc:picChg chg="add mod">
          <ac:chgData name="Zhang, Ming" userId="b82a8543-f1f7-489a-9aa1-19dfec147758" providerId="ADAL" clId="{E20007F4-0BC8-40E3-8569-321772E0E5F8}" dt="2022-11-29T16:14:52.674" v="2565" actId="14100"/>
          <ac:picMkLst>
            <pc:docMk/>
            <pc:sldMk cId="3500489709" sldId="444"/>
            <ac:picMk id="5" creationId="{78A40039-E5C5-C901-E9C8-8294B8F16B20}"/>
          </ac:picMkLst>
        </pc:picChg>
      </pc:sldChg>
      <pc:sldChg chg="modSp add mod">
        <pc:chgData name="Zhang, Ming" userId="b82a8543-f1f7-489a-9aa1-19dfec147758" providerId="ADAL" clId="{E20007F4-0BC8-40E3-8569-321772E0E5F8}" dt="2022-11-29T16:22:25.836" v="2799" actId="1076"/>
        <pc:sldMkLst>
          <pc:docMk/>
          <pc:sldMk cId="2520203381" sldId="445"/>
        </pc:sldMkLst>
        <pc:spChg chg="mod">
          <ac:chgData name="Zhang, Ming" userId="b82a8543-f1f7-489a-9aa1-19dfec147758" providerId="ADAL" clId="{E20007F4-0BC8-40E3-8569-321772E0E5F8}" dt="2022-11-29T16:16:05.350" v="2609" actId="14100"/>
          <ac:spMkLst>
            <pc:docMk/>
            <pc:sldMk cId="2520203381" sldId="445"/>
            <ac:spMk id="2" creationId="{EB6DB06F-FDFE-59B5-31C2-E99D997ADF22}"/>
          </ac:spMkLst>
        </pc:spChg>
        <pc:spChg chg="mod">
          <ac:chgData name="Zhang, Ming" userId="b82a8543-f1f7-489a-9aa1-19dfec147758" providerId="ADAL" clId="{E20007F4-0BC8-40E3-8569-321772E0E5F8}" dt="2022-11-29T16:22:25.836" v="2799" actId="1076"/>
          <ac:spMkLst>
            <pc:docMk/>
            <pc:sldMk cId="2520203381" sldId="445"/>
            <ac:spMk id="3" creationId="{94F91504-04E0-74B7-50DB-438D3EEA305C}"/>
          </ac:spMkLst>
        </pc:spChg>
      </pc:sldChg>
      <pc:sldChg chg="addSp modSp add mod">
        <pc:chgData name="Zhang, Ming" userId="b82a8543-f1f7-489a-9aa1-19dfec147758" providerId="ADAL" clId="{E20007F4-0BC8-40E3-8569-321772E0E5F8}" dt="2022-11-29T16:24:32.398" v="2867" actId="20577"/>
        <pc:sldMkLst>
          <pc:docMk/>
          <pc:sldMk cId="2520583106" sldId="446"/>
        </pc:sldMkLst>
        <pc:spChg chg="mod">
          <ac:chgData name="Zhang, Ming" userId="b82a8543-f1f7-489a-9aa1-19dfec147758" providerId="ADAL" clId="{E20007F4-0BC8-40E3-8569-321772E0E5F8}" dt="2022-11-29T16:22:37.376" v="2800" actId="1076"/>
          <ac:spMkLst>
            <pc:docMk/>
            <pc:sldMk cId="2520583106" sldId="446"/>
            <ac:spMk id="3" creationId="{94F91504-04E0-74B7-50DB-438D3EEA305C}"/>
          </ac:spMkLst>
        </pc:spChg>
        <pc:spChg chg="add mod">
          <ac:chgData name="Zhang, Ming" userId="b82a8543-f1f7-489a-9aa1-19dfec147758" providerId="ADAL" clId="{E20007F4-0BC8-40E3-8569-321772E0E5F8}" dt="2022-11-29T16:24:32.398" v="2867" actId="20577"/>
          <ac:spMkLst>
            <pc:docMk/>
            <pc:sldMk cId="2520583106" sldId="446"/>
            <ac:spMk id="5" creationId="{30F5C1E5-40CE-C5B3-D92E-522BC170025F}"/>
          </ac:spMkLst>
        </pc:spChg>
      </pc:sldChg>
      <pc:sldChg chg="modSp new mod">
        <pc:chgData name="Zhang, Ming" userId="b82a8543-f1f7-489a-9aa1-19dfec147758" providerId="ADAL" clId="{E20007F4-0BC8-40E3-8569-321772E0E5F8}" dt="2022-11-29T16:26:27.111" v="2909" actId="1076"/>
        <pc:sldMkLst>
          <pc:docMk/>
          <pc:sldMk cId="4136165254" sldId="447"/>
        </pc:sldMkLst>
        <pc:spChg chg="mod">
          <ac:chgData name="Zhang, Ming" userId="b82a8543-f1f7-489a-9aa1-19dfec147758" providerId="ADAL" clId="{E20007F4-0BC8-40E3-8569-321772E0E5F8}" dt="2022-11-29T16:26:22.261" v="2908" actId="14100"/>
          <ac:spMkLst>
            <pc:docMk/>
            <pc:sldMk cId="4136165254" sldId="447"/>
            <ac:spMk id="2" creationId="{6C44B879-42F8-9674-3E2B-4F161787C730}"/>
          </ac:spMkLst>
        </pc:spChg>
        <pc:spChg chg="mod">
          <ac:chgData name="Zhang, Ming" userId="b82a8543-f1f7-489a-9aa1-19dfec147758" providerId="ADAL" clId="{E20007F4-0BC8-40E3-8569-321772E0E5F8}" dt="2022-11-29T16:26:27.111" v="2909" actId="1076"/>
          <ac:spMkLst>
            <pc:docMk/>
            <pc:sldMk cId="4136165254" sldId="447"/>
            <ac:spMk id="3" creationId="{403875FE-FCD8-F367-F193-1363AEF1B114}"/>
          </ac:spMkLst>
        </pc:spChg>
      </pc:sldChg>
      <pc:sldChg chg="modSp new mod">
        <pc:chgData name="Zhang, Ming" userId="b82a8543-f1f7-489a-9aa1-19dfec147758" providerId="ADAL" clId="{E20007F4-0BC8-40E3-8569-321772E0E5F8}" dt="2022-11-29T16:32:48.914" v="2997" actId="20577"/>
        <pc:sldMkLst>
          <pc:docMk/>
          <pc:sldMk cId="2570782831" sldId="448"/>
        </pc:sldMkLst>
        <pc:spChg chg="mod">
          <ac:chgData name="Zhang, Ming" userId="b82a8543-f1f7-489a-9aa1-19dfec147758" providerId="ADAL" clId="{E20007F4-0BC8-40E3-8569-321772E0E5F8}" dt="2022-11-29T16:30:14.604" v="2925" actId="20577"/>
          <ac:spMkLst>
            <pc:docMk/>
            <pc:sldMk cId="2570782831" sldId="448"/>
            <ac:spMk id="2" creationId="{A5A5A88B-EE2B-47FA-2D93-76DD3AB770F5}"/>
          </ac:spMkLst>
        </pc:spChg>
        <pc:spChg chg="mod">
          <ac:chgData name="Zhang, Ming" userId="b82a8543-f1f7-489a-9aa1-19dfec147758" providerId="ADAL" clId="{E20007F4-0BC8-40E3-8569-321772E0E5F8}" dt="2022-11-29T16:32:48.914" v="2997" actId="20577"/>
          <ac:spMkLst>
            <pc:docMk/>
            <pc:sldMk cId="2570782831" sldId="448"/>
            <ac:spMk id="3" creationId="{05B23128-6958-5052-4723-9A32F0B89BD3}"/>
          </ac:spMkLst>
        </pc:spChg>
      </pc:sldChg>
      <pc:sldChg chg="addSp modSp new mod">
        <pc:chgData name="Zhang, Ming" userId="b82a8543-f1f7-489a-9aa1-19dfec147758" providerId="ADAL" clId="{E20007F4-0BC8-40E3-8569-321772E0E5F8}" dt="2022-11-29T16:34:34.595" v="3056" actId="14100"/>
        <pc:sldMkLst>
          <pc:docMk/>
          <pc:sldMk cId="2037626941" sldId="449"/>
        </pc:sldMkLst>
        <pc:spChg chg="mod">
          <ac:chgData name="Zhang, Ming" userId="b82a8543-f1f7-489a-9aa1-19dfec147758" providerId="ADAL" clId="{E20007F4-0BC8-40E3-8569-321772E0E5F8}" dt="2022-11-29T16:33:36.609" v="3007" actId="20577"/>
          <ac:spMkLst>
            <pc:docMk/>
            <pc:sldMk cId="2037626941" sldId="449"/>
            <ac:spMk id="2" creationId="{F16F4DD9-BBDE-95A8-670A-AE93D97F8CF3}"/>
          </ac:spMkLst>
        </pc:spChg>
        <pc:spChg chg="mod">
          <ac:chgData name="Zhang, Ming" userId="b82a8543-f1f7-489a-9aa1-19dfec147758" providerId="ADAL" clId="{E20007F4-0BC8-40E3-8569-321772E0E5F8}" dt="2022-11-29T16:34:31.573" v="3054" actId="1076"/>
          <ac:spMkLst>
            <pc:docMk/>
            <pc:sldMk cId="2037626941" sldId="449"/>
            <ac:spMk id="3" creationId="{FAA50F64-E01E-593A-7A65-2DD8EF112F3D}"/>
          </ac:spMkLst>
        </pc:spChg>
        <pc:picChg chg="add mod">
          <ac:chgData name="Zhang, Ming" userId="b82a8543-f1f7-489a-9aa1-19dfec147758" providerId="ADAL" clId="{E20007F4-0BC8-40E3-8569-321772E0E5F8}" dt="2022-11-29T16:34:34.595" v="3056" actId="14100"/>
          <ac:picMkLst>
            <pc:docMk/>
            <pc:sldMk cId="2037626941" sldId="449"/>
            <ac:picMk id="5" creationId="{7A384663-7ABE-0E14-AC69-157E2ECD95A8}"/>
          </ac:picMkLst>
        </pc:picChg>
      </pc:sldChg>
      <pc:sldChg chg="addSp modSp add mod">
        <pc:chgData name="Zhang, Ming" userId="b82a8543-f1f7-489a-9aa1-19dfec147758" providerId="ADAL" clId="{E20007F4-0BC8-40E3-8569-321772E0E5F8}" dt="2022-11-29T16:36:47.618" v="3124" actId="1076"/>
        <pc:sldMkLst>
          <pc:docMk/>
          <pc:sldMk cId="514047545" sldId="450"/>
        </pc:sldMkLst>
        <pc:spChg chg="mod">
          <ac:chgData name="Zhang, Ming" userId="b82a8543-f1f7-489a-9aa1-19dfec147758" providerId="ADAL" clId="{E20007F4-0BC8-40E3-8569-321772E0E5F8}" dt="2022-11-29T16:35:27.089" v="3063" actId="1076"/>
          <ac:spMkLst>
            <pc:docMk/>
            <pc:sldMk cId="514047545" sldId="450"/>
            <ac:spMk id="3" creationId="{FAA50F64-E01E-593A-7A65-2DD8EF112F3D}"/>
          </ac:spMkLst>
        </pc:spChg>
        <pc:spChg chg="add mod">
          <ac:chgData name="Zhang, Ming" userId="b82a8543-f1f7-489a-9aa1-19dfec147758" providerId="ADAL" clId="{E20007F4-0BC8-40E3-8569-321772E0E5F8}" dt="2022-11-29T16:36:45.701" v="3123" actId="1076"/>
          <ac:spMkLst>
            <pc:docMk/>
            <pc:sldMk cId="514047545" sldId="450"/>
            <ac:spMk id="6" creationId="{863F6ED1-9C24-963D-ECB3-1A1E5259759C}"/>
          </ac:spMkLst>
        </pc:spChg>
        <pc:spChg chg="add mod">
          <ac:chgData name="Zhang, Ming" userId="b82a8543-f1f7-489a-9aa1-19dfec147758" providerId="ADAL" clId="{E20007F4-0BC8-40E3-8569-321772E0E5F8}" dt="2022-11-29T16:36:47.618" v="3124" actId="1076"/>
          <ac:spMkLst>
            <pc:docMk/>
            <pc:sldMk cId="514047545" sldId="450"/>
            <ac:spMk id="8" creationId="{37A5F1FC-8B63-D254-EC96-88643CF0693B}"/>
          </ac:spMkLst>
        </pc:spChg>
        <pc:picChg chg="mod">
          <ac:chgData name="Zhang, Ming" userId="b82a8543-f1f7-489a-9aa1-19dfec147758" providerId="ADAL" clId="{E20007F4-0BC8-40E3-8569-321772E0E5F8}" dt="2022-11-29T16:35:25.032" v="3062" actId="1076"/>
          <ac:picMkLst>
            <pc:docMk/>
            <pc:sldMk cId="514047545" sldId="450"/>
            <ac:picMk id="5" creationId="{7A384663-7ABE-0E14-AC69-157E2ECD95A8}"/>
          </ac:picMkLst>
        </pc:picChg>
      </pc:sldChg>
      <pc:sldChg chg="addSp delSp modSp add mod">
        <pc:chgData name="Zhang, Ming" userId="b82a8543-f1f7-489a-9aa1-19dfec147758" providerId="ADAL" clId="{E20007F4-0BC8-40E3-8569-321772E0E5F8}" dt="2022-11-29T16:42:37.625" v="3265" actId="14100"/>
        <pc:sldMkLst>
          <pc:docMk/>
          <pc:sldMk cId="1758072323" sldId="451"/>
        </pc:sldMkLst>
        <pc:spChg chg="del mod">
          <ac:chgData name="Zhang, Ming" userId="b82a8543-f1f7-489a-9aa1-19dfec147758" providerId="ADAL" clId="{E20007F4-0BC8-40E3-8569-321772E0E5F8}" dt="2022-11-29T16:37:40.464" v="3129"/>
          <ac:spMkLst>
            <pc:docMk/>
            <pc:sldMk cId="1758072323" sldId="451"/>
            <ac:spMk id="3" creationId="{FAA50F64-E01E-593A-7A65-2DD8EF112F3D}"/>
          </ac:spMkLst>
        </pc:spChg>
        <pc:spChg chg="add mod">
          <ac:chgData name="Zhang, Ming" userId="b82a8543-f1f7-489a-9aa1-19dfec147758" providerId="ADAL" clId="{E20007F4-0BC8-40E3-8569-321772E0E5F8}" dt="2022-11-29T16:42:37.625" v="3265" actId="14100"/>
          <ac:spMkLst>
            <pc:docMk/>
            <pc:sldMk cId="1758072323" sldId="451"/>
            <ac:spMk id="4" creationId="{D415E497-DE20-D409-54AF-8B86624C900E}"/>
          </ac:spMkLst>
        </pc:spChg>
        <pc:spChg chg="del">
          <ac:chgData name="Zhang, Ming" userId="b82a8543-f1f7-489a-9aa1-19dfec147758" providerId="ADAL" clId="{E20007F4-0BC8-40E3-8569-321772E0E5F8}" dt="2022-11-29T16:37:39.439" v="3128" actId="21"/>
          <ac:spMkLst>
            <pc:docMk/>
            <pc:sldMk cId="1758072323" sldId="451"/>
            <ac:spMk id="6" creationId="{863F6ED1-9C24-963D-ECB3-1A1E5259759C}"/>
          </ac:spMkLst>
        </pc:spChg>
        <pc:spChg chg="del mod">
          <ac:chgData name="Zhang, Ming" userId="b82a8543-f1f7-489a-9aa1-19dfec147758" providerId="ADAL" clId="{E20007F4-0BC8-40E3-8569-321772E0E5F8}" dt="2022-11-29T16:38:34.621" v="3151"/>
          <ac:spMkLst>
            <pc:docMk/>
            <pc:sldMk cId="1758072323" sldId="451"/>
            <ac:spMk id="8" creationId="{37A5F1FC-8B63-D254-EC96-88643CF0693B}"/>
          </ac:spMkLst>
        </pc:spChg>
        <pc:picChg chg="del">
          <ac:chgData name="Zhang, Ming" userId="b82a8543-f1f7-489a-9aa1-19dfec147758" providerId="ADAL" clId="{E20007F4-0BC8-40E3-8569-321772E0E5F8}" dt="2022-11-29T16:37:31.118" v="3126" actId="478"/>
          <ac:picMkLst>
            <pc:docMk/>
            <pc:sldMk cId="1758072323" sldId="451"/>
            <ac:picMk id="5" creationId="{7A384663-7ABE-0E14-AC69-157E2ECD95A8}"/>
          </ac:picMkLst>
        </pc:picChg>
      </pc:sldChg>
      <pc:sldChg chg="modSp new mod">
        <pc:chgData name="Zhang, Ming" userId="b82a8543-f1f7-489a-9aa1-19dfec147758" providerId="ADAL" clId="{E20007F4-0BC8-40E3-8569-321772E0E5F8}" dt="2022-11-29T16:44:04.598" v="3338" actId="1076"/>
        <pc:sldMkLst>
          <pc:docMk/>
          <pc:sldMk cId="931062042" sldId="452"/>
        </pc:sldMkLst>
        <pc:spChg chg="mod">
          <ac:chgData name="Zhang, Ming" userId="b82a8543-f1f7-489a-9aa1-19dfec147758" providerId="ADAL" clId="{E20007F4-0BC8-40E3-8569-321772E0E5F8}" dt="2022-11-29T16:43:00.401" v="3292" actId="20577"/>
          <ac:spMkLst>
            <pc:docMk/>
            <pc:sldMk cId="931062042" sldId="452"/>
            <ac:spMk id="2" creationId="{64102CE9-F39C-F423-94DE-435E1A4A3649}"/>
          </ac:spMkLst>
        </pc:spChg>
        <pc:spChg chg="mod">
          <ac:chgData name="Zhang, Ming" userId="b82a8543-f1f7-489a-9aa1-19dfec147758" providerId="ADAL" clId="{E20007F4-0BC8-40E3-8569-321772E0E5F8}" dt="2022-11-29T16:44:04.598" v="3338" actId="1076"/>
          <ac:spMkLst>
            <pc:docMk/>
            <pc:sldMk cId="931062042" sldId="452"/>
            <ac:spMk id="3" creationId="{0CB2BEA7-66A7-4606-F9AB-97EEAF96ED44}"/>
          </ac:spMkLst>
        </pc:spChg>
      </pc:sldChg>
      <pc:sldChg chg="addSp modSp new mod">
        <pc:chgData name="Zhang, Ming" userId="b82a8543-f1f7-489a-9aa1-19dfec147758" providerId="ADAL" clId="{E20007F4-0BC8-40E3-8569-321772E0E5F8}" dt="2022-11-29T16:46:30.170" v="3416" actId="255"/>
        <pc:sldMkLst>
          <pc:docMk/>
          <pc:sldMk cId="2847656101" sldId="453"/>
        </pc:sldMkLst>
        <pc:spChg chg="mod">
          <ac:chgData name="Zhang, Ming" userId="b82a8543-f1f7-489a-9aa1-19dfec147758" providerId="ADAL" clId="{E20007F4-0BC8-40E3-8569-321772E0E5F8}" dt="2022-11-29T16:45:39.176" v="3371" actId="20577"/>
          <ac:spMkLst>
            <pc:docMk/>
            <pc:sldMk cId="2847656101" sldId="453"/>
            <ac:spMk id="2" creationId="{A8CEE38F-9D4C-916F-FFDE-3744D7C03CE8}"/>
          </ac:spMkLst>
        </pc:spChg>
        <pc:spChg chg="mod">
          <ac:chgData name="Zhang, Ming" userId="b82a8543-f1f7-489a-9aa1-19dfec147758" providerId="ADAL" clId="{E20007F4-0BC8-40E3-8569-321772E0E5F8}" dt="2022-11-29T16:46:30.170" v="3416" actId="255"/>
          <ac:spMkLst>
            <pc:docMk/>
            <pc:sldMk cId="2847656101" sldId="453"/>
            <ac:spMk id="3" creationId="{01C18284-4CAC-136F-D009-C61509A7E5B7}"/>
          </ac:spMkLst>
        </pc:spChg>
        <pc:picChg chg="add mod">
          <ac:chgData name="Zhang, Ming" userId="b82a8543-f1f7-489a-9aa1-19dfec147758" providerId="ADAL" clId="{E20007F4-0BC8-40E3-8569-321772E0E5F8}" dt="2022-11-29T16:45:51.931" v="3374" actId="1076"/>
          <ac:picMkLst>
            <pc:docMk/>
            <pc:sldMk cId="2847656101" sldId="453"/>
            <ac:picMk id="5" creationId="{4A45AE2C-43EB-708B-A94A-72BB034A42F3}"/>
          </ac:picMkLst>
        </pc:picChg>
      </pc:sldChg>
      <pc:sldChg chg="addSp delSp modSp new mod">
        <pc:chgData name="Zhang, Ming" userId="b82a8543-f1f7-489a-9aa1-19dfec147758" providerId="ADAL" clId="{E20007F4-0BC8-40E3-8569-321772E0E5F8}" dt="2022-11-29T16:49:05.855" v="3439" actId="22"/>
        <pc:sldMkLst>
          <pc:docMk/>
          <pc:sldMk cId="2479106901" sldId="454"/>
        </pc:sldMkLst>
        <pc:spChg chg="mod">
          <ac:chgData name="Zhang, Ming" userId="b82a8543-f1f7-489a-9aa1-19dfec147758" providerId="ADAL" clId="{E20007F4-0BC8-40E3-8569-321772E0E5F8}" dt="2022-11-29T16:47:15.505" v="3420" actId="255"/>
          <ac:spMkLst>
            <pc:docMk/>
            <pc:sldMk cId="2479106901" sldId="454"/>
            <ac:spMk id="2" creationId="{D75E6C46-2B52-3EE4-CAE8-0E84FE7BBD2D}"/>
          </ac:spMkLst>
        </pc:spChg>
        <pc:spChg chg="mod">
          <ac:chgData name="Zhang, Ming" userId="b82a8543-f1f7-489a-9aa1-19dfec147758" providerId="ADAL" clId="{E20007F4-0BC8-40E3-8569-321772E0E5F8}" dt="2022-11-29T16:48:52.460" v="3437" actId="255"/>
          <ac:spMkLst>
            <pc:docMk/>
            <pc:sldMk cId="2479106901" sldId="454"/>
            <ac:spMk id="3" creationId="{16A47239-3AED-CDFD-9B9D-06F1B1A461CB}"/>
          </ac:spMkLst>
        </pc:spChg>
        <pc:spChg chg="add del">
          <ac:chgData name="Zhang, Ming" userId="b82a8543-f1f7-489a-9aa1-19dfec147758" providerId="ADAL" clId="{E20007F4-0BC8-40E3-8569-321772E0E5F8}" dt="2022-11-29T16:49:05.855" v="3439" actId="22"/>
          <ac:spMkLst>
            <pc:docMk/>
            <pc:sldMk cId="2479106901" sldId="454"/>
            <ac:spMk id="7" creationId="{F836778F-2C44-C423-81AB-78E9A5FDC903}"/>
          </ac:spMkLst>
        </pc:spChg>
        <pc:picChg chg="add mod">
          <ac:chgData name="Zhang, Ming" userId="b82a8543-f1f7-489a-9aa1-19dfec147758" providerId="ADAL" clId="{E20007F4-0BC8-40E3-8569-321772E0E5F8}" dt="2022-11-29T16:47:32.075" v="3426" actId="14100"/>
          <ac:picMkLst>
            <pc:docMk/>
            <pc:sldMk cId="2479106901" sldId="454"/>
            <ac:picMk id="5" creationId="{1F0B3F85-3638-912A-BAFB-4396F4FB5B4A}"/>
          </ac:picMkLst>
        </pc:picChg>
      </pc:sldChg>
      <pc:sldChg chg="addSp delSp modSp add mod">
        <pc:chgData name="Zhang, Ming" userId="b82a8543-f1f7-489a-9aa1-19dfec147758" providerId="ADAL" clId="{E20007F4-0BC8-40E3-8569-321772E0E5F8}" dt="2022-11-29T16:52:48.345" v="3549" actId="20577"/>
        <pc:sldMkLst>
          <pc:docMk/>
          <pc:sldMk cId="930535191" sldId="455"/>
        </pc:sldMkLst>
        <pc:spChg chg="mod">
          <ac:chgData name="Zhang, Ming" userId="b82a8543-f1f7-489a-9aa1-19dfec147758" providerId="ADAL" clId="{E20007F4-0BC8-40E3-8569-321772E0E5F8}" dt="2022-11-29T16:52:48.345" v="3549" actId="20577"/>
          <ac:spMkLst>
            <pc:docMk/>
            <pc:sldMk cId="930535191" sldId="455"/>
            <ac:spMk id="3" creationId="{16A47239-3AED-CDFD-9B9D-06F1B1A461CB}"/>
          </ac:spMkLst>
        </pc:spChg>
        <pc:picChg chg="del">
          <ac:chgData name="Zhang, Ming" userId="b82a8543-f1f7-489a-9aa1-19dfec147758" providerId="ADAL" clId="{E20007F4-0BC8-40E3-8569-321772E0E5F8}" dt="2022-11-29T16:49:35.250" v="3441" actId="478"/>
          <ac:picMkLst>
            <pc:docMk/>
            <pc:sldMk cId="930535191" sldId="455"/>
            <ac:picMk id="5" creationId="{1F0B3F85-3638-912A-BAFB-4396F4FB5B4A}"/>
          </ac:picMkLst>
        </pc:picChg>
        <pc:picChg chg="add mod">
          <ac:chgData name="Zhang, Ming" userId="b82a8543-f1f7-489a-9aa1-19dfec147758" providerId="ADAL" clId="{E20007F4-0BC8-40E3-8569-321772E0E5F8}" dt="2022-11-29T16:51:58.949" v="3519" actId="1076"/>
          <ac:picMkLst>
            <pc:docMk/>
            <pc:sldMk cId="930535191" sldId="455"/>
            <ac:picMk id="6" creationId="{1F53D765-D2A0-D783-5B27-6BCB71061C5B}"/>
          </ac:picMkLst>
        </pc:picChg>
      </pc:sldChg>
      <pc:sldChg chg="addSp delSp modSp add mod">
        <pc:chgData name="Zhang, Ming" userId="b82a8543-f1f7-489a-9aa1-19dfec147758" providerId="ADAL" clId="{E20007F4-0BC8-40E3-8569-321772E0E5F8}" dt="2022-11-29T16:54:35.075" v="3581" actId="1076"/>
        <pc:sldMkLst>
          <pc:docMk/>
          <pc:sldMk cId="3691865076" sldId="456"/>
        </pc:sldMkLst>
        <pc:spChg chg="mod">
          <ac:chgData name="Zhang, Ming" userId="b82a8543-f1f7-489a-9aa1-19dfec147758" providerId="ADAL" clId="{E20007F4-0BC8-40E3-8569-321772E0E5F8}" dt="2022-11-29T16:54:07.376" v="3575" actId="20577"/>
          <ac:spMkLst>
            <pc:docMk/>
            <pc:sldMk cId="3691865076" sldId="456"/>
            <ac:spMk id="2" creationId="{D75E6C46-2B52-3EE4-CAE8-0E84FE7BBD2D}"/>
          </ac:spMkLst>
        </pc:spChg>
        <pc:spChg chg="del mod">
          <ac:chgData name="Zhang, Ming" userId="b82a8543-f1f7-489a-9aa1-19dfec147758" providerId="ADAL" clId="{E20007F4-0BC8-40E3-8569-321772E0E5F8}" dt="2022-11-29T16:54:24.448" v="3578" actId="478"/>
          <ac:spMkLst>
            <pc:docMk/>
            <pc:sldMk cId="3691865076" sldId="456"/>
            <ac:spMk id="3" creationId="{16A47239-3AED-CDFD-9B9D-06F1B1A461CB}"/>
          </ac:spMkLst>
        </pc:spChg>
        <pc:picChg chg="add mod">
          <ac:chgData name="Zhang, Ming" userId="b82a8543-f1f7-489a-9aa1-19dfec147758" providerId="ADAL" clId="{E20007F4-0BC8-40E3-8569-321772E0E5F8}" dt="2022-11-29T16:54:35.075" v="3581" actId="1076"/>
          <ac:picMkLst>
            <pc:docMk/>
            <pc:sldMk cId="3691865076" sldId="456"/>
            <ac:picMk id="5" creationId="{E53356FF-A39F-8ACF-4903-8F391DD38967}"/>
          </ac:picMkLst>
        </pc:picChg>
        <pc:picChg chg="del">
          <ac:chgData name="Zhang, Ming" userId="b82a8543-f1f7-489a-9aa1-19dfec147758" providerId="ADAL" clId="{E20007F4-0BC8-40E3-8569-321772E0E5F8}" dt="2022-11-29T16:54:21.473" v="3577" actId="478"/>
          <ac:picMkLst>
            <pc:docMk/>
            <pc:sldMk cId="3691865076" sldId="456"/>
            <ac:picMk id="6" creationId="{1F53D765-D2A0-D783-5B27-6BCB71061C5B}"/>
          </ac:picMkLst>
        </pc:picChg>
      </pc:sldChg>
      <pc:sldChg chg="modSp new mod">
        <pc:chgData name="Zhang, Ming" userId="b82a8543-f1f7-489a-9aa1-19dfec147758" providerId="ADAL" clId="{E20007F4-0BC8-40E3-8569-321772E0E5F8}" dt="2022-11-29T16:57:56.227" v="3676" actId="108"/>
        <pc:sldMkLst>
          <pc:docMk/>
          <pc:sldMk cId="3398034608" sldId="457"/>
        </pc:sldMkLst>
        <pc:spChg chg="mod">
          <ac:chgData name="Zhang, Ming" userId="b82a8543-f1f7-489a-9aa1-19dfec147758" providerId="ADAL" clId="{E20007F4-0BC8-40E3-8569-321772E0E5F8}" dt="2022-11-29T16:55:13.379" v="3597" actId="20577"/>
          <ac:spMkLst>
            <pc:docMk/>
            <pc:sldMk cId="3398034608" sldId="457"/>
            <ac:spMk id="2" creationId="{BFB0A30D-D86B-75E6-6AB8-884F8C9F721E}"/>
          </ac:spMkLst>
        </pc:spChg>
        <pc:spChg chg="mod">
          <ac:chgData name="Zhang, Ming" userId="b82a8543-f1f7-489a-9aa1-19dfec147758" providerId="ADAL" clId="{E20007F4-0BC8-40E3-8569-321772E0E5F8}" dt="2022-11-29T16:57:56.227" v="3676" actId="108"/>
          <ac:spMkLst>
            <pc:docMk/>
            <pc:sldMk cId="3398034608" sldId="457"/>
            <ac:spMk id="3" creationId="{F06EDE40-A2A6-53B4-5A4E-3E01F21713C8}"/>
          </ac:spMkLst>
        </pc:spChg>
      </pc:sldChg>
      <pc:sldChg chg="modSp add mod">
        <pc:chgData name="Zhang, Ming" userId="b82a8543-f1f7-489a-9aa1-19dfec147758" providerId="ADAL" clId="{E20007F4-0BC8-40E3-8569-321772E0E5F8}" dt="2022-11-29T16:59:20.524" v="3728" actId="14100"/>
        <pc:sldMkLst>
          <pc:docMk/>
          <pc:sldMk cId="514238909" sldId="458"/>
        </pc:sldMkLst>
        <pc:spChg chg="mod">
          <ac:chgData name="Zhang, Ming" userId="b82a8543-f1f7-489a-9aa1-19dfec147758" providerId="ADAL" clId="{E20007F4-0BC8-40E3-8569-321772E0E5F8}" dt="2022-11-29T16:59:20.524" v="3728" actId="14100"/>
          <ac:spMkLst>
            <pc:docMk/>
            <pc:sldMk cId="514238909" sldId="458"/>
            <ac:spMk id="6" creationId="{5A31ACBC-ED41-BA7B-410E-C71BE39BD59A}"/>
          </ac:spMkLst>
        </pc:spChg>
      </pc:sldChg>
      <pc:sldChg chg="addSp delSp modSp add mod modNotesTx">
        <pc:chgData name="Zhang, Ming" userId="b82a8543-f1f7-489a-9aa1-19dfec147758" providerId="ADAL" clId="{E20007F4-0BC8-40E3-8569-321772E0E5F8}" dt="2022-11-29T18:55:24.543" v="3911" actId="20577"/>
        <pc:sldMkLst>
          <pc:docMk/>
          <pc:sldMk cId="709270987" sldId="459"/>
        </pc:sldMkLst>
        <pc:spChg chg="mod">
          <ac:chgData name="Zhang, Ming" userId="b82a8543-f1f7-489a-9aa1-19dfec147758" providerId="ADAL" clId="{E20007F4-0BC8-40E3-8569-321772E0E5F8}" dt="2022-11-29T17:00:27.064" v="3742" actId="255"/>
          <ac:spMkLst>
            <pc:docMk/>
            <pc:sldMk cId="709270987" sldId="459"/>
            <ac:spMk id="2" creationId="{1127DD61-9601-F568-3B98-F111458427B0}"/>
          </ac:spMkLst>
        </pc:spChg>
        <pc:picChg chg="add mod">
          <ac:chgData name="Zhang, Ming" userId="b82a8543-f1f7-489a-9aa1-19dfec147758" providerId="ADAL" clId="{E20007F4-0BC8-40E3-8569-321772E0E5F8}" dt="2022-11-29T17:00:38.580" v="3745" actId="1076"/>
          <ac:picMkLst>
            <pc:docMk/>
            <pc:sldMk cId="709270987" sldId="459"/>
            <ac:picMk id="4" creationId="{5B20EB92-BD17-9E9E-2201-FB2633A55EA9}"/>
          </ac:picMkLst>
        </pc:picChg>
        <pc:picChg chg="del">
          <ac:chgData name="Zhang, Ming" userId="b82a8543-f1f7-489a-9aa1-19dfec147758" providerId="ADAL" clId="{E20007F4-0BC8-40E3-8569-321772E0E5F8}" dt="2022-11-29T17:00:29.384" v="3743" actId="478"/>
          <ac:picMkLst>
            <pc:docMk/>
            <pc:sldMk cId="709270987" sldId="459"/>
            <ac:picMk id="5" creationId="{01A36FBF-C5F5-B550-9178-92D5D3E044F4}"/>
          </ac:picMkLst>
        </pc:picChg>
      </pc:sldChg>
      <pc:sldChg chg="new del">
        <pc:chgData name="Zhang, Ming" userId="b82a8543-f1f7-489a-9aa1-19dfec147758" providerId="ADAL" clId="{E20007F4-0BC8-40E3-8569-321772E0E5F8}" dt="2022-11-29T17:00:54.985" v="3747" actId="47"/>
        <pc:sldMkLst>
          <pc:docMk/>
          <pc:sldMk cId="1153665787" sldId="460"/>
        </pc:sldMkLst>
      </pc:sldChg>
      <pc:sldChg chg="addSp delSp modSp new mod">
        <pc:chgData name="Zhang, Ming" userId="b82a8543-f1f7-489a-9aa1-19dfec147758" providerId="ADAL" clId="{E20007F4-0BC8-40E3-8569-321772E0E5F8}" dt="2022-11-29T19:05:16.178" v="3919" actId="2085"/>
        <pc:sldMkLst>
          <pc:docMk/>
          <pc:sldMk cId="3119720501" sldId="460"/>
        </pc:sldMkLst>
        <pc:spChg chg="mod">
          <ac:chgData name="Zhang, Ming" userId="b82a8543-f1f7-489a-9aa1-19dfec147758" providerId="ADAL" clId="{E20007F4-0BC8-40E3-8569-321772E0E5F8}" dt="2022-11-29T17:02:09.338" v="3760" actId="14100"/>
          <ac:spMkLst>
            <pc:docMk/>
            <pc:sldMk cId="3119720501" sldId="460"/>
            <ac:spMk id="2" creationId="{C26BECF8-0C61-3CF8-EAD2-AF2FA186100C}"/>
          </ac:spMkLst>
        </pc:spChg>
        <pc:spChg chg="del">
          <ac:chgData name="Zhang, Ming" userId="b82a8543-f1f7-489a-9aa1-19dfec147758" providerId="ADAL" clId="{E20007F4-0BC8-40E3-8569-321772E0E5F8}" dt="2022-11-29T17:02:20.476" v="3761" actId="478"/>
          <ac:spMkLst>
            <pc:docMk/>
            <pc:sldMk cId="3119720501" sldId="460"/>
            <ac:spMk id="3" creationId="{36556D1E-C0D3-853F-3E81-FA44AD49B3F6}"/>
          </ac:spMkLst>
        </pc:spChg>
        <pc:spChg chg="add mod">
          <ac:chgData name="Zhang, Ming" userId="b82a8543-f1f7-489a-9aa1-19dfec147758" providerId="ADAL" clId="{E20007F4-0BC8-40E3-8569-321772E0E5F8}" dt="2022-11-29T19:05:16.178" v="3919" actId="2085"/>
          <ac:spMkLst>
            <pc:docMk/>
            <pc:sldMk cId="3119720501" sldId="460"/>
            <ac:spMk id="6" creationId="{E01BA12A-D1DC-B527-D0C7-97F8DBE71127}"/>
          </ac:spMkLst>
        </pc:spChg>
        <pc:spChg chg="add mod">
          <ac:chgData name="Zhang, Ming" userId="b82a8543-f1f7-489a-9aa1-19dfec147758" providerId="ADAL" clId="{E20007F4-0BC8-40E3-8569-321772E0E5F8}" dt="2022-11-29T19:05:12.818" v="3918" actId="2085"/>
          <ac:spMkLst>
            <pc:docMk/>
            <pc:sldMk cId="3119720501" sldId="460"/>
            <ac:spMk id="7" creationId="{13EE0A31-AF3E-13B2-D812-D756A163D790}"/>
          </ac:spMkLst>
        </pc:spChg>
        <pc:picChg chg="add mod">
          <ac:chgData name="Zhang, Ming" userId="b82a8543-f1f7-489a-9aa1-19dfec147758" providerId="ADAL" clId="{E20007F4-0BC8-40E3-8569-321772E0E5F8}" dt="2022-11-29T17:02:23.142" v="3763" actId="1076"/>
          <ac:picMkLst>
            <pc:docMk/>
            <pc:sldMk cId="3119720501" sldId="460"/>
            <ac:picMk id="5" creationId="{5A9F6C8A-AA5D-127B-4393-F3587F9234A6}"/>
          </ac:picMkLst>
        </pc:picChg>
      </pc:sldChg>
      <pc:sldChg chg="addSp delSp modSp add del mod">
        <pc:chgData name="Zhang, Ming" userId="b82a8543-f1f7-489a-9aa1-19dfec147758" providerId="ADAL" clId="{E20007F4-0BC8-40E3-8569-321772E0E5F8}" dt="2022-11-29T17:01:47.331" v="3755" actId="47"/>
        <pc:sldMkLst>
          <pc:docMk/>
          <pc:sldMk cId="3800298942" sldId="460"/>
        </pc:sldMkLst>
        <pc:spChg chg="mod">
          <ac:chgData name="Zhang, Ming" userId="b82a8543-f1f7-489a-9aa1-19dfec147758" providerId="ADAL" clId="{E20007F4-0BC8-40E3-8569-321772E0E5F8}" dt="2022-11-29T17:01:14.360" v="3751" actId="255"/>
          <ac:spMkLst>
            <pc:docMk/>
            <pc:sldMk cId="3800298942" sldId="460"/>
            <ac:spMk id="2" creationId="{1127DD61-9601-F568-3B98-F111458427B0}"/>
          </ac:spMkLst>
        </pc:spChg>
        <pc:picChg chg="del">
          <ac:chgData name="Zhang, Ming" userId="b82a8543-f1f7-489a-9aa1-19dfec147758" providerId="ADAL" clId="{E20007F4-0BC8-40E3-8569-321772E0E5F8}" dt="2022-11-29T17:01:21.728" v="3752" actId="478"/>
          <ac:picMkLst>
            <pc:docMk/>
            <pc:sldMk cId="3800298942" sldId="460"/>
            <ac:picMk id="4" creationId="{5B20EB92-BD17-9E9E-2201-FB2633A55EA9}"/>
          </ac:picMkLst>
        </pc:picChg>
        <pc:picChg chg="add mod">
          <ac:chgData name="Zhang, Ming" userId="b82a8543-f1f7-489a-9aa1-19dfec147758" providerId="ADAL" clId="{E20007F4-0BC8-40E3-8569-321772E0E5F8}" dt="2022-11-29T17:01:26.660" v="3754" actId="1076"/>
          <ac:picMkLst>
            <pc:docMk/>
            <pc:sldMk cId="3800298942" sldId="460"/>
            <ac:picMk id="5" creationId="{FFA950D0-EAE3-4B6D-3581-9C2CF2E3CFBC}"/>
          </ac:picMkLst>
        </pc:picChg>
      </pc:sldChg>
    </pc:docChg>
  </pc:docChgLst>
  <pc:docChgLst>
    <pc:chgData name="Zhang, Ming" userId="b82a8543-f1f7-489a-9aa1-19dfec147758" providerId="ADAL" clId="{2B6523FA-A6FC-4E40-9939-386ED9721255}"/>
    <pc:docChg chg="custSel modSld">
      <pc:chgData name="Zhang, Ming" userId="b82a8543-f1f7-489a-9aa1-19dfec147758" providerId="ADAL" clId="{2B6523FA-A6FC-4E40-9939-386ED9721255}" dt="2023-05-08T11:47:45.281" v="251" actId="20577"/>
      <pc:docMkLst>
        <pc:docMk/>
      </pc:docMkLst>
      <pc:sldChg chg="modSp mod">
        <pc:chgData name="Zhang, Ming" userId="b82a8543-f1f7-489a-9aa1-19dfec147758" providerId="ADAL" clId="{2B6523FA-A6FC-4E40-9939-386ED9721255}" dt="2023-04-24T11:06:36.631" v="203" actId="20577"/>
        <pc:sldMkLst>
          <pc:docMk/>
          <pc:sldMk cId="1330744714" sldId="552"/>
        </pc:sldMkLst>
        <pc:spChg chg="mod">
          <ac:chgData name="Zhang, Ming" userId="b82a8543-f1f7-489a-9aa1-19dfec147758" providerId="ADAL" clId="{2B6523FA-A6FC-4E40-9939-386ED9721255}" dt="2023-04-24T11:06:36.631" v="203" actId="20577"/>
          <ac:spMkLst>
            <pc:docMk/>
            <pc:sldMk cId="1330744714" sldId="552"/>
            <ac:spMk id="3" creationId="{AC1E7C7D-0946-65A3-7FFD-FA963A347AB6}"/>
          </ac:spMkLst>
        </pc:spChg>
      </pc:sldChg>
      <pc:sldChg chg="modSp">
        <pc:chgData name="Zhang, Ming" userId="b82a8543-f1f7-489a-9aa1-19dfec147758" providerId="ADAL" clId="{2B6523FA-A6FC-4E40-9939-386ED9721255}" dt="2023-04-24T11:02:20.999" v="200" actId="20577"/>
        <pc:sldMkLst>
          <pc:docMk/>
          <pc:sldMk cId="3603253343" sldId="669"/>
        </pc:sldMkLst>
        <pc:spChg chg="mod">
          <ac:chgData name="Zhang, Ming" userId="b82a8543-f1f7-489a-9aa1-19dfec147758" providerId="ADAL" clId="{2B6523FA-A6FC-4E40-9939-386ED9721255}" dt="2023-04-24T11:02:20.999" v="200" actId="20577"/>
          <ac:spMkLst>
            <pc:docMk/>
            <pc:sldMk cId="3603253343" sldId="669"/>
            <ac:spMk id="3" creationId="{DB5A49A7-657F-5849-A9A7-84541A71B4BF}"/>
          </ac:spMkLst>
        </pc:spChg>
      </pc:sldChg>
      <pc:sldChg chg="modSp mod">
        <pc:chgData name="Zhang, Ming" userId="b82a8543-f1f7-489a-9aa1-19dfec147758" providerId="ADAL" clId="{2B6523FA-A6FC-4E40-9939-386ED9721255}" dt="2023-04-25T14:13:24.685" v="247" actId="20577"/>
        <pc:sldMkLst>
          <pc:docMk/>
          <pc:sldMk cId="1720240777" sldId="670"/>
        </pc:sldMkLst>
        <pc:spChg chg="mod">
          <ac:chgData name="Zhang, Ming" userId="b82a8543-f1f7-489a-9aa1-19dfec147758" providerId="ADAL" clId="{2B6523FA-A6FC-4E40-9939-386ED9721255}" dt="2023-04-25T14:13:24.685" v="247" actId="20577"/>
          <ac:spMkLst>
            <pc:docMk/>
            <pc:sldMk cId="1720240777" sldId="670"/>
            <ac:spMk id="3" creationId="{DB5A49A7-657F-5849-A9A7-84541A71B4BF}"/>
          </ac:spMkLst>
        </pc:spChg>
      </pc:sldChg>
      <pc:sldChg chg="modSp mod">
        <pc:chgData name="Zhang, Ming" userId="b82a8543-f1f7-489a-9aa1-19dfec147758" providerId="ADAL" clId="{2B6523FA-A6FC-4E40-9939-386ED9721255}" dt="2023-04-24T11:34:01.611" v="206" actId="58"/>
        <pc:sldMkLst>
          <pc:docMk/>
          <pc:sldMk cId="1336359563" sldId="671"/>
        </pc:sldMkLst>
        <pc:spChg chg="mod">
          <ac:chgData name="Zhang, Ming" userId="b82a8543-f1f7-489a-9aa1-19dfec147758" providerId="ADAL" clId="{2B6523FA-A6FC-4E40-9939-386ED9721255}" dt="2023-04-24T11:34:01.611" v="206" actId="58"/>
          <ac:spMkLst>
            <pc:docMk/>
            <pc:sldMk cId="1336359563" sldId="671"/>
            <ac:spMk id="3" creationId="{DB5A49A7-657F-5849-A9A7-84541A71B4BF}"/>
          </ac:spMkLst>
        </pc:spChg>
      </pc:sldChg>
      <pc:sldChg chg="modSp">
        <pc:chgData name="Zhang, Ming" userId="b82a8543-f1f7-489a-9aa1-19dfec147758" providerId="ADAL" clId="{2B6523FA-A6FC-4E40-9939-386ED9721255}" dt="2023-04-26T20:48:46.143" v="249" actId="58"/>
        <pc:sldMkLst>
          <pc:docMk/>
          <pc:sldMk cId="2226936845" sldId="672"/>
        </pc:sldMkLst>
        <pc:spChg chg="mod">
          <ac:chgData name="Zhang, Ming" userId="b82a8543-f1f7-489a-9aa1-19dfec147758" providerId="ADAL" clId="{2B6523FA-A6FC-4E40-9939-386ED9721255}" dt="2023-04-26T20:48:46.143" v="249" actId="58"/>
          <ac:spMkLst>
            <pc:docMk/>
            <pc:sldMk cId="2226936845" sldId="672"/>
            <ac:spMk id="3" creationId="{DB5A49A7-657F-5849-A9A7-84541A71B4BF}"/>
          </ac:spMkLst>
        </pc:spChg>
      </pc:sldChg>
      <pc:sldChg chg="modSp">
        <pc:chgData name="Zhang, Ming" userId="b82a8543-f1f7-489a-9aa1-19dfec147758" providerId="ADAL" clId="{2B6523FA-A6FC-4E40-9939-386ED9721255}" dt="2023-04-21T13:33:21.380" v="108" actId="207"/>
        <pc:sldMkLst>
          <pc:docMk/>
          <pc:sldMk cId="2174665311" sldId="683"/>
        </pc:sldMkLst>
        <pc:spChg chg="mod">
          <ac:chgData name="Zhang, Ming" userId="b82a8543-f1f7-489a-9aa1-19dfec147758" providerId="ADAL" clId="{2B6523FA-A6FC-4E40-9939-386ED9721255}" dt="2023-04-21T13:33:21.380" v="108" actId="207"/>
          <ac:spMkLst>
            <pc:docMk/>
            <pc:sldMk cId="2174665311" sldId="683"/>
            <ac:spMk id="3" creationId="{B6CC62DF-6C80-F220-1FEF-80AFCF44EB91}"/>
          </ac:spMkLst>
        </pc:spChg>
      </pc:sldChg>
      <pc:sldChg chg="modSp">
        <pc:chgData name="Zhang, Ming" userId="b82a8543-f1f7-489a-9aa1-19dfec147758" providerId="ADAL" clId="{2B6523FA-A6FC-4E40-9939-386ED9721255}" dt="2023-04-24T15:55:13.152" v="208" actId="20577"/>
        <pc:sldMkLst>
          <pc:docMk/>
          <pc:sldMk cId="522730595" sldId="684"/>
        </pc:sldMkLst>
        <pc:spChg chg="mod">
          <ac:chgData name="Zhang, Ming" userId="b82a8543-f1f7-489a-9aa1-19dfec147758" providerId="ADAL" clId="{2B6523FA-A6FC-4E40-9939-386ED9721255}" dt="2023-04-24T15:55:13.152" v="208" actId="20577"/>
          <ac:spMkLst>
            <pc:docMk/>
            <pc:sldMk cId="522730595" sldId="684"/>
            <ac:spMk id="3" creationId="{B6CC62DF-6C80-F220-1FEF-80AFCF44EB91}"/>
          </ac:spMkLst>
        </pc:spChg>
      </pc:sldChg>
      <pc:sldChg chg="modNotesTx">
        <pc:chgData name="Zhang, Ming" userId="b82a8543-f1f7-489a-9aa1-19dfec147758" providerId="ADAL" clId="{2B6523FA-A6FC-4E40-9939-386ED9721255}" dt="2023-04-21T18:13:12.586" v="181" actId="20577"/>
        <pc:sldMkLst>
          <pc:docMk/>
          <pc:sldMk cId="4201942261" sldId="686"/>
        </pc:sldMkLst>
      </pc:sldChg>
      <pc:sldChg chg="modSp">
        <pc:chgData name="Zhang, Ming" userId="b82a8543-f1f7-489a-9aa1-19dfec147758" providerId="ADAL" clId="{2B6523FA-A6FC-4E40-9939-386ED9721255}" dt="2023-05-08T11:47:45.281" v="251" actId="20577"/>
        <pc:sldMkLst>
          <pc:docMk/>
          <pc:sldMk cId="1284964293" sldId="689"/>
        </pc:sldMkLst>
        <pc:spChg chg="mod">
          <ac:chgData name="Zhang, Ming" userId="b82a8543-f1f7-489a-9aa1-19dfec147758" providerId="ADAL" clId="{2B6523FA-A6FC-4E40-9939-386ED9721255}" dt="2023-05-08T11:47:45.281" v="251" actId="20577"/>
          <ac:spMkLst>
            <pc:docMk/>
            <pc:sldMk cId="1284964293" sldId="689"/>
            <ac:spMk id="3" creationId="{EE928089-148B-71D3-B8B8-5BE1B30DB0D6}"/>
          </ac:spMkLst>
        </pc:spChg>
      </pc:sldChg>
      <pc:sldChg chg="modSp">
        <pc:chgData name="Zhang, Ming" userId="b82a8543-f1f7-489a-9aa1-19dfec147758" providerId="ADAL" clId="{2B6523FA-A6FC-4E40-9939-386ED9721255}" dt="2023-04-21T18:19:36.249" v="182" actId="58"/>
        <pc:sldMkLst>
          <pc:docMk/>
          <pc:sldMk cId="3943439966" sldId="690"/>
        </pc:sldMkLst>
        <pc:spChg chg="mod">
          <ac:chgData name="Zhang, Ming" userId="b82a8543-f1f7-489a-9aa1-19dfec147758" providerId="ADAL" clId="{2B6523FA-A6FC-4E40-9939-386ED9721255}" dt="2023-04-21T18:19:36.249" v="182" actId="58"/>
          <ac:spMkLst>
            <pc:docMk/>
            <pc:sldMk cId="3943439966" sldId="690"/>
            <ac:spMk id="3" creationId="{EE928089-148B-71D3-B8B8-5BE1B30DB0D6}"/>
          </ac:spMkLst>
        </pc:spChg>
      </pc:sldChg>
      <pc:sldChg chg="addSp modSp mod">
        <pc:chgData name="Zhang, Ming" userId="b82a8543-f1f7-489a-9aa1-19dfec147758" providerId="ADAL" clId="{2B6523FA-A6FC-4E40-9939-386ED9721255}" dt="2023-04-21T18:31:18.987" v="185" actId="1076"/>
        <pc:sldMkLst>
          <pc:docMk/>
          <pc:sldMk cId="885796896" sldId="698"/>
        </pc:sldMkLst>
        <pc:picChg chg="add mod">
          <ac:chgData name="Zhang, Ming" userId="b82a8543-f1f7-489a-9aa1-19dfec147758" providerId="ADAL" clId="{2B6523FA-A6FC-4E40-9939-386ED9721255}" dt="2023-04-21T18:31:18.987" v="185" actId="1076"/>
          <ac:picMkLst>
            <pc:docMk/>
            <pc:sldMk cId="885796896" sldId="698"/>
            <ac:picMk id="4" creationId="{E8F7B53B-E20E-572C-3CEE-FEEEFD0689F3}"/>
          </ac:picMkLst>
        </pc:picChg>
      </pc:sldChg>
      <pc:sldChg chg="addSp modSp mod">
        <pc:chgData name="Zhang, Ming" userId="b82a8543-f1f7-489a-9aa1-19dfec147758" providerId="ADAL" clId="{2B6523FA-A6FC-4E40-9939-386ED9721255}" dt="2023-04-21T18:36:00.932" v="186" actId="20577"/>
        <pc:sldMkLst>
          <pc:docMk/>
          <pc:sldMk cId="1304873487" sldId="700"/>
        </pc:sldMkLst>
        <pc:spChg chg="mod">
          <ac:chgData name="Zhang, Ming" userId="b82a8543-f1f7-489a-9aa1-19dfec147758" providerId="ADAL" clId="{2B6523FA-A6FC-4E40-9939-386ED9721255}" dt="2023-04-21T18:36:00.932" v="186" actId="20577"/>
          <ac:spMkLst>
            <pc:docMk/>
            <pc:sldMk cId="1304873487" sldId="700"/>
            <ac:spMk id="3" creationId="{C318DA07-7FB5-5D5F-1D9D-D32DEE884019}"/>
          </ac:spMkLst>
        </pc:spChg>
        <pc:picChg chg="add mod">
          <ac:chgData name="Zhang, Ming" userId="b82a8543-f1f7-489a-9aa1-19dfec147758" providerId="ADAL" clId="{2B6523FA-A6FC-4E40-9939-386ED9721255}" dt="2023-04-05T16:54:59.524" v="30" actId="1076"/>
          <ac:picMkLst>
            <pc:docMk/>
            <pc:sldMk cId="1304873487" sldId="700"/>
            <ac:picMk id="4" creationId="{4A9F42ED-4948-31FD-6AB8-A5E2A2E94692}"/>
          </ac:picMkLst>
        </pc:picChg>
      </pc:sldChg>
      <pc:sldChg chg="addSp modSp mod">
        <pc:chgData name="Zhang, Ming" userId="b82a8543-f1f7-489a-9aa1-19dfec147758" providerId="ADAL" clId="{2B6523FA-A6FC-4E40-9939-386ED9721255}" dt="2023-04-05T16:54:49.633" v="27" actId="1076"/>
        <pc:sldMkLst>
          <pc:docMk/>
          <pc:sldMk cId="3815634618" sldId="702"/>
        </pc:sldMkLst>
        <pc:picChg chg="add mod">
          <ac:chgData name="Zhang, Ming" userId="b82a8543-f1f7-489a-9aa1-19dfec147758" providerId="ADAL" clId="{2B6523FA-A6FC-4E40-9939-386ED9721255}" dt="2023-04-05T16:54:49.633" v="27" actId="1076"/>
          <ac:picMkLst>
            <pc:docMk/>
            <pc:sldMk cId="3815634618" sldId="702"/>
            <ac:picMk id="4" creationId="{BEA4CF24-DCB3-B028-0572-522024DEB09E}"/>
          </ac:picMkLst>
        </pc:picChg>
      </pc:sldChg>
      <pc:sldChg chg="modNotesTx">
        <pc:chgData name="Zhang, Ming" userId="b82a8543-f1f7-489a-9aa1-19dfec147758" providerId="ADAL" clId="{2B6523FA-A6FC-4E40-9939-386ED9721255}" dt="2023-04-05T16:58:09.182" v="33"/>
        <pc:sldMkLst>
          <pc:docMk/>
          <pc:sldMk cId="1077894902" sldId="703"/>
        </pc:sldMkLst>
      </pc:sldChg>
      <pc:sldChg chg="modNotesTx">
        <pc:chgData name="Zhang, Ming" userId="b82a8543-f1f7-489a-9aa1-19dfec147758" providerId="ADAL" clId="{2B6523FA-A6FC-4E40-9939-386ED9721255}" dt="2023-04-05T16:58:47.774" v="36"/>
        <pc:sldMkLst>
          <pc:docMk/>
          <pc:sldMk cId="3216598066" sldId="704"/>
        </pc:sldMkLst>
      </pc:sldChg>
      <pc:sldChg chg="addSp delSp modSp mod">
        <pc:chgData name="Zhang, Ming" userId="b82a8543-f1f7-489a-9aa1-19dfec147758" providerId="ADAL" clId="{2B6523FA-A6FC-4E40-9939-386ED9721255}" dt="2023-04-05T17:01:09.746" v="64" actId="478"/>
        <pc:sldMkLst>
          <pc:docMk/>
          <pc:sldMk cId="53203134" sldId="705"/>
        </pc:sldMkLst>
        <pc:spChg chg="mod">
          <ac:chgData name="Zhang, Ming" userId="b82a8543-f1f7-489a-9aa1-19dfec147758" providerId="ADAL" clId="{2B6523FA-A6FC-4E40-9939-386ED9721255}" dt="2023-04-05T17:01:04.085" v="63" actId="1076"/>
          <ac:spMkLst>
            <pc:docMk/>
            <pc:sldMk cId="53203134" sldId="705"/>
            <ac:spMk id="3" creationId="{C6B32613-0243-0220-1DAC-185BCAE73724}"/>
          </ac:spMkLst>
        </pc:spChg>
        <pc:spChg chg="add del mod">
          <ac:chgData name="Zhang, Ming" userId="b82a8543-f1f7-489a-9aa1-19dfec147758" providerId="ADAL" clId="{2B6523FA-A6FC-4E40-9939-386ED9721255}" dt="2023-04-05T17:01:09.746" v="64" actId="478"/>
          <ac:spMkLst>
            <pc:docMk/>
            <pc:sldMk cId="53203134" sldId="705"/>
            <ac:spMk id="5" creationId="{49FF942C-D068-122F-9E94-02B72D86E041}"/>
          </ac:spMkLst>
        </pc:spChg>
      </pc:sldChg>
      <pc:sldChg chg="modSp mod">
        <pc:chgData name="Zhang, Ming" userId="b82a8543-f1f7-489a-9aa1-19dfec147758" providerId="ADAL" clId="{2B6523FA-A6FC-4E40-9939-386ED9721255}" dt="2023-04-05T17:03:27.614" v="90" actId="20577"/>
        <pc:sldMkLst>
          <pc:docMk/>
          <pc:sldMk cId="2932173612" sldId="708"/>
        </pc:sldMkLst>
        <pc:spChg chg="mod">
          <ac:chgData name="Zhang, Ming" userId="b82a8543-f1f7-489a-9aa1-19dfec147758" providerId="ADAL" clId="{2B6523FA-A6FC-4E40-9939-386ED9721255}" dt="2023-04-05T17:03:27.614" v="90" actId="20577"/>
          <ac:spMkLst>
            <pc:docMk/>
            <pc:sldMk cId="2932173612" sldId="708"/>
            <ac:spMk id="3" creationId="{F003533F-3132-EA8B-0247-CB247FB68C57}"/>
          </ac:spMkLst>
        </pc:spChg>
      </pc:sldChg>
      <pc:sldChg chg="addSp modSp mod">
        <pc:chgData name="Zhang, Ming" userId="b82a8543-f1f7-489a-9aa1-19dfec147758" providerId="ADAL" clId="{2B6523FA-A6FC-4E40-9939-386ED9721255}" dt="2023-04-05T17:10:33.349" v="92" actId="1076"/>
        <pc:sldMkLst>
          <pc:docMk/>
          <pc:sldMk cId="216184485" sldId="712"/>
        </pc:sldMkLst>
        <pc:picChg chg="add mod">
          <ac:chgData name="Zhang, Ming" userId="b82a8543-f1f7-489a-9aa1-19dfec147758" providerId="ADAL" clId="{2B6523FA-A6FC-4E40-9939-386ED9721255}" dt="2023-04-05T17:10:33.349" v="92" actId="1076"/>
          <ac:picMkLst>
            <pc:docMk/>
            <pc:sldMk cId="216184485" sldId="712"/>
            <ac:picMk id="7" creationId="{A371E3C9-2D00-1341-CBCE-B752BD43D1C8}"/>
          </ac:picMkLst>
        </pc:picChg>
      </pc:sldChg>
      <pc:sldChg chg="addSp modSp mod">
        <pc:chgData name="Zhang, Ming" userId="b82a8543-f1f7-489a-9aa1-19dfec147758" providerId="ADAL" clId="{2B6523FA-A6FC-4E40-9939-386ED9721255}" dt="2023-04-21T12:35:21.719" v="107" actId="692"/>
        <pc:sldMkLst>
          <pc:docMk/>
          <pc:sldMk cId="3918214849" sldId="714"/>
        </pc:sldMkLst>
        <pc:spChg chg="mod">
          <ac:chgData name="Zhang, Ming" userId="b82a8543-f1f7-489a-9aa1-19dfec147758" providerId="ADAL" clId="{2B6523FA-A6FC-4E40-9939-386ED9721255}" dt="2023-04-05T14:25:20.667" v="11" actId="20577"/>
          <ac:spMkLst>
            <pc:docMk/>
            <pc:sldMk cId="3918214849" sldId="714"/>
            <ac:spMk id="6" creationId="{A5C3533B-49C5-E3BC-BC1B-44A44054D21D}"/>
          </ac:spMkLst>
        </pc:spChg>
        <pc:cxnChg chg="add mod">
          <ac:chgData name="Zhang, Ming" userId="b82a8543-f1f7-489a-9aa1-19dfec147758" providerId="ADAL" clId="{2B6523FA-A6FC-4E40-9939-386ED9721255}" dt="2023-04-21T12:35:21.719" v="107" actId="692"/>
          <ac:cxnSpMkLst>
            <pc:docMk/>
            <pc:sldMk cId="3918214849" sldId="714"/>
            <ac:cxnSpMk id="4" creationId="{0F6E43D0-CDF3-32C8-B35A-07045BA9EA0D}"/>
          </ac:cxnSpMkLst>
        </pc:cxnChg>
        <pc:cxnChg chg="add mod">
          <ac:chgData name="Zhang, Ming" userId="b82a8543-f1f7-489a-9aa1-19dfec147758" providerId="ADAL" clId="{2B6523FA-A6FC-4E40-9939-386ED9721255}" dt="2023-04-21T12:35:14.266" v="103" actId="692"/>
          <ac:cxnSpMkLst>
            <pc:docMk/>
            <pc:sldMk cId="3918214849" sldId="714"/>
            <ac:cxnSpMk id="10" creationId="{6368ACB3-9FA2-0B44-D2C0-0E47E144576B}"/>
          </ac:cxnSpMkLst>
        </pc:cxnChg>
      </pc:sldChg>
    </pc:docChg>
  </pc:docChgLst>
  <pc:docChgLst>
    <pc:chgData name="Zhang, Ming" userId="c42c0673-24fb-471d-a251-3b1ad47dea15" providerId="ADAL" clId="{CCA57952-9A80-4FFF-8683-E69AE7C12F45}"/>
    <pc:docChg chg="custSel addSld delSld modSld">
      <pc:chgData name="Zhang, Ming" userId="c42c0673-24fb-471d-a251-3b1ad47dea15" providerId="ADAL" clId="{CCA57952-9A80-4FFF-8683-E69AE7C12F45}" dt="2019-01-14T22:49:02.955" v="50" actId="478"/>
      <pc:docMkLst>
        <pc:docMk/>
      </pc:docMkLst>
      <pc:sldChg chg="add">
        <pc:chgData name="Zhang, Ming" userId="c42c0673-24fb-471d-a251-3b1ad47dea15" providerId="ADAL" clId="{CCA57952-9A80-4FFF-8683-E69AE7C12F45}" dt="2019-01-14T22:44:43.893" v="32"/>
        <pc:sldMkLst>
          <pc:docMk/>
          <pc:sldMk cId="1457800830" sldId="261"/>
        </pc:sldMkLst>
      </pc:sldChg>
      <pc:sldChg chg="add">
        <pc:chgData name="Zhang, Ming" userId="c42c0673-24fb-471d-a251-3b1ad47dea15" providerId="ADAL" clId="{CCA57952-9A80-4FFF-8683-E69AE7C12F45}" dt="2019-01-14T22:44:52.281" v="33"/>
        <pc:sldMkLst>
          <pc:docMk/>
          <pc:sldMk cId="1731379762" sldId="262"/>
        </pc:sldMkLst>
      </pc:sldChg>
      <pc:sldChg chg="add">
        <pc:chgData name="Zhang, Ming" userId="c42c0673-24fb-471d-a251-3b1ad47dea15" providerId="ADAL" clId="{CCA57952-9A80-4FFF-8683-E69AE7C12F45}" dt="2019-01-14T22:44:57.501" v="34"/>
        <pc:sldMkLst>
          <pc:docMk/>
          <pc:sldMk cId="2380989578" sldId="263"/>
        </pc:sldMkLst>
      </pc:sldChg>
      <pc:sldChg chg="add">
        <pc:chgData name="Zhang, Ming" userId="c42c0673-24fb-471d-a251-3b1ad47dea15" providerId="ADAL" clId="{CCA57952-9A80-4FFF-8683-E69AE7C12F45}" dt="2019-01-14T22:45:01.862" v="35"/>
        <pc:sldMkLst>
          <pc:docMk/>
          <pc:sldMk cId="4091698671" sldId="264"/>
        </pc:sldMkLst>
      </pc:sldChg>
      <pc:sldChg chg="add">
        <pc:chgData name="Zhang, Ming" userId="c42c0673-24fb-471d-a251-3b1ad47dea15" providerId="ADAL" clId="{CCA57952-9A80-4FFF-8683-E69AE7C12F45}" dt="2019-01-14T22:45:07.748" v="36"/>
        <pc:sldMkLst>
          <pc:docMk/>
          <pc:sldMk cId="2384259571" sldId="265"/>
        </pc:sldMkLst>
      </pc:sldChg>
      <pc:sldChg chg="add">
        <pc:chgData name="Zhang, Ming" userId="c42c0673-24fb-471d-a251-3b1ad47dea15" providerId="ADAL" clId="{CCA57952-9A80-4FFF-8683-E69AE7C12F45}" dt="2019-01-14T22:45:11.049" v="37"/>
        <pc:sldMkLst>
          <pc:docMk/>
          <pc:sldMk cId="3592431197" sldId="266"/>
        </pc:sldMkLst>
      </pc:sldChg>
      <pc:sldChg chg="add">
        <pc:chgData name="Zhang, Ming" userId="c42c0673-24fb-471d-a251-3b1ad47dea15" providerId="ADAL" clId="{CCA57952-9A80-4FFF-8683-E69AE7C12F45}" dt="2019-01-14T22:45:15.036" v="38"/>
        <pc:sldMkLst>
          <pc:docMk/>
          <pc:sldMk cId="488754444" sldId="267"/>
        </pc:sldMkLst>
      </pc:sldChg>
      <pc:sldChg chg="delSp modSp">
        <pc:chgData name="Zhang, Ming" userId="c42c0673-24fb-471d-a251-3b1ad47dea15" providerId="ADAL" clId="{CCA57952-9A80-4FFF-8683-E69AE7C12F45}" dt="2019-01-14T22:43:47.284" v="30" actId="478"/>
        <pc:sldMkLst>
          <pc:docMk/>
          <pc:sldMk cId="2381422095" sldId="290"/>
        </pc:sldMkLst>
        <pc:spChg chg="del">
          <ac:chgData name="Zhang, Ming" userId="c42c0673-24fb-471d-a251-3b1ad47dea15" providerId="ADAL" clId="{CCA57952-9A80-4FFF-8683-E69AE7C12F45}" dt="2019-01-14T22:43:47.284" v="30" actId="478"/>
          <ac:spMkLst>
            <pc:docMk/>
            <pc:sldMk cId="2381422095" sldId="290"/>
            <ac:spMk id="2" creationId="{2BA4DF51-4E4D-453C-ACE7-0CECF555105D}"/>
          </ac:spMkLst>
        </pc:spChg>
        <pc:spChg chg="mod">
          <ac:chgData name="Zhang, Ming" userId="c42c0673-24fb-471d-a251-3b1ad47dea15" providerId="ADAL" clId="{CCA57952-9A80-4FFF-8683-E69AE7C12F45}" dt="2019-01-14T22:43:44.996" v="29" actId="1076"/>
          <ac:spMkLst>
            <pc:docMk/>
            <pc:sldMk cId="2381422095" sldId="290"/>
            <ac:spMk id="3" creationId="{90B73F29-EF2E-40EC-A25D-D5C997BB5560}"/>
          </ac:spMkLst>
        </pc:spChg>
      </pc:sldChg>
      <pc:sldChg chg="modSp">
        <pc:chgData name="Zhang, Ming" userId="c42c0673-24fb-471d-a251-3b1ad47dea15" providerId="ADAL" clId="{CCA57952-9A80-4FFF-8683-E69AE7C12F45}" dt="2019-01-14T22:43:55.933" v="31" actId="1076"/>
        <pc:sldMkLst>
          <pc:docMk/>
          <pc:sldMk cId="3514550263" sldId="291"/>
        </pc:sldMkLst>
        <pc:spChg chg="mod">
          <ac:chgData name="Zhang, Ming" userId="c42c0673-24fb-471d-a251-3b1ad47dea15" providerId="ADAL" clId="{CCA57952-9A80-4FFF-8683-E69AE7C12F45}" dt="2019-01-14T22:43:55.933" v="31" actId="1076"/>
          <ac:spMkLst>
            <pc:docMk/>
            <pc:sldMk cId="3514550263" sldId="291"/>
            <ac:spMk id="3" creationId="{90B73F29-EF2E-40EC-A25D-D5C997BB5560}"/>
          </ac:spMkLst>
        </pc:spChg>
      </pc:sldChg>
      <pc:sldChg chg="add">
        <pc:chgData name="Zhang, Ming" userId="c42c0673-24fb-471d-a251-3b1ad47dea15" providerId="ADAL" clId="{CCA57952-9A80-4FFF-8683-E69AE7C12F45}" dt="2019-01-14T22:45:19.372" v="39"/>
        <pc:sldMkLst>
          <pc:docMk/>
          <pc:sldMk cId="1515103740" sldId="292"/>
        </pc:sldMkLst>
      </pc:sldChg>
      <pc:sldChg chg="add">
        <pc:chgData name="Zhang, Ming" userId="c42c0673-24fb-471d-a251-3b1ad47dea15" providerId="ADAL" clId="{CCA57952-9A80-4FFF-8683-E69AE7C12F45}" dt="2019-01-14T22:45:22.551" v="40"/>
        <pc:sldMkLst>
          <pc:docMk/>
          <pc:sldMk cId="3583851355" sldId="293"/>
        </pc:sldMkLst>
      </pc:sldChg>
      <pc:sldChg chg="add">
        <pc:chgData name="Zhang, Ming" userId="c42c0673-24fb-471d-a251-3b1ad47dea15" providerId="ADAL" clId="{CCA57952-9A80-4FFF-8683-E69AE7C12F45}" dt="2019-01-14T22:45:26.829" v="41"/>
        <pc:sldMkLst>
          <pc:docMk/>
          <pc:sldMk cId="190903036" sldId="294"/>
        </pc:sldMkLst>
      </pc:sldChg>
      <pc:sldChg chg="add">
        <pc:chgData name="Zhang, Ming" userId="c42c0673-24fb-471d-a251-3b1ad47dea15" providerId="ADAL" clId="{CCA57952-9A80-4FFF-8683-E69AE7C12F45}" dt="2019-01-14T22:46:17.726" v="42"/>
        <pc:sldMkLst>
          <pc:docMk/>
          <pc:sldMk cId="2564595982" sldId="295"/>
        </pc:sldMkLst>
      </pc:sldChg>
      <pc:sldChg chg="add">
        <pc:chgData name="Zhang, Ming" userId="c42c0673-24fb-471d-a251-3b1ad47dea15" providerId="ADAL" clId="{CCA57952-9A80-4FFF-8683-E69AE7C12F45}" dt="2019-01-14T22:46:23.860" v="43"/>
        <pc:sldMkLst>
          <pc:docMk/>
          <pc:sldMk cId="4233055875" sldId="296"/>
        </pc:sldMkLst>
      </pc:sldChg>
      <pc:sldChg chg="add">
        <pc:chgData name="Zhang, Ming" userId="c42c0673-24fb-471d-a251-3b1ad47dea15" providerId="ADAL" clId="{CCA57952-9A80-4FFF-8683-E69AE7C12F45}" dt="2019-01-14T22:46:35.261" v="44"/>
        <pc:sldMkLst>
          <pc:docMk/>
          <pc:sldMk cId="211606647" sldId="297"/>
        </pc:sldMkLst>
      </pc:sldChg>
      <pc:sldChg chg="add">
        <pc:chgData name="Zhang, Ming" userId="c42c0673-24fb-471d-a251-3b1ad47dea15" providerId="ADAL" clId="{CCA57952-9A80-4FFF-8683-E69AE7C12F45}" dt="2019-01-14T22:46:41.319" v="45"/>
        <pc:sldMkLst>
          <pc:docMk/>
          <pc:sldMk cId="2290469202" sldId="298"/>
        </pc:sldMkLst>
      </pc:sldChg>
      <pc:sldChg chg="add">
        <pc:chgData name="Zhang, Ming" userId="c42c0673-24fb-471d-a251-3b1ad47dea15" providerId="ADAL" clId="{CCA57952-9A80-4FFF-8683-E69AE7C12F45}" dt="2019-01-14T22:46:45.854" v="46"/>
        <pc:sldMkLst>
          <pc:docMk/>
          <pc:sldMk cId="2242920664" sldId="299"/>
        </pc:sldMkLst>
      </pc:sldChg>
      <pc:sldChg chg="delSp modSp add">
        <pc:chgData name="Zhang, Ming" userId="c42c0673-24fb-471d-a251-3b1ad47dea15" providerId="ADAL" clId="{CCA57952-9A80-4FFF-8683-E69AE7C12F45}" dt="2019-01-14T22:49:02.955" v="50" actId="478"/>
        <pc:sldMkLst>
          <pc:docMk/>
          <pc:sldMk cId="2713702529" sldId="303"/>
        </pc:sldMkLst>
        <pc:spChg chg="del">
          <ac:chgData name="Zhang, Ming" userId="c42c0673-24fb-471d-a251-3b1ad47dea15" providerId="ADAL" clId="{CCA57952-9A80-4FFF-8683-E69AE7C12F45}" dt="2019-01-14T22:49:02.955" v="50" actId="478"/>
          <ac:spMkLst>
            <pc:docMk/>
            <pc:sldMk cId="2713702529" sldId="303"/>
            <ac:spMk id="2" creationId="{5DF0258B-6AFA-47FD-A380-4CA6AC28DB7B}"/>
          </ac:spMkLst>
        </pc:spChg>
        <pc:spChg chg="mod">
          <ac:chgData name="Zhang, Ming" userId="c42c0673-24fb-471d-a251-3b1ad47dea15" providerId="ADAL" clId="{CCA57952-9A80-4FFF-8683-E69AE7C12F45}" dt="2019-01-14T22:47:10.195" v="49" actId="20577"/>
          <ac:spMkLst>
            <pc:docMk/>
            <pc:sldMk cId="2713702529" sldId="303"/>
            <ac:spMk id="3" creationId="{D0C5B8F3-1A1E-4A09-9C31-98E44EC4004B}"/>
          </ac:spMkLst>
        </pc:spChg>
      </pc:sldChg>
    </pc:docChg>
  </pc:docChgLst>
  <pc:docChgLst>
    <pc:chgData name="Zhang, Ming" userId="b82a8543-f1f7-489a-9aa1-19dfec147758" providerId="ADAL" clId="{7B8D3025-DBB3-45E6-98BB-BDD8766AFAAD}"/>
    <pc:docChg chg="undo custSel addSld delSld modSld">
      <pc:chgData name="Zhang, Ming" userId="b82a8543-f1f7-489a-9aa1-19dfec147758" providerId="ADAL" clId="{7B8D3025-DBB3-45E6-98BB-BDD8766AFAAD}" dt="2022-08-06T00:09:57.430" v="750" actId="207"/>
      <pc:docMkLst>
        <pc:docMk/>
      </pc:docMkLst>
      <pc:sldChg chg="modSp mod">
        <pc:chgData name="Zhang, Ming" userId="b82a8543-f1f7-489a-9aa1-19dfec147758" providerId="ADAL" clId="{7B8D3025-DBB3-45E6-98BB-BDD8766AFAAD}" dt="2022-07-21T22:02:19.105" v="63" actId="3626"/>
        <pc:sldMkLst>
          <pc:docMk/>
          <pc:sldMk cId="4039636835" sldId="268"/>
        </pc:sldMkLst>
        <pc:spChg chg="mod">
          <ac:chgData name="Zhang, Ming" userId="b82a8543-f1f7-489a-9aa1-19dfec147758" providerId="ADAL" clId="{7B8D3025-DBB3-45E6-98BB-BDD8766AFAAD}" dt="2022-07-21T18:48:02.958" v="10" actId="20577"/>
          <ac:spMkLst>
            <pc:docMk/>
            <pc:sldMk cId="4039636835" sldId="268"/>
            <ac:spMk id="2" creationId="{00000000-0000-0000-0000-000000000000}"/>
          </ac:spMkLst>
        </pc:spChg>
        <pc:spChg chg="mod">
          <ac:chgData name="Zhang, Ming" userId="b82a8543-f1f7-489a-9aa1-19dfec147758" providerId="ADAL" clId="{7B8D3025-DBB3-45E6-98BB-BDD8766AFAAD}" dt="2022-07-21T22:02:19.105" v="63" actId="3626"/>
          <ac:spMkLst>
            <pc:docMk/>
            <pc:sldMk cId="4039636835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6T00:09:57.430" v="750" actId="207"/>
        <pc:sldMkLst>
          <pc:docMk/>
          <pc:sldMk cId="512230477" sldId="295"/>
        </pc:sldMkLst>
        <pc:spChg chg="mod">
          <ac:chgData name="Zhang, Ming" userId="b82a8543-f1f7-489a-9aa1-19dfec147758" providerId="ADAL" clId="{7B8D3025-DBB3-45E6-98BB-BDD8766AFAAD}" dt="2022-08-06T00:09:57.430" v="750" actId="207"/>
          <ac:spMkLst>
            <pc:docMk/>
            <pc:sldMk cId="512230477" sldId="29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1:57:05.234" v="89" actId="20577"/>
        <pc:sldMkLst>
          <pc:docMk/>
          <pc:sldMk cId="193334003" sldId="298"/>
        </pc:sldMkLst>
        <pc:spChg chg="mod">
          <ac:chgData name="Zhang, Ming" userId="b82a8543-f1f7-489a-9aa1-19dfec147758" providerId="ADAL" clId="{7B8D3025-DBB3-45E6-98BB-BDD8766AFAAD}" dt="2022-08-03T11:57:05.234" v="89" actId="20577"/>
          <ac:spMkLst>
            <pc:docMk/>
            <pc:sldMk cId="193334003" sldId="298"/>
            <ac:spMk id="3" creationId="{FF085805-8B55-9792-BABC-B684DBB6E596}"/>
          </ac:spMkLst>
        </pc:spChg>
      </pc:sldChg>
      <pc:sldChg chg="modSp mod">
        <pc:chgData name="Zhang, Ming" userId="b82a8543-f1f7-489a-9aa1-19dfec147758" providerId="ADAL" clId="{7B8D3025-DBB3-45E6-98BB-BDD8766AFAAD}" dt="2022-08-03T11:58:21.146" v="90" actId="20577"/>
        <pc:sldMkLst>
          <pc:docMk/>
          <pc:sldMk cId="3163502868" sldId="299"/>
        </pc:sldMkLst>
        <pc:spChg chg="mod">
          <ac:chgData name="Zhang, Ming" userId="b82a8543-f1f7-489a-9aa1-19dfec147758" providerId="ADAL" clId="{7B8D3025-DBB3-45E6-98BB-BDD8766AFAAD}" dt="2022-08-03T11:58:21.146" v="90" actId="20577"/>
          <ac:spMkLst>
            <pc:docMk/>
            <pc:sldMk cId="3163502868" sldId="299"/>
            <ac:spMk id="3" creationId="{C841907D-7C1B-3E71-4738-E9D5E6506A42}"/>
          </ac:spMkLst>
        </pc:spChg>
      </pc:sldChg>
      <pc:sldChg chg="modSp mod">
        <pc:chgData name="Zhang, Ming" userId="b82a8543-f1f7-489a-9aa1-19dfec147758" providerId="ADAL" clId="{7B8D3025-DBB3-45E6-98BB-BDD8766AFAAD}" dt="2022-08-03T12:01:38.771" v="115" actId="20577"/>
        <pc:sldMkLst>
          <pc:docMk/>
          <pc:sldMk cId="2763838374" sldId="302"/>
        </pc:sldMkLst>
        <pc:spChg chg="mod">
          <ac:chgData name="Zhang, Ming" userId="b82a8543-f1f7-489a-9aa1-19dfec147758" providerId="ADAL" clId="{7B8D3025-DBB3-45E6-98BB-BDD8766AFAAD}" dt="2022-08-03T12:01:38.771" v="115" actId="20577"/>
          <ac:spMkLst>
            <pc:docMk/>
            <pc:sldMk cId="2763838374" sldId="302"/>
            <ac:spMk id="3" creationId="{A2819F7A-77DF-35D8-991B-272F129ECDB7}"/>
          </ac:spMkLst>
        </pc:spChg>
      </pc:sldChg>
      <pc:sldChg chg="modSp mod">
        <pc:chgData name="Zhang, Ming" userId="b82a8543-f1f7-489a-9aa1-19dfec147758" providerId="ADAL" clId="{7B8D3025-DBB3-45E6-98BB-BDD8766AFAAD}" dt="2022-08-03T15:12:31.436" v="737" actId="20577"/>
        <pc:sldMkLst>
          <pc:docMk/>
          <pc:sldMk cId="531842335" sldId="313"/>
        </pc:sldMkLst>
        <pc:spChg chg="mod">
          <ac:chgData name="Zhang, Ming" userId="b82a8543-f1f7-489a-9aa1-19dfec147758" providerId="ADAL" clId="{7B8D3025-DBB3-45E6-98BB-BDD8766AFAAD}" dt="2022-08-03T15:12:31.436" v="737" actId="20577"/>
          <ac:spMkLst>
            <pc:docMk/>
            <pc:sldMk cId="531842335" sldId="313"/>
            <ac:spMk id="3" creationId="{06DB186D-F5B8-0ACC-14B8-568E76D7D229}"/>
          </ac:spMkLst>
        </pc:spChg>
      </pc:sldChg>
      <pc:sldChg chg="modSp mod modNotesTx">
        <pc:chgData name="Zhang, Ming" userId="b82a8543-f1f7-489a-9aa1-19dfec147758" providerId="ADAL" clId="{7B8D3025-DBB3-45E6-98BB-BDD8766AFAAD}" dt="2022-08-03T12:02:25.178" v="120" actId="20577"/>
        <pc:sldMkLst>
          <pc:docMk/>
          <pc:sldMk cId="278967969" sldId="315"/>
        </pc:sldMkLst>
        <pc:spChg chg="mod">
          <ac:chgData name="Zhang, Ming" userId="b82a8543-f1f7-489a-9aa1-19dfec147758" providerId="ADAL" clId="{7B8D3025-DBB3-45E6-98BB-BDD8766AFAAD}" dt="2022-08-03T12:02:25.178" v="120" actId="20577"/>
          <ac:spMkLst>
            <pc:docMk/>
            <pc:sldMk cId="278967969" sldId="31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3:25:16.120" v="453" actId="20577"/>
        <pc:sldMkLst>
          <pc:docMk/>
          <pc:sldMk cId="4047731926" sldId="318"/>
        </pc:sldMkLst>
        <pc:spChg chg="mod">
          <ac:chgData name="Zhang, Ming" userId="b82a8543-f1f7-489a-9aa1-19dfec147758" providerId="ADAL" clId="{7B8D3025-DBB3-45E6-98BB-BDD8766AFAAD}" dt="2022-08-03T13:25:16.120" v="453" actId="20577"/>
          <ac:spMkLst>
            <pc:docMk/>
            <pc:sldMk cId="4047731926" sldId="31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4:19:40.226" v="454" actId="207"/>
        <pc:sldMkLst>
          <pc:docMk/>
          <pc:sldMk cId="1972840102" sldId="319"/>
        </pc:sldMkLst>
        <pc:spChg chg="mod">
          <ac:chgData name="Zhang, Ming" userId="b82a8543-f1f7-489a-9aa1-19dfec147758" providerId="ADAL" clId="{7B8D3025-DBB3-45E6-98BB-BDD8766AFAAD}" dt="2022-08-03T14:19:40.226" v="454" actId="207"/>
          <ac:spMkLst>
            <pc:docMk/>
            <pc:sldMk cId="1972840102" sldId="319"/>
            <ac:spMk id="3" creationId="{00000000-0000-0000-0000-000000000000}"/>
          </ac:spMkLst>
        </pc:spChg>
      </pc:sldChg>
      <pc:sldChg chg="modSp">
        <pc:chgData name="Zhang, Ming" userId="b82a8543-f1f7-489a-9aa1-19dfec147758" providerId="ADAL" clId="{7B8D3025-DBB3-45E6-98BB-BDD8766AFAAD}" dt="2022-08-03T14:22:31.174" v="455" actId="1076"/>
        <pc:sldMkLst>
          <pc:docMk/>
          <pc:sldMk cId="1001745810" sldId="321"/>
        </pc:sldMkLst>
        <pc:spChg chg="mod">
          <ac:chgData name="Zhang, Ming" userId="b82a8543-f1f7-489a-9aa1-19dfec147758" providerId="ADAL" clId="{7B8D3025-DBB3-45E6-98BB-BDD8766AFAAD}" dt="2022-08-03T14:22:31.174" v="455" actId="1076"/>
          <ac:spMkLst>
            <pc:docMk/>
            <pc:sldMk cId="1001745810" sldId="321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B8D3025-DBB3-45E6-98BB-BDD8766AFAAD}" dt="2022-08-03T14:26:03.359" v="463" actId="20577"/>
        <pc:sldMkLst>
          <pc:docMk/>
          <pc:sldMk cId="942894268" sldId="323"/>
        </pc:sldMkLst>
        <pc:spChg chg="mod">
          <ac:chgData name="Zhang, Ming" userId="b82a8543-f1f7-489a-9aa1-19dfec147758" providerId="ADAL" clId="{7B8D3025-DBB3-45E6-98BB-BDD8766AFAAD}" dt="2022-08-03T14:26:03.359" v="463" actId="20577"/>
          <ac:spMkLst>
            <pc:docMk/>
            <pc:sldMk cId="942894268" sldId="323"/>
            <ac:spMk id="3" creationId="{E9931FCD-99C6-F4E5-B1FB-0F8CBD321844}"/>
          </ac:spMkLst>
        </pc:spChg>
      </pc:sldChg>
      <pc:sldChg chg="modSp mod">
        <pc:chgData name="Zhang, Ming" userId="b82a8543-f1f7-489a-9aa1-19dfec147758" providerId="ADAL" clId="{7B8D3025-DBB3-45E6-98BB-BDD8766AFAAD}" dt="2022-08-03T14:33:05.450" v="472" actId="1076"/>
        <pc:sldMkLst>
          <pc:docMk/>
          <pc:sldMk cId="771154753" sldId="324"/>
        </pc:sldMkLst>
        <pc:spChg chg="mod">
          <ac:chgData name="Zhang, Ming" userId="b82a8543-f1f7-489a-9aa1-19dfec147758" providerId="ADAL" clId="{7B8D3025-DBB3-45E6-98BB-BDD8766AFAAD}" dt="2022-08-03T14:31:52.915" v="471" actId="20577"/>
          <ac:spMkLst>
            <pc:docMk/>
            <pc:sldMk cId="771154753" sldId="324"/>
            <ac:spMk id="3" creationId="{00000000-0000-0000-0000-000000000000}"/>
          </ac:spMkLst>
        </pc:spChg>
        <pc:picChg chg="mod">
          <ac:chgData name="Zhang, Ming" userId="b82a8543-f1f7-489a-9aa1-19dfec147758" providerId="ADAL" clId="{7B8D3025-DBB3-45E6-98BB-BDD8766AFAAD}" dt="2022-08-03T14:33:05.450" v="472" actId="1076"/>
          <ac:picMkLst>
            <pc:docMk/>
            <pc:sldMk cId="771154753" sldId="324"/>
            <ac:picMk id="5" creationId="{FB117131-6C67-189F-07BA-BED7349771AC}"/>
          </ac:picMkLst>
        </pc:picChg>
      </pc:sldChg>
      <pc:sldChg chg="modNotesTx">
        <pc:chgData name="Zhang, Ming" userId="b82a8543-f1f7-489a-9aa1-19dfec147758" providerId="ADAL" clId="{7B8D3025-DBB3-45E6-98BB-BDD8766AFAAD}" dt="2022-08-03T14:44:21.390" v="528" actId="20577"/>
        <pc:sldMkLst>
          <pc:docMk/>
          <pc:sldMk cId="2787738548" sldId="325"/>
        </pc:sldMkLst>
      </pc:sldChg>
      <pc:sldChg chg="modSp">
        <pc:chgData name="Zhang, Ming" userId="b82a8543-f1f7-489a-9aa1-19dfec147758" providerId="ADAL" clId="{7B8D3025-DBB3-45E6-98BB-BDD8766AFAAD}" dt="2022-08-03T14:51:25.586" v="531" actId="13926"/>
        <pc:sldMkLst>
          <pc:docMk/>
          <pc:sldMk cId="3040377341" sldId="328"/>
        </pc:sldMkLst>
        <pc:spChg chg="mod">
          <ac:chgData name="Zhang, Ming" userId="b82a8543-f1f7-489a-9aa1-19dfec147758" providerId="ADAL" clId="{7B8D3025-DBB3-45E6-98BB-BDD8766AFAAD}" dt="2022-08-03T14:51:25.586" v="531" actId="13926"/>
          <ac:spMkLst>
            <pc:docMk/>
            <pc:sldMk cId="3040377341" sldId="328"/>
            <ac:spMk id="11" creationId="{98A31450-9BC0-56C3-8279-7DF0273DE791}"/>
          </ac:spMkLst>
        </pc:spChg>
      </pc:sldChg>
      <pc:sldChg chg="modNotesTx">
        <pc:chgData name="Zhang, Ming" userId="b82a8543-f1f7-489a-9aa1-19dfec147758" providerId="ADAL" clId="{7B8D3025-DBB3-45E6-98BB-BDD8766AFAAD}" dt="2022-08-03T14:59:18.235" v="716" actId="20577"/>
        <pc:sldMkLst>
          <pc:docMk/>
          <pc:sldMk cId="2218715110" sldId="329"/>
        </pc:sldMkLst>
      </pc:sldChg>
      <pc:sldChg chg="modSp new del mod">
        <pc:chgData name="Zhang, Ming" userId="b82a8543-f1f7-489a-9aa1-19dfec147758" providerId="ADAL" clId="{7B8D3025-DBB3-45E6-98BB-BDD8766AFAAD}" dt="2022-07-21T21:48:13.208" v="40" actId="680"/>
        <pc:sldMkLst>
          <pc:docMk/>
          <pc:sldMk cId="100012979" sldId="330"/>
        </pc:sldMkLst>
        <pc:spChg chg="mod">
          <ac:chgData name="Zhang, Ming" userId="b82a8543-f1f7-489a-9aa1-19dfec147758" providerId="ADAL" clId="{7B8D3025-DBB3-45E6-98BB-BDD8766AFAAD}" dt="2022-07-21T21:48:12.644" v="39"/>
          <ac:spMkLst>
            <pc:docMk/>
            <pc:sldMk cId="100012979" sldId="330"/>
            <ac:spMk id="3" creationId="{BEC6F5F4-18BC-76C6-9C03-817759E920AC}"/>
          </ac:spMkLst>
        </pc:spChg>
      </pc:sldChg>
      <pc:sldChg chg="modSp new mod">
        <pc:chgData name="Zhang, Ming" userId="b82a8543-f1f7-489a-9aa1-19dfec147758" providerId="ADAL" clId="{7B8D3025-DBB3-45E6-98BB-BDD8766AFAAD}" dt="2022-08-03T13:24:14.722" v="451" actId="20577"/>
        <pc:sldMkLst>
          <pc:docMk/>
          <pc:sldMk cId="505303193" sldId="330"/>
        </pc:sldMkLst>
        <pc:spChg chg="mod">
          <ac:chgData name="Zhang, Ming" userId="b82a8543-f1f7-489a-9aa1-19dfec147758" providerId="ADAL" clId="{7B8D3025-DBB3-45E6-98BB-BDD8766AFAAD}" dt="2022-08-03T12:44:42.187" v="159" actId="20577"/>
          <ac:spMkLst>
            <pc:docMk/>
            <pc:sldMk cId="505303193" sldId="330"/>
            <ac:spMk id="2" creationId="{E29D9D19-BEAA-934E-9BFF-BE7A8D7833C3}"/>
          </ac:spMkLst>
        </pc:spChg>
        <pc:spChg chg="mod">
          <ac:chgData name="Zhang, Ming" userId="b82a8543-f1f7-489a-9aa1-19dfec147758" providerId="ADAL" clId="{7B8D3025-DBB3-45E6-98BB-BDD8766AFAAD}" dt="2022-08-03T13:24:14.722" v="451" actId="20577"/>
          <ac:spMkLst>
            <pc:docMk/>
            <pc:sldMk cId="505303193" sldId="330"/>
            <ac:spMk id="3" creationId="{359D36F7-ED67-EAE1-2551-23B2C0DCD93C}"/>
          </ac:spMkLst>
        </pc:spChg>
      </pc:sldChg>
      <pc:sldChg chg="modSp new del mod">
        <pc:chgData name="Zhang, Ming" userId="b82a8543-f1f7-489a-9aa1-19dfec147758" providerId="ADAL" clId="{7B8D3025-DBB3-45E6-98BB-BDD8766AFAAD}" dt="2022-07-21T21:45:27.996" v="19" actId="47"/>
        <pc:sldMkLst>
          <pc:docMk/>
          <pc:sldMk cId="2973475332" sldId="330"/>
        </pc:sldMkLst>
        <pc:spChg chg="mod">
          <ac:chgData name="Zhang, Ming" userId="b82a8543-f1f7-489a-9aa1-19dfec147758" providerId="ADAL" clId="{7B8D3025-DBB3-45E6-98BB-BDD8766AFAAD}" dt="2022-07-21T21:45:05.816" v="18" actId="20577"/>
          <ac:spMkLst>
            <pc:docMk/>
            <pc:sldMk cId="2973475332" sldId="330"/>
            <ac:spMk id="2" creationId="{0C2E9B5F-3767-6536-7CEE-3F78A74C7C59}"/>
          </ac:spMkLst>
        </pc:spChg>
      </pc:sldChg>
    </pc:docChg>
  </pc:docChgLst>
  <pc:docChgLst>
    <pc:chgData name="Zhang, Ming" userId="b82a8543-f1f7-489a-9aa1-19dfec147758" providerId="ADAL" clId="{D36A797C-32C2-4B09-8271-A88115709C39}"/>
    <pc:docChg chg="custSel modSld">
      <pc:chgData name="Zhang, Ming" userId="b82a8543-f1f7-489a-9aa1-19dfec147758" providerId="ADAL" clId="{D36A797C-32C2-4B09-8271-A88115709C39}" dt="2022-10-26T17:04:11.531" v="3" actId="1076"/>
      <pc:docMkLst>
        <pc:docMk/>
      </pc:docMkLst>
      <pc:sldChg chg="delSp modSp mod">
        <pc:chgData name="Zhang, Ming" userId="b82a8543-f1f7-489a-9aa1-19dfec147758" providerId="ADAL" clId="{D36A797C-32C2-4B09-8271-A88115709C39}" dt="2022-10-26T17:04:11.531" v="3" actId="1076"/>
        <pc:sldMkLst>
          <pc:docMk/>
          <pc:sldMk cId="3795430462" sldId="300"/>
        </pc:sldMkLst>
        <pc:picChg chg="del">
          <ac:chgData name="Zhang, Ming" userId="b82a8543-f1f7-489a-9aa1-19dfec147758" providerId="ADAL" clId="{D36A797C-32C2-4B09-8271-A88115709C39}" dt="2022-10-26T17:04:04.580" v="0" actId="478"/>
          <ac:picMkLst>
            <pc:docMk/>
            <pc:sldMk cId="3795430462" sldId="300"/>
            <ac:picMk id="4" creationId="{9E564D22-6ED3-5DAB-486B-EB6E279A9731}"/>
          </ac:picMkLst>
        </pc:picChg>
        <pc:picChg chg="mod">
          <ac:chgData name="Zhang, Ming" userId="b82a8543-f1f7-489a-9aa1-19dfec147758" providerId="ADAL" clId="{D36A797C-32C2-4B09-8271-A88115709C39}" dt="2022-10-26T17:04:11.531" v="3" actId="1076"/>
          <ac:picMkLst>
            <pc:docMk/>
            <pc:sldMk cId="3795430462" sldId="300"/>
            <ac:picMk id="7" creationId="{7118B56E-8D06-BA84-F72F-27ED0C56114E}"/>
          </ac:picMkLst>
        </pc:picChg>
      </pc:sldChg>
    </pc:docChg>
  </pc:docChgLst>
  <pc:docChgLst>
    <pc:chgData name="Zhang, Ming" userId="b82a8543-f1f7-489a-9aa1-19dfec147758" providerId="ADAL" clId="{D499EFCD-4EF7-4DB8-AC2B-B9460FBA8D27}"/>
    <pc:docChg chg="undo custSel addSld delSld modSld sldOrd">
      <pc:chgData name="Zhang, Ming" userId="b82a8543-f1f7-489a-9aa1-19dfec147758" providerId="ADAL" clId="{D499EFCD-4EF7-4DB8-AC2B-B9460FBA8D27}" dt="2022-12-07T19:42:02.491" v="3671" actId="1076"/>
      <pc:docMkLst>
        <pc:docMk/>
      </pc:docMkLst>
      <pc:sldChg chg="modSp mod">
        <pc:chgData name="Zhang, Ming" userId="b82a8543-f1f7-489a-9aa1-19dfec147758" providerId="ADAL" clId="{D499EFCD-4EF7-4DB8-AC2B-B9460FBA8D27}" dt="2022-12-07T14:31:38.073" v="29" actId="20577"/>
        <pc:sldMkLst>
          <pc:docMk/>
          <pc:sldMk cId="2671960317" sldId="260"/>
        </pc:sldMkLst>
        <pc:spChg chg="mod">
          <ac:chgData name="Zhang, Ming" userId="b82a8543-f1f7-489a-9aa1-19dfec147758" providerId="ADAL" clId="{D499EFCD-4EF7-4DB8-AC2B-B9460FBA8D27}" dt="2022-12-07T14:31:38.073" v="29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D499EFCD-4EF7-4DB8-AC2B-B9460FBA8D27}" dt="2022-12-07T14:32:11.769" v="109" actId="20577"/>
        <pc:sldMkLst>
          <pc:docMk/>
          <pc:sldMk cId="5946082" sldId="268"/>
        </pc:sldMkLst>
        <pc:spChg chg="mod">
          <ac:chgData name="Zhang, Ming" userId="b82a8543-f1f7-489a-9aa1-19dfec147758" providerId="ADAL" clId="{D499EFCD-4EF7-4DB8-AC2B-B9460FBA8D27}" dt="2022-12-07T14:32:11.769" v="109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D499EFCD-4EF7-4DB8-AC2B-B9460FBA8D27}" dt="2022-12-07T14:32:31.826" v="137" actId="20577"/>
        <pc:sldMkLst>
          <pc:docMk/>
          <pc:sldMk cId="2934890774" sldId="352"/>
        </pc:sldMkLst>
        <pc:spChg chg="mod">
          <ac:chgData name="Zhang, Ming" userId="b82a8543-f1f7-489a-9aa1-19dfec147758" providerId="ADAL" clId="{D499EFCD-4EF7-4DB8-AC2B-B9460FBA8D27}" dt="2022-12-07T14:32:31.826" v="137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1266097979" sldId="479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341069920" sldId="514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724869163" sldId="529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1569092709" sldId="530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3713835923" sldId="531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646924497" sldId="532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1511871596" sldId="533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3190869340" sldId="534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775992318" sldId="535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921345332" sldId="536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4104945364" sldId="537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3531503230" sldId="538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812603535" sldId="539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3552283870" sldId="540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350001860" sldId="541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125850800" sldId="542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3844485982" sldId="543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1502845977" sldId="544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67094564" sldId="545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611087434" sldId="546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813979420" sldId="547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734449525" sldId="548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1685361534" sldId="549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2091264360" sldId="550"/>
        </pc:sldMkLst>
      </pc:sldChg>
      <pc:sldChg chg="del">
        <pc:chgData name="Zhang, Ming" userId="b82a8543-f1f7-489a-9aa1-19dfec147758" providerId="ADAL" clId="{D499EFCD-4EF7-4DB8-AC2B-B9460FBA8D27}" dt="2022-12-07T18:31:04.527" v="1965" actId="47"/>
        <pc:sldMkLst>
          <pc:docMk/>
          <pc:sldMk cId="140641648" sldId="551"/>
        </pc:sldMkLst>
      </pc:sldChg>
      <pc:sldChg chg="modSp new mod ord">
        <pc:chgData name="Zhang, Ming" userId="b82a8543-f1f7-489a-9aa1-19dfec147758" providerId="ADAL" clId="{D499EFCD-4EF7-4DB8-AC2B-B9460FBA8D27}" dt="2022-12-07T14:37:45.841" v="224"/>
        <pc:sldMkLst>
          <pc:docMk/>
          <pc:sldMk cId="1330744714" sldId="552"/>
        </pc:sldMkLst>
        <pc:spChg chg="mod">
          <ac:chgData name="Zhang, Ming" userId="b82a8543-f1f7-489a-9aa1-19dfec147758" providerId="ADAL" clId="{D499EFCD-4EF7-4DB8-AC2B-B9460FBA8D27}" dt="2022-12-07T14:35:11.337" v="166" actId="20577"/>
          <ac:spMkLst>
            <pc:docMk/>
            <pc:sldMk cId="1330744714" sldId="552"/>
            <ac:spMk id="2" creationId="{4ACD4FC7-A367-4162-ECE7-06C08105B180}"/>
          </ac:spMkLst>
        </pc:spChg>
        <pc:spChg chg="mod">
          <ac:chgData name="Zhang, Ming" userId="b82a8543-f1f7-489a-9aa1-19dfec147758" providerId="ADAL" clId="{D499EFCD-4EF7-4DB8-AC2B-B9460FBA8D27}" dt="2022-12-07T14:36:57.605" v="222" actId="1076"/>
          <ac:spMkLst>
            <pc:docMk/>
            <pc:sldMk cId="1330744714" sldId="552"/>
            <ac:spMk id="3" creationId="{AC1E7C7D-0946-65A3-7FFD-FA963A347AB6}"/>
          </ac:spMkLst>
        </pc:spChg>
      </pc:sldChg>
      <pc:sldChg chg="modSp new mod">
        <pc:chgData name="Zhang, Ming" userId="b82a8543-f1f7-489a-9aa1-19dfec147758" providerId="ADAL" clId="{D499EFCD-4EF7-4DB8-AC2B-B9460FBA8D27}" dt="2022-12-07T16:58:19.776" v="1465" actId="1076"/>
        <pc:sldMkLst>
          <pc:docMk/>
          <pc:sldMk cId="2133748781" sldId="553"/>
        </pc:sldMkLst>
        <pc:spChg chg="mod">
          <ac:chgData name="Zhang, Ming" userId="b82a8543-f1f7-489a-9aa1-19dfec147758" providerId="ADAL" clId="{D499EFCD-4EF7-4DB8-AC2B-B9460FBA8D27}" dt="2022-12-07T16:56:55.748" v="1417" actId="20577"/>
          <ac:spMkLst>
            <pc:docMk/>
            <pc:sldMk cId="2133748781" sldId="553"/>
            <ac:spMk id="2" creationId="{55FA78E1-6919-D4AC-C1CB-BBAB776BD119}"/>
          </ac:spMkLst>
        </pc:spChg>
        <pc:spChg chg="mod">
          <ac:chgData name="Zhang, Ming" userId="b82a8543-f1f7-489a-9aa1-19dfec147758" providerId="ADAL" clId="{D499EFCD-4EF7-4DB8-AC2B-B9460FBA8D27}" dt="2022-12-07T16:58:19.776" v="1465" actId="1076"/>
          <ac:spMkLst>
            <pc:docMk/>
            <pc:sldMk cId="2133748781" sldId="553"/>
            <ac:spMk id="3" creationId="{7F72918F-0747-7FAC-88A5-9ABB2CE144A6}"/>
          </ac:spMkLst>
        </pc:spChg>
      </pc:sldChg>
      <pc:sldChg chg="modSp add mod">
        <pc:chgData name="Zhang, Ming" userId="b82a8543-f1f7-489a-9aa1-19dfec147758" providerId="ADAL" clId="{D499EFCD-4EF7-4DB8-AC2B-B9460FBA8D27}" dt="2022-12-07T16:09:37.173" v="312" actId="255"/>
        <pc:sldMkLst>
          <pc:docMk/>
          <pc:sldMk cId="2342144264" sldId="554"/>
        </pc:sldMkLst>
        <pc:spChg chg="mod">
          <ac:chgData name="Zhang, Ming" userId="b82a8543-f1f7-489a-9aa1-19dfec147758" providerId="ADAL" clId="{D499EFCD-4EF7-4DB8-AC2B-B9460FBA8D27}" dt="2022-12-07T16:09:37.173" v="312" actId="255"/>
          <ac:spMkLst>
            <pc:docMk/>
            <pc:sldMk cId="2342144264" sldId="554"/>
            <ac:spMk id="3" creationId="{AC1E7C7D-0946-65A3-7FFD-FA963A347AB6}"/>
          </ac:spMkLst>
        </pc:spChg>
      </pc:sldChg>
      <pc:sldChg chg="addSp modSp add mod">
        <pc:chgData name="Zhang, Ming" userId="b82a8543-f1f7-489a-9aa1-19dfec147758" providerId="ADAL" clId="{D499EFCD-4EF7-4DB8-AC2B-B9460FBA8D27}" dt="2022-12-07T16:12:16.985" v="369" actId="1076"/>
        <pc:sldMkLst>
          <pc:docMk/>
          <pc:sldMk cId="465245669" sldId="555"/>
        </pc:sldMkLst>
        <pc:spChg chg="mod">
          <ac:chgData name="Zhang, Ming" userId="b82a8543-f1f7-489a-9aa1-19dfec147758" providerId="ADAL" clId="{D499EFCD-4EF7-4DB8-AC2B-B9460FBA8D27}" dt="2022-12-07T16:10:16.761" v="325" actId="1076"/>
          <ac:spMkLst>
            <pc:docMk/>
            <pc:sldMk cId="465245669" sldId="555"/>
            <ac:spMk id="2" creationId="{4ACD4FC7-A367-4162-ECE7-06C08105B180}"/>
          </ac:spMkLst>
        </pc:spChg>
        <pc:spChg chg="mod">
          <ac:chgData name="Zhang, Ming" userId="b82a8543-f1f7-489a-9aa1-19dfec147758" providerId="ADAL" clId="{D499EFCD-4EF7-4DB8-AC2B-B9460FBA8D27}" dt="2022-12-07T16:11:58.985" v="361" actId="1076"/>
          <ac:spMkLst>
            <pc:docMk/>
            <pc:sldMk cId="465245669" sldId="555"/>
            <ac:spMk id="3" creationId="{AC1E7C7D-0946-65A3-7FFD-FA963A347AB6}"/>
          </ac:spMkLst>
        </pc:spChg>
        <pc:picChg chg="add mod">
          <ac:chgData name="Zhang, Ming" userId="b82a8543-f1f7-489a-9aa1-19dfec147758" providerId="ADAL" clId="{D499EFCD-4EF7-4DB8-AC2B-B9460FBA8D27}" dt="2022-12-07T16:12:16.985" v="369" actId="1076"/>
          <ac:picMkLst>
            <pc:docMk/>
            <pc:sldMk cId="465245669" sldId="555"/>
            <ac:picMk id="5" creationId="{CFAD7DDF-A2EF-B8B2-8BE4-BBA937201AA8}"/>
          </ac:picMkLst>
        </pc:picChg>
        <pc:picChg chg="add mod">
          <ac:chgData name="Zhang, Ming" userId="b82a8543-f1f7-489a-9aa1-19dfec147758" providerId="ADAL" clId="{D499EFCD-4EF7-4DB8-AC2B-B9460FBA8D27}" dt="2022-12-07T16:12:13.403" v="368" actId="14100"/>
          <ac:picMkLst>
            <pc:docMk/>
            <pc:sldMk cId="465245669" sldId="555"/>
            <ac:picMk id="7" creationId="{F177B595-BE8D-DD4D-0C6B-E8A957686521}"/>
          </ac:picMkLst>
        </pc:picChg>
      </pc:sldChg>
      <pc:sldChg chg="addSp delSp modSp add mod">
        <pc:chgData name="Zhang, Ming" userId="b82a8543-f1f7-489a-9aa1-19dfec147758" providerId="ADAL" clId="{D499EFCD-4EF7-4DB8-AC2B-B9460FBA8D27}" dt="2022-12-07T16:15:42.042" v="430" actId="1076"/>
        <pc:sldMkLst>
          <pc:docMk/>
          <pc:sldMk cId="880913416" sldId="556"/>
        </pc:sldMkLst>
        <pc:spChg chg="mod">
          <ac:chgData name="Zhang, Ming" userId="b82a8543-f1f7-489a-9aa1-19dfec147758" providerId="ADAL" clId="{D499EFCD-4EF7-4DB8-AC2B-B9460FBA8D27}" dt="2022-12-07T16:14:50.031" v="423" actId="20577"/>
          <ac:spMkLst>
            <pc:docMk/>
            <pc:sldMk cId="880913416" sldId="556"/>
            <ac:spMk id="3" creationId="{AC1E7C7D-0946-65A3-7FFD-FA963A347AB6}"/>
          </ac:spMkLst>
        </pc:spChg>
        <pc:picChg chg="del">
          <ac:chgData name="Zhang, Ming" userId="b82a8543-f1f7-489a-9aa1-19dfec147758" providerId="ADAL" clId="{D499EFCD-4EF7-4DB8-AC2B-B9460FBA8D27}" dt="2022-12-07T16:14:17.808" v="374" actId="478"/>
          <ac:picMkLst>
            <pc:docMk/>
            <pc:sldMk cId="880913416" sldId="556"/>
            <ac:picMk id="5" creationId="{CFAD7DDF-A2EF-B8B2-8BE4-BBA937201AA8}"/>
          </ac:picMkLst>
        </pc:picChg>
        <pc:picChg chg="add mod">
          <ac:chgData name="Zhang, Ming" userId="b82a8543-f1f7-489a-9aa1-19dfec147758" providerId="ADAL" clId="{D499EFCD-4EF7-4DB8-AC2B-B9460FBA8D27}" dt="2022-12-07T16:15:20.587" v="427" actId="1076"/>
          <ac:picMkLst>
            <pc:docMk/>
            <pc:sldMk cId="880913416" sldId="556"/>
            <ac:picMk id="6" creationId="{36B17159-6042-379C-E03D-5ABF8C5C2834}"/>
          </ac:picMkLst>
        </pc:picChg>
        <pc:picChg chg="del">
          <ac:chgData name="Zhang, Ming" userId="b82a8543-f1f7-489a-9aa1-19dfec147758" providerId="ADAL" clId="{D499EFCD-4EF7-4DB8-AC2B-B9460FBA8D27}" dt="2022-12-07T16:14:19.311" v="375" actId="478"/>
          <ac:picMkLst>
            <pc:docMk/>
            <pc:sldMk cId="880913416" sldId="556"/>
            <ac:picMk id="7" creationId="{F177B595-BE8D-DD4D-0C6B-E8A957686521}"/>
          </ac:picMkLst>
        </pc:picChg>
        <pc:picChg chg="add mod">
          <ac:chgData name="Zhang, Ming" userId="b82a8543-f1f7-489a-9aa1-19dfec147758" providerId="ADAL" clId="{D499EFCD-4EF7-4DB8-AC2B-B9460FBA8D27}" dt="2022-12-07T16:15:42.042" v="430" actId="1076"/>
          <ac:picMkLst>
            <pc:docMk/>
            <pc:sldMk cId="880913416" sldId="556"/>
            <ac:picMk id="9" creationId="{BDB81680-F230-4290-E49C-0EC74141F5B9}"/>
          </ac:picMkLst>
        </pc:picChg>
      </pc:sldChg>
      <pc:sldChg chg="new del">
        <pc:chgData name="Zhang, Ming" userId="b82a8543-f1f7-489a-9aa1-19dfec147758" providerId="ADAL" clId="{D499EFCD-4EF7-4DB8-AC2B-B9460FBA8D27}" dt="2022-12-07T16:14:04.848" v="371" actId="47"/>
        <pc:sldMkLst>
          <pc:docMk/>
          <pc:sldMk cId="3402130722" sldId="556"/>
        </pc:sldMkLst>
      </pc:sldChg>
      <pc:sldChg chg="modSp add mod">
        <pc:chgData name="Zhang, Ming" userId="b82a8543-f1f7-489a-9aa1-19dfec147758" providerId="ADAL" clId="{D499EFCD-4EF7-4DB8-AC2B-B9460FBA8D27}" dt="2022-12-07T16:19:21.887" v="609" actId="5793"/>
        <pc:sldMkLst>
          <pc:docMk/>
          <pc:sldMk cId="3021577548" sldId="557"/>
        </pc:sldMkLst>
        <pc:spChg chg="mod">
          <ac:chgData name="Zhang, Ming" userId="b82a8543-f1f7-489a-9aa1-19dfec147758" providerId="ADAL" clId="{D499EFCD-4EF7-4DB8-AC2B-B9460FBA8D27}" dt="2022-12-07T16:19:21.887" v="609" actId="5793"/>
          <ac:spMkLst>
            <pc:docMk/>
            <pc:sldMk cId="3021577548" sldId="557"/>
            <ac:spMk id="3" creationId="{AC1E7C7D-0946-65A3-7FFD-FA963A347AB6}"/>
          </ac:spMkLst>
        </pc:spChg>
      </pc:sldChg>
      <pc:sldChg chg="modSp add mod">
        <pc:chgData name="Zhang, Ming" userId="b82a8543-f1f7-489a-9aa1-19dfec147758" providerId="ADAL" clId="{D499EFCD-4EF7-4DB8-AC2B-B9460FBA8D27}" dt="2022-12-07T16:28:27.634" v="796" actId="20577"/>
        <pc:sldMkLst>
          <pc:docMk/>
          <pc:sldMk cId="1410443754" sldId="558"/>
        </pc:sldMkLst>
        <pc:spChg chg="mod">
          <ac:chgData name="Zhang, Ming" userId="b82a8543-f1f7-489a-9aa1-19dfec147758" providerId="ADAL" clId="{D499EFCD-4EF7-4DB8-AC2B-B9460FBA8D27}" dt="2022-12-07T16:28:27.634" v="796" actId="20577"/>
          <ac:spMkLst>
            <pc:docMk/>
            <pc:sldMk cId="1410443754" sldId="558"/>
            <ac:spMk id="3" creationId="{AC1E7C7D-0946-65A3-7FFD-FA963A347AB6}"/>
          </ac:spMkLst>
        </pc:spChg>
      </pc:sldChg>
      <pc:sldChg chg="modSp add mod">
        <pc:chgData name="Zhang, Ming" userId="b82a8543-f1f7-489a-9aa1-19dfec147758" providerId="ADAL" clId="{D499EFCD-4EF7-4DB8-AC2B-B9460FBA8D27}" dt="2022-12-07T16:33:55.502" v="958" actId="20577"/>
        <pc:sldMkLst>
          <pc:docMk/>
          <pc:sldMk cId="4232269743" sldId="559"/>
        </pc:sldMkLst>
        <pc:spChg chg="mod">
          <ac:chgData name="Zhang, Ming" userId="b82a8543-f1f7-489a-9aa1-19dfec147758" providerId="ADAL" clId="{D499EFCD-4EF7-4DB8-AC2B-B9460FBA8D27}" dt="2022-12-07T16:33:55.502" v="958" actId="20577"/>
          <ac:spMkLst>
            <pc:docMk/>
            <pc:sldMk cId="4232269743" sldId="559"/>
            <ac:spMk id="3" creationId="{AC1E7C7D-0946-65A3-7FFD-FA963A347AB6}"/>
          </ac:spMkLst>
        </pc:spChg>
      </pc:sldChg>
      <pc:sldChg chg="addSp delSp modSp add mod">
        <pc:chgData name="Zhang, Ming" userId="b82a8543-f1f7-489a-9aa1-19dfec147758" providerId="ADAL" clId="{D499EFCD-4EF7-4DB8-AC2B-B9460FBA8D27}" dt="2022-12-07T16:35:06.702" v="990" actId="20577"/>
        <pc:sldMkLst>
          <pc:docMk/>
          <pc:sldMk cId="3459693952" sldId="560"/>
        </pc:sldMkLst>
        <pc:spChg chg="mod">
          <ac:chgData name="Zhang, Ming" userId="b82a8543-f1f7-489a-9aa1-19dfec147758" providerId="ADAL" clId="{D499EFCD-4EF7-4DB8-AC2B-B9460FBA8D27}" dt="2022-12-07T16:35:06.702" v="990" actId="20577"/>
          <ac:spMkLst>
            <pc:docMk/>
            <pc:sldMk cId="3459693952" sldId="560"/>
            <ac:spMk id="2" creationId="{4ACD4FC7-A367-4162-ECE7-06C08105B180}"/>
          </ac:spMkLst>
        </pc:spChg>
        <pc:spChg chg="del mod">
          <ac:chgData name="Zhang, Ming" userId="b82a8543-f1f7-489a-9aa1-19dfec147758" providerId="ADAL" clId="{D499EFCD-4EF7-4DB8-AC2B-B9460FBA8D27}" dt="2022-12-07T16:34:34.862" v="977" actId="478"/>
          <ac:spMkLst>
            <pc:docMk/>
            <pc:sldMk cId="3459693952" sldId="560"/>
            <ac:spMk id="3" creationId="{AC1E7C7D-0946-65A3-7FFD-FA963A347AB6}"/>
          </ac:spMkLst>
        </pc:spChg>
        <pc:picChg chg="add mod">
          <ac:chgData name="Zhang, Ming" userId="b82a8543-f1f7-489a-9aa1-19dfec147758" providerId="ADAL" clId="{D499EFCD-4EF7-4DB8-AC2B-B9460FBA8D27}" dt="2022-12-07T16:34:40.881" v="980" actId="14100"/>
          <ac:picMkLst>
            <pc:docMk/>
            <pc:sldMk cId="3459693952" sldId="560"/>
            <ac:picMk id="5" creationId="{B75F42AA-B900-EAD8-D72E-A07F90A6089A}"/>
          </ac:picMkLst>
        </pc:picChg>
      </pc:sldChg>
      <pc:sldChg chg="addSp delSp modSp add mod">
        <pc:chgData name="Zhang, Ming" userId="b82a8543-f1f7-489a-9aa1-19dfec147758" providerId="ADAL" clId="{D499EFCD-4EF7-4DB8-AC2B-B9460FBA8D27}" dt="2022-12-07T16:40:32.603" v="1191" actId="20577"/>
        <pc:sldMkLst>
          <pc:docMk/>
          <pc:sldMk cId="2123297971" sldId="561"/>
        </pc:sldMkLst>
        <pc:spChg chg="mod">
          <ac:chgData name="Zhang, Ming" userId="b82a8543-f1f7-489a-9aa1-19dfec147758" providerId="ADAL" clId="{D499EFCD-4EF7-4DB8-AC2B-B9460FBA8D27}" dt="2022-12-07T16:35:26.037" v="1018" actId="255"/>
          <ac:spMkLst>
            <pc:docMk/>
            <pc:sldMk cId="2123297971" sldId="561"/>
            <ac:spMk id="2" creationId="{4ACD4FC7-A367-4162-ECE7-06C08105B180}"/>
          </ac:spMkLst>
        </pc:spChg>
        <pc:spChg chg="add mod">
          <ac:chgData name="Zhang, Ming" userId="b82a8543-f1f7-489a-9aa1-19dfec147758" providerId="ADAL" clId="{D499EFCD-4EF7-4DB8-AC2B-B9460FBA8D27}" dt="2022-12-07T16:40:32.603" v="1191" actId="20577"/>
          <ac:spMkLst>
            <pc:docMk/>
            <pc:sldMk cId="2123297971" sldId="561"/>
            <ac:spMk id="4" creationId="{84599B4A-DF9B-F9CC-4DE5-CE60DDB89033}"/>
          </ac:spMkLst>
        </pc:spChg>
        <pc:picChg chg="del">
          <ac:chgData name="Zhang, Ming" userId="b82a8543-f1f7-489a-9aa1-19dfec147758" providerId="ADAL" clId="{D499EFCD-4EF7-4DB8-AC2B-B9460FBA8D27}" dt="2022-12-07T16:35:44.566" v="1019" actId="478"/>
          <ac:picMkLst>
            <pc:docMk/>
            <pc:sldMk cId="2123297971" sldId="561"/>
            <ac:picMk id="5" creationId="{B75F42AA-B900-EAD8-D72E-A07F90A6089A}"/>
          </ac:picMkLst>
        </pc:picChg>
      </pc:sldChg>
      <pc:sldChg chg="modSp add mod">
        <pc:chgData name="Zhang, Ming" userId="b82a8543-f1f7-489a-9aa1-19dfec147758" providerId="ADAL" clId="{D499EFCD-4EF7-4DB8-AC2B-B9460FBA8D27}" dt="2022-12-07T16:49:22.500" v="1322" actId="20577"/>
        <pc:sldMkLst>
          <pc:docMk/>
          <pc:sldMk cId="1782829287" sldId="562"/>
        </pc:sldMkLst>
        <pc:spChg chg="mod">
          <ac:chgData name="Zhang, Ming" userId="b82a8543-f1f7-489a-9aa1-19dfec147758" providerId="ADAL" clId="{D499EFCD-4EF7-4DB8-AC2B-B9460FBA8D27}" dt="2022-12-07T16:40:57.676" v="1205" actId="20577"/>
          <ac:spMkLst>
            <pc:docMk/>
            <pc:sldMk cId="1782829287" sldId="562"/>
            <ac:spMk id="2" creationId="{4ACD4FC7-A367-4162-ECE7-06C08105B180}"/>
          </ac:spMkLst>
        </pc:spChg>
        <pc:spChg chg="mod">
          <ac:chgData name="Zhang, Ming" userId="b82a8543-f1f7-489a-9aa1-19dfec147758" providerId="ADAL" clId="{D499EFCD-4EF7-4DB8-AC2B-B9460FBA8D27}" dt="2022-12-07T16:49:22.500" v="1322" actId="20577"/>
          <ac:spMkLst>
            <pc:docMk/>
            <pc:sldMk cId="1782829287" sldId="562"/>
            <ac:spMk id="4" creationId="{84599B4A-DF9B-F9CC-4DE5-CE60DDB89033}"/>
          </ac:spMkLst>
        </pc:spChg>
      </pc:sldChg>
      <pc:sldChg chg="addSp modSp new mod">
        <pc:chgData name="Zhang, Ming" userId="b82a8543-f1f7-489a-9aa1-19dfec147758" providerId="ADAL" clId="{D499EFCD-4EF7-4DB8-AC2B-B9460FBA8D27}" dt="2022-12-07T16:55:38.017" v="1386" actId="14100"/>
        <pc:sldMkLst>
          <pc:docMk/>
          <pc:sldMk cId="3846738616" sldId="563"/>
        </pc:sldMkLst>
        <pc:spChg chg="mod">
          <ac:chgData name="Zhang, Ming" userId="b82a8543-f1f7-489a-9aa1-19dfec147758" providerId="ADAL" clId="{D499EFCD-4EF7-4DB8-AC2B-B9460FBA8D27}" dt="2022-12-07T16:49:55.364" v="1342" actId="20577"/>
          <ac:spMkLst>
            <pc:docMk/>
            <pc:sldMk cId="3846738616" sldId="563"/>
            <ac:spMk id="2" creationId="{0B9E6BDA-0B7D-326F-6026-4A5244D2F81D}"/>
          </ac:spMkLst>
        </pc:spChg>
        <pc:spChg chg="mod">
          <ac:chgData name="Zhang, Ming" userId="b82a8543-f1f7-489a-9aa1-19dfec147758" providerId="ADAL" clId="{D499EFCD-4EF7-4DB8-AC2B-B9460FBA8D27}" dt="2022-12-07T16:55:32.023" v="1384" actId="1076"/>
          <ac:spMkLst>
            <pc:docMk/>
            <pc:sldMk cId="3846738616" sldId="563"/>
            <ac:spMk id="3" creationId="{A61352A5-4FEE-7FF0-9A15-0B8745CA5AA6}"/>
          </ac:spMkLst>
        </pc:spChg>
        <pc:picChg chg="add mod">
          <ac:chgData name="Zhang, Ming" userId="b82a8543-f1f7-489a-9aa1-19dfec147758" providerId="ADAL" clId="{D499EFCD-4EF7-4DB8-AC2B-B9460FBA8D27}" dt="2022-12-07T16:55:38.017" v="1386" actId="14100"/>
          <ac:picMkLst>
            <pc:docMk/>
            <pc:sldMk cId="3846738616" sldId="563"/>
            <ac:picMk id="5" creationId="{C376121E-4BDD-C6F7-915A-3CBEC3AB7E25}"/>
          </ac:picMkLst>
        </pc:picChg>
      </pc:sldChg>
      <pc:sldChg chg="modSp new mod">
        <pc:chgData name="Zhang, Ming" userId="b82a8543-f1f7-489a-9aa1-19dfec147758" providerId="ADAL" clId="{D499EFCD-4EF7-4DB8-AC2B-B9460FBA8D27}" dt="2022-12-07T18:42:52.991" v="2282"/>
        <pc:sldMkLst>
          <pc:docMk/>
          <pc:sldMk cId="1510857745" sldId="564"/>
        </pc:sldMkLst>
        <pc:spChg chg="mod">
          <ac:chgData name="Zhang, Ming" userId="b82a8543-f1f7-489a-9aa1-19dfec147758" providerId="ADAL" clId="{D499EFCD-4EF7-4DB8-AC2B-B9460FBA8D27}" dt="2022-12-07T18:31:26.158" v="2017" actId="20577"/>
          <ac:spMkLst>
            <pc:docMk/>
            <pc:sldMk cId="1510857745" sldId="564"/>
            <ac:spMk id="2" creationId="{AE1B7687-9347-FEC5-C85C-76548DF1C19B}"/>
          </ac:spMkLst>
        </pc:spChg>
        <pc:spChg chg="mod">
          <ac:chgData name="Zhang, Ming" userId="b82a8543-f1f7-489a-9aa1-19dfec147758" providerId="ADAL" clId="{D499EFCD-4EF7-4DB8-AC2B-B9460FBA8D27}" dt="2022-12-07T18:42:52.991" v="2282"/>
          <ac:spMkLst>
            <pc:docMk/>
            <pc:sldMk cId="1510857745" sldId="564"/>
            <ac:spMk id="3" creationId="{B25B932F-0F4B-4B9B-45CC-F35F2D791B03}"/>
          </ac:spMkLst>
        </pc:spChg>
      </pc:sldChg>
      <pc:sldChg chg="addSp modSp new mod">
        <pc:chgData name="Zhang, Ming" userId="b82a8543-f1f7-489a-9aa1-19dfec147758" providerId="ADAL" clId="{D499EFCD-4EF7-4DB8-AC2B-B9460FBA8D27}" dt="2022-12-07T17:20:42.951" v="1547" actId="1076"/>
        <pc:sldMkLst>
          <pc:docMk/>
          <pc:sldMk cId="887571633" sldId="565"/>
        </pc:sldMkLst>
        <pc:spChg chg="mod">
          <ac:chgData name="Zhang, Ming" userId="b82a8543-f1f7-489a-9aa1-19dfec147758" providerId="ADAL" clId="{D499EFCD-4EF7-4DB8-AC2B-B9460FBA8D27}" dt="2022-12-07T17:19:40.017" v="1502" actId="20577"/>
          <ac:spMkLst>
            <pc:docMk/>
            <pc:sldMk cId="887571633" sldId="565"/>
            <ac:spMk id="2" creationId="{A3A7411C-12EC-DEBE-627E-8B1573B0B344}"/>
          </ac:spMkLst>
        </pc:spChg>
        <pc:spChg chg="mod">
          <ac:chgData name="Zhang, Ming" userId="b82a8543-f1f7-489a-9aa1-19dfec147758" providerId="ADAL" clId="{D499EFCD-4EF7-4DB8-AC2B-B9460FBA8D27}" dt="2022-12-07T17:20:38.451" v="1544" actId="14100"/>
          <ac:spMkLst>
            <pc:docMk/>
            <pc:sldMk cId="887571633" sldId="565"/>
            <ac:spMk id="3" creationId="{7C532E60-F382-01DB-6B8F-0A28D4429048}"/>
          </ac:spMkLst>
        </pc:spChg>
        <pc:picChg chg="add mod">
          <ac:chgData name="Zhang, Ming" userId="b82a8543-f1f7-489a-9aa1-19dfec147758" providerId="ADAL" clId="{D499EFCD-4EF7-4DB8-AC2B-B9460FBA8D27}" dt="2022-12-07T17:20:42.951" v="1547" actId="1076"/>
          <ac:picMkLst>
            <pc:docMk/>
            <pc:sldMk cId="887571633" sldId="565"/>
            <ac:picMk id="5" creationId="{EDE0E831-6BAF-DDF7-0C23-C717604E76FC}"/>
          </ac:picMkLst>
        </pc:picChg>
      </pc:sldChg>
      <pc:sldChg chg="addSp modSp new mod">
        <pc:chgData name="Zhang, Ming" userId="b82a8543-f1f7-489a-9aa1-19dfec147758" providerId="ADAL" clId="{D499EFCD-4EF7-4DB8-AC2B-B9460FBA8D27}" dt="2022-12-07T18:15:06.173" v="1642" actId="20577"/>
        <pc:sldMkLst>
          <pc:docMk/>
          <pc:sldMk cId="3711530655" sldId="566"/>
        </pc:sldMkLst>
        <pc:spChg chg="mod">
          <ac:chgData name="Zhang, Ming" userId="b82a8543-f1f7-489a-9aa1-19dfec147758" providerId="ADAL" clId="{D499EFCD-4EF7-4DB8-AC2B-B9460FBA8D27}" dt="2022-12-07T18:12:23.445" v="1572" actId="20577"/>
          <ac:spMkLst>
            <pc:docMk/>
            <pc:sldMk cId="3711530655" sldId="566"/>
            <ac:spMk id="2" creationId="{6BBD1281-157F-773C-0E76-1B8F6372EC4E}"/>
          </ac:spMkLst>
        </pc:spChg>
        <pc:spChg chg="mod">
          <ac:chgData name="Zhang, Ming" userId="b82a8543-f1f7-489a-9aa1-19dfec147758" providerId="ADAL" clId="{D499EFCD-4EF7-4DB8-AC2B-B9460FBA8D27}" dt="2022-12-07T18:15:06.173" v="1642" actId="20577"/>
          <ac:spMkLst>
            <pc:docMk/>
            <pc:sldMk cId="3711530655" sldId="566"/>
            <ac:spMk id="3" creationId="{94364A94-F7D9-A9B7-11BB-78A881EDB4D5}"/>
          </ac:spMkLst>
        </pc:spChg>
        <pc:picChg chg="add mod">
          <ac:chgData name="Zhang, Ming" userId="b82a8543-f1f7-489a-9aa1-19dfec147758" providerId="ADAL" clId="{D499EFCD-4EF7-4DB8-AC2B-B9460FBA8D27}" dt="2022-12-07T18:12:32.327" v="1574" actId="1076"/>
          <ac:picMkLst>
            <pc:docMk/>
            <pc:sldMk cId="3711530655" sldId="566"/>
            <ac:picMk id="5" creationId="{3A31B22B-2C60-F671-9485-FA694B797899}"/>
          </ac:picMkLst>
        </pc:picChg>
      </pc:sldChg>
      <pc:sldChg chg="modSp new mod modAnim">
        <pc:chgData name="Zhang, Ming" userId="b82a8543-f1f7-489a-9aa1-19dfec147758" providerId="ADAL" clId="{D499EFCD-4EF7-4DB8-AC2B-B9460FBA8D27}" dt="2022-12-07T18:49:24.053" v="2390" actId="14100"/>
        <pc:sldMkLst>
          <pc:docMk/>
          <pc:sldMk cId="3402056774" sldId="567"/>
        </pc:sldMkLst>
        <pc:spChg chg="mod">
          <ac:chgData name="Zhang, Ming" userId="b82a8543-f1f7-489a-9aa1-19dfec147758" providerId="ADAL" clId="{D499EFCD-4EF7-4DB8-AC2B-B9460FBA8D27}" dt="2022-12-07T18:15:55.157" v="1673" actId="20577"/>
          <ac:spMkLst>
            <pc:docMk/>
            <pc:sldMk cId="3402056774" sldId="567"/>
            <ac:spMk id="2" creationId="{69A6010A-1A8C-BC88-5A82-1E8AC099F169}"/>
          </ac:spMkLst>
        </pc:spChg>
        <pc:spChg chg="mod">
          <ac:chgData name="Zhang, Ming" userId="b82a8543-f1f7-489a-9aa1-19dfec147758" providerId="ADAL" clId="{D499EFCD-4EF7-4DB8-AC2B-B9460FBA8D27}" dt="2022-12-07T18:49:24.053" v="2390" actId="14100"/>
          <ac:spMkLst>
            <pc:docMk/>
            <pc:sldMk cId="3402056774" sldId="567"/>
            <ac:spMk id="3" creationId="{F57002AB-A583-E44C-9B1F-73F24FB2AEA1}"/>
          </ac:spMkLst>
        </pc:spChg>
      </pc:sldChg>
      <pc:sldChg chg="addSp modSp add mod modAnim">
        <pc:chgData name="Zhang, Ming" userId="b82a8543-f1f7-489a-9aa1-19dfec147758" providerId="ADAL" clId="{D499EFCD-4EF7-4DB8-AC2B-B9460FBA8D27}" dt="2022-12-07T18:26:36.066" v="1916" actId="255"/>
        <pc:sldMkLst>
          <pc:docMk/>
          <pc:sldMk cId="1897731666" sldId="568"/>
        </pc:sldMkLst>
        <pc:spChg chg="mod">
          <ac:chgData name="Zhang, Ming" userId="b82a8543-f1f7-489a-9aa1-19dfec147758" providerId="ADAL" clId="{D499EFCD-4EF7-4DB8-AC2B-B9460FBA8D27}" dt="2022-12-07T18:26:36.066" v="1916" actId="255"/>
          <ac:spMkLst>
            <pc:docMk/>
            <pc:sldMk cId="1897731666" sldId="568"/>
            <ac:spMk id="3" creationId="{F57002AB-A583-E44C-9B1F-73F24FB2AEA1}"/>
          </ac:spMkLst>
        </pc:spChg>
        <pc:picChg chg="add mod">
          <ac:chgData name="Zhang, Ming" userId="b82a8543-f1f7-489a-9aa1-19dfec147758" providerId="ADAL" clId="{D499EFCD-4EF7-4DB8-AC2B-B9460FBA8D27}" dt="2022-12-07T18:25:16.981" v="1910" actId="1076"/>
          <ac:picMkLst>
            <pc:docMk/>
            <pc:sldMk cId="1897731666" sldId="568"/>
            <ac:picMk id="5" creationId="{500FCCBE-8E52-9642-6FB0-A0B1033A919C}"/>
          </ac:picMkLst>
        </pc:picChg>
      </pc:sldChg>
      <pc:sldChg chg="addSp delSp modSp new mod">
        <pc:chgData name="Zhang, Ming" userId="b82a8543-f1f7-489a-9aa1-19dfec147758" providerId="ADAL" clId="{D499EFCD-4EF7-4DB8-AC2B-B9460FBA8D27}" dt="2022-12-07T18:27:40.465" v="1939" actId="1076"/>
        <pc:sldMkLst>
          <pc:docMk/>
          <pc:sldMk cId="3760528679" sldId="569"/>
        </pc:sldMkLst>
        <pc:spChg chg="mod">
          <ac:chgData name="Zhang, Ming" userId="b82a8543-f1f7-489a-9aa1-19dfec147758" providerId="ADAL" clId="{D499EFCD-4EF7-4DB8-AC2B-B9460FBA8D27}" dt="2022-12-07T18:27:09.399" v="1931" actId="14100"/>
          <ac:spMkLst>
            <pc:docMk/>
            <pc:sldMk cId="3760528679" sldId="569"/>
            <ac:spMk id="2" creationId="{7D4FB0A5-4FED-B21E-79AA-55D0DE711556}"/>
          </ac:spMkLst>
        </pc:spChg>
        <pc:spChg chg="del">
          <ac:chgData name="Zhang, Ming" userId="b82a8543-f1f7-489a-9aa1-19dfec147758" providerId="ADAL" clId="{D499EFCD-4EF7-4DB8-AC2B-B9460FBA8D27}" dt="2022-12-07T18:27:21.049" v="1932" actId="478"/>
          <ac:spMkLst>
            <pc:docMk/>
            <pc:sldMk cId="3760528679" sldId="569"/>
            <ac:spMk id="3" creationId="{92FBDB2E-630C-B956-5C20-D4FAF778F522}"/>
          </ac:spMkLst>
        </pc:spChg>
        <pc:picChg chg="add mod">
          <ac:chgData name="Zhang, Ming" userId="b82a8543-f1f7-489a-9aa1-19dfec147758" providerId="ADAL" clId="{D499EFCD-4EF7-4DB8-AC2B-B9460FBA8D27}" dt="2022-12-07T18:27:28.749" v="1937" actId="1076"/>
          <ac:picMkLst>
            <pc:docMk/>
            <pc:sldMk cId="3760528679" sldId="569"/>
            <ac:picMk id="5" creationId="{D575DA91-5484-E464-6D32-EBD53DDE07D0}"/>
          </ac:picMkLst>
        </pc:picChg>
        <pc:picChg chg="add mod">
          <ac:chgData name="Zhang, Ming" userId="b82a8543-f1f7-489a-9aa1-19dfec147758" providerId="ADAL" clId="{D499EFCD-4EF7-4DB8-AC2B-B9460FBA8D27}" dt="2022-12-07T18:27:40.465" v="1939" actId="1076"/>
          <ac:picMkLst>
            <pc:docMk/>
            <pc:sldMk cId="3760528679" sldId="569"/>
            <ac:picMk id="7" creationId="{F2CC199B-C693-D7C4-C6D0-ECA4C2FAC1FF}"/>
          </ac:picMkLst>
        </pc:picChg>
      </pc:sldChg>
      <pc:sldChg chg="add del">
        <pc:chgData name="Zhang, Ming" userId="b82a8543-f1f7-489a-9aa1-19dfec147758" providerId="ADAL" clId="{D499EFCD-4EF7-4DB8-AC2B-B9460FBA8D27}" dt="2022-12-07T18:30:34.873" v="1941"/>
        <pc:sldMkLst>
          <pc:docMk/>
          <pc:sldMk cId="860061717" sldId="570"/>
        </pc:sldMkLst>
      </pc:sldChg>
      <pc:sldChg chg="modSp add mod">
        <pc:chgData name="Zhang, Ming" userId="b82a8543-f1f7-489a-9aa1-19dfec147758" providerId="ADAL" clId="{D499EFCD-4EF7-4DB8-AC2B-B9460FBA8D27}" dt="2022-12-07T18:30:51.557" v="1964" actId="20577"/>
        <pc:sldMkLst>
          <pc:docMk/>
          <pc:sldMk cId="3600270610" sldId="570"/>
        </pc:sldMkLst>
        <pc:spChg chg="mod">
          <ac:chgData name="Zhang, Ming" userId="b82a8543-f1f7-489a-9aa1-19dfec147758" providerId="ADAL" clId="{D499EFCD-4EF7-4DB8-AC2B-B9460FBA8D27}" dt="2022-12-07T18:30:51.557" v="1964" actId="20577"/>
          <ac:spMkLst>
            <pc:docMk/>
            <pc:sldMk cId="3600270610" sldId="570"/>
            <ac:spMk id="6" creationId="{5A31ACBC-ED41-BA7B-410E-C71BE39BD59A}"/>
          </ac:spMkLst>
        </pc:spChg>
      </pc:sldChg>
      <pc:sldChg chg="modSp add mod">
        <pc:chgData name="Zhang, Ming" userId="b82a8543-f1f7-489a-9aa1-19dfec147758" providerId="ADAL" clId="{D499EFCD-4EF7-4DB8-AC2B-B9460FBA8D27}" dt="2022-12-07T18:43:08.716" v="2285" actId="5793"/>
        <pc:sldMkLst>
          <pc:docMk/>
          <pc:sldMk cId="1691555694" sldId="571"/>
        </pc:sldMkLst>
        <pc:spChg chg="mod">
          <ac:chgData name="Zhang, Ming" userId="b82a8543-f1f7-489a-9aa1-19dfec147758" providerId="ADAL" clId="{D499EFCD-4EF7-4DB8-AC2B-B9460FBA8D27}" dt="2022-12-07T18:43:08.716" v="2285" actId="5793"/>
          <ac:spMkLst>
            <pc:docMk/>
            <pc:sldMk cId="1691555694" sldId="571"/>
            <ac:spMk id="3" creationId="{B25B932F-0F4B-4B9B-45CC-F35F2D791B03}"/>
          </ac:spMkLst>
        </pc:spChg>
      </pc:sldChg>
      <pc:sldChg chg="modSp add mod">
        <pc:chgData name="Zhang, Ming" userId="b82a8543-f1f7-489a-9aa1-19dfec147758" providerId="ADAL" clId="{D499EFCD-4EF7-4DB8-AC2B-B9460FBA8D27}" dt="2022-12-07T18:46:39.811" v="2333" actId="20577"/>
        <pc:sldMkLst>
          <pc:docMk/>
          <pc:sldMk cId="1424677152" sldId="572"/>
        </pc:sldMkLst>
        <pc:spChg chg="mod">
          <ac:chgData name="Zhang, Ming" userId="b82a8543-f1f7-489a-9aa1-19dfec147758" providerId="ADAL" clId="{D499EFCD-4EF7-4DB8-AC2B-B9460FBA8D27}" dt="2022-12-07T18:42:01.119" v="2260" actId="14100"/>
          <ac:spMkLst>
            <pc:docMk/>
            <pc:sldMk cId="1424677152" sldId="572"/>
            <ac:spMk id="2" creationId="{AE1B7687-9347-FEC5-C85C-76548DF1C19B}"/>
          </ac:spMkLst>
        </pc:spChg>
        <pc:spChg chg="mod">
          <ac:chgData name="Zhang, Ming" userId="b82a8543-f1f7-489a-9aa1-19dfec147758" providerId="ADAL" clId="{D499EFCD-4EF7-4DB8-AC2B-B9460FBA8D27}" dt="2022-12-07T18:46:39.811" v="2333" actId="20577"/>
          <ac:spMkLst>
            <pc:docMk/>
            <pc:sldMk cId="1424677152" sldId="572"/>
            <ac:spMk id="3" creationId="{B25B932F-0F4B-4B9B-45CC-F35F2D791B03}"/>
          </ac:spMkLst>
        </pc:spChg>
      </pc:sldChg>
      <pc:sldChg chg="addSp modSp new mod">
        <pc:chgData name="Zhang, Ming" userId="b82a8543-f1f7-489a-9aa1-19dfec147758" providerId="ADAL" clId="{D499EFCD-4EF7-4DB8-AC2B-B9460FBA8D27}" dt="2022-12-07T18:55:02.297" v="2546" actId="1076"/>
        <pc:sldMkLst>
          <pc:docMk/>
          <pc:sldMk cId="3094642369" sldId="573"/>
        </pc:sldMkLst>
        <pc:spChg chg="mod">
          <ac:chgData name="Zhang, Ming" userId="b82a8543-f1f7-489a-9aa1-19dfec147758" providerId="ADAL" clId="{D499EFCD-4EF7-4DB8-AC2B-B9460FBA8D27}" dt="2022-12-07T18:47:18.887" v="2349" actId="20577"/>
          <ac:spMkLst>
            <pc:docMk/>
            <pc:sldMk cId="3094642369" sldId="573"/>
            <ac:spMk id="2" creationId="{4A18176C-FE24-A4DB-7D6B-C460958C4274}"/>
          </ac:spMkLst>
        </pc:spChg>
        <pc:spChg chg="mod">
          <ac:chgData name="Zhang, Ming" userId="b82a8543-f1f7-489a-9aa1-19dfec147758" providerId="ADAL" clId="{D499EFCD-4EF7-4DB8-AC2B-B9460FBA8D27}" dt="2022-12-07T18:54:42.126" v="2542" actId="20577"/>
          <ac:spMkLst>
            <pc:docMk/>
            <pc:sldMk cId="3094642369" sldId="573"/>
            <ac:spMk id="3" creationId="{89B6259D-31A8-3D4C-901C-8D866F70ED52}"/>
          </ac:spMkLst>
        </pc:spChg>
        <pc:picChg chg="add mod">
          <ac:chgData name="Zhang, Ming" userId="b82a8543-f1f7-489a-9aa1-19dfec147758" providerId="ADAL" clId="{D499EFCD-4EF7-4DB8-AC2B-B9460FBA8D27}" dt="2022-12-07T18:55:02.297" v="2546" actId="1076"/>
          <ac:picMkLst>
            <pc:docMk/>
            <pc:sldMk cId="3094642369" sldId="573"/>
            <ac:picMk id="5" creationId="{71F3381A-2F3D-EC6F-10E5-477B6950CB53}"/>
          </ac:picMkLst>
        </pc:picChg>
      </pc:sldChg>
      <pc:sldChg chg="delSp modSp add mod">
        <pc:chgData name="Zhang, Ming" userId="b82a8543-f1f7-489a-9aa1-19dfec147758" providerId="ADAL" clId="{D499EFCD-4EF7-4DB8-AC2B-B9460FBA8D27}" dt="2022-12-07T19:06:07.552" v="2768"/>
        <pc:sldMkLst>
          <pc:docMk/>
          <pc:sldMk cId="3845320955" sldId="574"/>
        </pc:sldMkLst>
        <pc:spChg chg="mod">
          <ac:chgData name="Zhang, Ming" userId="b82a8543-f1f7-489a-9aa1-19dfec147758" providerId="ADAL" clId="{D499EFCD-4EF7-4DB8-AC2B-B9460FBA8D27}" dt="2022-12-07T18:55:29.818" v="2559" actId="20577"/>
          <ac:spMkLst>
            <pc:docMk/>
            <pc:sldMk cId="3845320955" sldId="574"/>
            <ac:spMk id="2" creationId="{4A18176C-FE24-A4DB-7D6B-C460958C4274}"/>
          </ac:spMkLst>
        </pc:spChg>
        <pc:spChg chg="mod">
          <ac:chgData name="Zhang, Ming" userId="b82a8543-f1f7-489a-9aa1-19dfec147758" providerId="ADAL" clId="{D499EFCD-4EF7-4DB8-AC2B-B9460FBA8D27}" dt="2022-12-07T19:06:07.552" v="2768"/>
          <ac:spMkLst>
            <pc:docMk/>
            <pc:sldMk cId="3845320955" sldId="574"/>
            <ac:spMk id="3" creationId="{89B6259D-31A8-3D4C-901C-8D866F70ED52}"/>
          </ac:spMkLst>
        </pc:spChg>
        <pc:picChg chg="del">
          <ac:chgData name="Zhang, Ming" userId="b82a8543-f1f7-489a-9aa1-19dfec147758" providerId="ADAL" clId="{D499EFCD-4EF7-4DB8-AC2B-B9460FBA8D27}" dt="2022-12-07T18:57:30.407" v="2601" actId="478"/>
          <ac:picMkLst>
            <pc:docMk/>
            <pc:sldMk cId="3845320955" sldId="574"/>
            <ac:picMk id="5" creationId="{71F3381A-2F3D-EC6F-10E5-477B6950CB53}"/>
          </ac:picMkLst>
        </pc:picChg>
      </pc:sldChg>
      <pc:sldChg chg="modSp add mod">
        <pc:chgData name="Zhang, Ming" userId="b82a8543-f1f7-489a-9aa1-19dfec147758" providerId="ADAL" clId="{D499EFCD-4EF7-4DB8-AC2B-B9460FBA8D27}" dt="2022-12-07T19:03:37.470" v="2750" actId="20577"/>
        <pc:sldMkLst>
          <pc:docMk/>
          <pc:sldMk cId="2996304488" sldId="575"/>
        </pc:sldMkLst>
        <pc:spChg chg="mod">
          <ac:chgData name="Zhang, Ming" userId="b82a8543-f1f7-489a-9aa1-19dfec147758" providerId="ADAL" clId="{D499EFCD-4EF7-4DB8-AC2B-B9460FBA8D27}" dt="2022-12-07T19:03:37.470" v="2750" actId="20577"/>
          <ac:spMkLst>
            <pc:docMk/>
            <pc:sldMk cId="2996304488" sldId="575"/>
            <ac:spMk id="3" creationId="{89B6259D-31A8-3D4C-901C-8D866F70ED52}"/>
          </ac:spMkLst>
        </pc:spChg>
      </pc:sldChg>
      <pc:sldChg chg="addSp delSp modSp add mod">
        <pc:chgData name="Zhang, Ming" userId="b82a8543-f1f7-489a-9aa1-19dfec147758" providerId="ADAL" clId="{D499EFCD-4EF7-4DB8-AC2B-B9460FBA8D27}" dt="2022-12-07T19:04:37.353" v="2767" actId="1076"/>
        <pc:sldMkLst>
          <pc:docMk/>
          <pc:sldMk cId="3085544380" sldId="576"/>
        </pc:sldMkLst>
        <pc:spChg chg="mod">
          <ac:chgData name="Zhang, Ming" userId="b82a8543-f1f7-489a-9aa1-19dfec147758" providerId="ADAL" clId="{D499EFCD-4EF7-4DB8-AC2B-B9460FBA8D27}" dt="2022-12-07T19:04:15.250" v="2760" actId="20577"/>
          <ac:spMkLst>
            <pc:docMk/>
            <pc:sldMk cId="3085544380" sldId="576"/>
            <ac:spMk id="2" creationId="{4A18176C-FE24-A4DB-7D6B-C460958C4274}"/>
          </ac:spMkLst>
        </pc:spChg>
        <pc:spChg chg="del mod">
          <ac:chgData name="Zhang, Ming" userId="b82a8543-f1f7-489a-9aa1-19dfec147758" providerId="ADAL" clId="{D499EFCD-4EF7-4DB8-AC2B-B9460FBA8D27}" dt="2022-12-07T19:04:27.626" v="2762" actId="478"/>
          <ac:spMkLst>
            <pc:docMk/>
            <pc:sldMk cId="3085544380" sldId="576"/>
            <ac:spMk id="3" creationId="{89B6259D-31A8-3D4C-901C-8D866F70ED52}"/>
          </ac:spMkLst>
        </pc:spChg>
        <pc:picChg chg="add mod">
          <ac:chgData name="Zhang, Ming" userId="b82a8543-f1f7-489a-9aa1-19dfec147758" providerId="ADAL" clId="{D499EFCD-4EF7-4DB8-AC2B-B9460FBA8D27}" dt="2022-12-07T19:04:37.353" v="2767" actId="1076"/>
          <ac:picMkLst>
            <pc:docMk/>
            <pc:sldMk cId="3085544380" sldId="576"/>
            <ac:picMk id="5" creationId="{3A54B491-467A-90DE-26ED-B224BCEF2DB6}"/>
          </ac:picMkLst>
        </pc:picChg>
      </pc:sldChg>
      <pc:sldChg chg="modSp add mod">
        <pc:chgData name="Zhang, Ming" userId="b82a8543-f1f7-489a-9aa1-19dfec147758" providerId="ADAL" clId="{D499EFCD-4EF7-4DB8-AC2B-B9460FBA8D27}" dt="2022-12-07T19:08:50.098" v="2794" actId="20577"/>
        <pc:sldMkLst>
          <pc:docMk/>
          <pc:sldMk cId="2902033773" sldId="577"/>
        </pc:sldMkLst>
        <pc:spChg chg="mod">
          <ac:chgData name="Zhang, Ming" userId="b82a8543-f1f7-489a-9aa1-19dfec147758" providerId="ADAL" clId="{D499EFCD-4EF7-4DB8-AC2B-B9460FBA8D27}" dt="2022-12-07T19:08:50.098" v="2794" actId="20577"/>
          <ac:spMkLst>
            <pc:docMk/>
            <pc:sldMk cId="2902033773" sldId="577"/>
            <ac:spMk id="6" creationId="{5A31ACBC-ED41-BA7B-410E-C71BE39BD59A}"/>
          </ac:spMkLst>
        </pc:spChg>
      </pc:sldChg>
      <pc:sldChg chg="addSp modSp new mod">
        <pc:chgData name="Zhang, Ming" userId="b82a8543-f1f7-489a-9aa1-19dfec147758" providerId="ADAL" clId="{D499EFCD-4EF7-4DB8-AC2B-B9460FBA8D27}" dt="2022-12-07T19:12:29.061" v="2891" actId="20577"/>
        <pc:sldMkLst>
          <pc:docMk/>
          <pc:sldMk cId="191318399" sldId="578"/>
        </pc:sldMkLst>
        <pc:spChg chg="mod">
          <ac:chgData name="Zhang, Ming" userId="b82a8543-f1f7-489a-9aa1-19dfec147758" providerId="ADAL" clId="{D499EFCD-4EF7-4DB8-AC2B-B9460FBA8D27}" dt="2022-12-07T19:12:29.061" v="2891" actId="20577"/>
          <ac:spMkLst>
            <pc:docMk/>
            <pc:sldMk cId="191318399" sldId="578"/>
            <ac:spMk id="2" creationId="{33014310-6471-E3D2-7331-C55295B62E1E}"/>
          </ac:spMkLst>
        </pc:spChg>
        <pc:spChg chg="mod">
          <ac:chgData name="Zhang, Ming" userId="b82a8543-f1f7-489a-9aa1-19dfec147758" providerId="ADAL" clId="{D499EFCD-4EF7-4DB8-AC2B-B9460FBA8D27}" dt="2022-12-07T19:11:48.044" v="2886" actId="1076"/>
          <ac:spMkLst>
            <pc:docMk/>
            <pc:sldMk cId="191318399" sldId="578"/>
            <ac:spMk id="3" creationId="{C6B2454B-A406-9724-202F-8784CB459ECE}"/>
          </ac:spMkLst>
        </pc:spChg>
        <pc:picChg chg="add mod">
          <ac:chgData name="Zhang, Ming" userId="b82a8543-f1f7-489a-9aa1-19dfec147758" providerId="ADAL" clId="{D499EFCD-4EF7-4DB8-AC2B-B9460FBA8D27}" dt="2022-12-07T19:11:52.882" v="2889" actId="1076"/>
          <ac:picMkLst>
            <pc:docMk/>
            <pc:sldMk cId="191318399" sldId="578"/>
            <ac:picMk id="5" creationId="{C5CAC916-FB58-26FE-E70D-431258D47C9A}"/>
          </ac:picMkLst>
        </pc:picChg>
      </pc:sldChg>
      <pc:sldChg chg="modSp add mod">
        <pc:chgData name="Zhang, Ming" userId="b82a8543-f1f7-489a-9aa1-19dfec147758" providerId="ADAL" clId="{D499EFCD-4EF7-4DB8-AC2B-B9460FBA8D27}" dt="2022-12-07T19:13:14.872" v="2914" actId="1076"/>
        <pc:sldMkLst>
          <pc:docMk/>
          <pc:sldMk cId="54600382" sldId="579"/>
        </pc:sldMkLst>
        <pc:spChg chg="mod">
          <ac:chgData name="Zhang, Ming" userId="b82a8543-f1f7-489a-9aa1-19dfec147758" providerId="ADAL" clId="{D499EFCD-4EF7-4DB8-AC2B-B9460FBA8D27}" dt="2022-12-07T19:12:35.592" v="2893" actId="20577"/>
          <ac:spMkLst>
            <pc:docMk/>
            <pc:sldMk cId="54600382" sldId="579"/>
            <ac:spMk id="2" creationId="{33014310-6471-E3D2-7331-C55295B62E1E}"/>
          </ac:spMkLst>
        </pc:spChg>
        <pc:spChg chg="mod">
          <ac:chgData name="Zhang, Ming" userId="b82a8543-f1f7-489a-9aa1-19dfec147758" providerId="ADAL" clId="{D499EFCD-4EF7-4DB8-AC2B-B9460FBA8D27}" dt="2022-12-07T19:13:09.564" v="2911" actId="255"/>
          <ac:spMkLst>
            <pc:docMk/>
            <pc:sldMk cId="54600382" sldId="579"/>
            <ac:spMk id="3" creationId="{C6B2454B-A406-9724-202F-8784CB459ECE}"/>
          </ac:spMkLst>
        </pc:spChg>
        <pc:picChg chg="mod">
          <ac:chgData name="Zhang, Ming" userId="b82a8543-f1f7-489a-9aa1-19dfec147758" providerId="ADAL" clId="{D499EFCD-4EF7-4DB8-AC2B-B9460FBA8D27}" dt="2022-12-07T19:13:14.872" v="2914" actId="1076"/>
          <ac:picMkLst>
            <pc:docMk/>
            <pc:sldMk cId="54600382" sldId="579"/>
            <ac:picMk id="5" creationId="{C5CAC916-FB58-26FE-E70D-431258D47C9A}"/>
          </ac:picMkLst>
        </pc:picChg>
      </pc:sldChg>
      <pc:sldChg chg="delSp modSp add mod">
        <pc:chgData name="Zhang, Ming" userId="b82a8543-f1f7-489a-9aa1-19dfec147758" providerId="ADAL" clId="{D499EFCD-4EF7-4DB8-AC2B-B9460FBA8D27}" dt="2022-12-07T19:16:07.077" v="2981" actId="20577"/>
        <pc:sldMkLst>
          <pc:docMk/>
          <pc:sldMk cId="1126558284" sldId="580"/>
        </pc:sldMkLst>
        <pc:spChg chg="mod">
          <ac:chgData name="Zhang, Ming" userId="b82a8543-f1f7-489a-9aa1-19dfec147758" providerId="ADAL" clId="{D499EFCD-4EF7-4DB8-AC2B-B9460FBA8D27}" dt="2022-12-07T19:14:05.976" v="2927" actId="20577"/>
          <ac:spMkLst>
            <pc:docMk/>
            <pc:sldMk cId="1126558284" sldId="580"/>
            <ac:spMk id="2" creationId="{33014310-6471-E3D2-7331-C55295B62E1E}"/>
          </ac:spMkLst>
        </pc:spChg>
        <pc:spChg chg="mod">
          <ac:chgData name="Zhang, Ming" userId="b82a8543-f1f7-489a-9aa1-19dfec147758" providerId="ADAL" clId="{D499EFCD-4EF7-4DB8-AC2B-B9460FBA8D27}" dt="2022-12-07T19:16:07.077" v="2981" actId="20577"/>
          <ac:spMkLst>
            <pc:docMk/>
            <pc:sldMk cId="1126558284" sldId="580"/>
            <ac:spMk id="3" creationId="{C6B2454B-A406-9724-202F-8784CB459ECE}"/>
          </ac:spMkLst>
        </pc:spChg>
        <pc:picChg chg="del">
          <ac:chgData name="Zhang, Ming" userId="b82a8543-f1f7-489a-9aa1-19dfec147758" providerId="ADAL" clId="{D499EFCD-4EF7-4DB8-AC2B-B9460FBA8D27}" dt="2022-12-07T19:14:14.498" v="2929" actId="478"/>
          <ac:picMkLst>
            <pc:docMk/>
            <pc:sldMk cId="1126558284" sldId="580"/>
            <ac:picMk id="5" creationId="{C5CAC916-FB58-26FE-E70D-431258D47C9A}"/>
          </ac:picMkLst>
        </pc:picChg>
      </pc:sldChg>
      <pc:sldChg chg="modSp new mod">
        <pc:chgData name="Zhang, Ming" userId="b82a8543-f1f7-489a-9aa1-19dfec147758" providerId="ADAL" clId="{D499EFCD-4EF7-4DB8-AC2B-B9460FBA8D27}" dt="2022-12-07T19:21:58.982" v="3164" actId="113"/>
        <pc:sldMkLst>
          <pc:docMk/>
          <pc:sldMk cId="3830888648" sldId="581"/>
        </pc:sldMkLst>
        <pc:spChg chg="mod">
          <ac:chgData name="Zhang, Ming" userId="b82a8543-f1f7-489a-9aa1-19dfec147758" providerId="ADAL" clId="{D499EFCD-4EF7-4DB8-AC2B-B9460FBA8D27}" dt="2022-12-07T19:18:25.496" v="3049" actId="313"/>
          <ac:spMkLst>
            <pc:docMk/>
            <pc:sldMk cId="3830888648" sldId="581"/>
            <ac:spMk id="2" creationId="{F987A0C3-853D-A6EA-0F43-460AB8BFC06E}"/>
          </ac:spMkLst>
        </pc:spChg>
        <pc:spChg chg="mod">
          <ac:chgData name="Zhang, Ming" userId="b82a8543-f1f7-489a-9aa1-19dfec147758" providerId="ADAL" clId="{D499EFCD-4EF7-4DB8-AC2B-B9460FBA8D27}" dt="2022-12-07T19:21:58.982" v="3164" actId="113"/>
          <ac:spMkLst>
            <pc:docMk/>
            <pc:sldMk cId="3830888648" sldId="581"/>
            <ac:spMk id="3" creationId="{4EB5C799-C361-84D5-6664-8ACEA49F3502}"/>
          </ac:spMkLst>
        </pc:spChg>
      </pc:sldChg>
      <pc:sldChg chg="modSp add mod">
        <pc:chgData name="Zhang, Ming" userId="b82a8543-f1f7-489a-9aa1-19dfec147758" providerId="ADAL" clId="{D499EFCD-4EF7-4DB8-AC2B-B9460FBA8D27}" dt="2022-12-07T19:26:09.657" v="3304" actId="20577"/>
        <pc:sldMkLst>
          <pc:docMk/>
          <pc:sldMk cId="1116378045" sldId="582"/>
        </pc:sldMkLst>
        <pc:spChg chg="mod">
          <ac:chgData name="Zhang, Ming" userId="b82a8543-f1f7-489a-9aa1-19dfec147758" providerId="ADAL" clId="{D499EFCD-4EF7-4DB8-AC2B-B9460FBA8D27}" dt="2022-12-07T19:22:54.111" v="3193" actId="14100"/>
          <ac:spMkLst>
            <pc:docMk/>
            <pc:sldMk cId="1116378045" sldId="582"/>
            <ac:spMk id="2" creationId="{F987A0C3-853D-A6EA-0F43-460AB8BFC06E}"/>
          </ac:spMkLst>
        </pc:spChg>
        <pc:spChg chg="mod">
          <ac:chgData name="Zhang, Ming" userId="b82a8543-f1f7-489a-9aa1-19dfec147758" providerId="ADAL" clId="{D499EFCD-4EF7-4DB8-AC2B-B9460FBA8D27}" dt="2022-12-07T19:26:09.657" v="3304" actId="20577"/>
          <ac:spMkLst>
            <pc:docMk/>
            <pc:sldMk cId="1116378045" sldId="582"/>
            <ac:spMk id="3" creationId="{4EB5C799-C361-84D5-6664-8ACEA49F3502}"/>
          </ac:spMkLst>
        </pc:spChg>
      </pc:sldChg>
      <pc:sldChg chg="modSp new mod">
        <pc:chgData name="Zhang, Ming" userId="b82a8543-f1f7-489a-9aa1-19dfec147758" providerId="ADAL" clId="{D499EFCD-4EF7-4DB8-AC2B-B9460FBA8D27}" dt="2022-12-07T19:28:53.961" v="3371" actId="20577"/>
        <pc:sldMkLst>
          <pc:docMk/>
          <pc:sldMk cId="2032622829" sldId="583"/>
        </pc:sldMkLst>
        <pc:spChg chg="mod">
          <ac:chgData name="Zhang, Ming" userId="b82a8543-f1f7-489a-9aa1-19dfec147758" providerId="ADAL" clId="{D499EFCD-4EF7-4DB8-AC2B-B9460FBA8D27}" dt="2022-12-07T19:27:35.895" v="3320" actId="20577"/>
          <ac:spMkLst>
            <pc:docMk/>
            <pc:sldMk cId="2032622829" sldId="583"/>
            <ac:spMk id="2" creationId="{9A761937-57EC-4CFD-9B14-47F46F6D1C0D}"/>
          </ac:spMkLst>
        </pc:spChg>
        <pc:spChg chg="mod">
          <ac:chgData name="Zhang, Ming" userId="b82a8543-f1f7-489a-9aa1-19dfec147758" providerId="ADAL" clId="{D499EFCD-4EF7-4DB8-AC2B-B9460FBA8D27}" dt="2022-12-07T19:28:53.961" v="3371" actId="20577"/>
          <ac:spMkLst>
            <pc:docMk/>
            <pc:sldMk cId="2032622829" sldId="583"/>
            <ac:spMk id="3" creationId="{8235CE78-7C62-E3EB-DE64-8825478AD539}"/>
          </ac:spMkLst>
        </pc:spChg>
      </pc:sldChg>
      <pc:sldChg chg="modSp add mod">
        <pc:chgData name="Zhang, Ming" userId="b82a8543-f1f7-489a-9aa1-19dfec147758" providerId="ADAL" clId="{D499EFCD-4EF7-4DB8-AC2B-B9460FBA8D27}" dt="2022-12-07T19:35:59.469" v="3547" actId="20577"/>
        <pc:sldMkLst>
          <pc:docMk/>
          <pc:sldMk cId="4086255575" sldId="584"/>
        </pc:sldMkLst>
        <pc:spChg chg="mod">
          <ac:chgData name="Zhang, Ming" userId="b82a8543-f1f7-489a-9aa1-19dfec147758" providerId="ADAL" clId="{D499EFCD-4EF7-4DB8-AC2B-B9460FBA8D27}" dt="2022-12-07T19:29:43.297" v="3395" actId="255"/>
          <ac:spMkLst>
            <pc:docMk/>
            <pc:sldMk cId="4086255575" sldId="584"/>
            <ac:spMk id="2" creationId="{F987A0C3-853D-A6EA-0F43-460AB8BFC06E}"/>
          </ac:spMkLst>
        </pc:spChg>
        <pc:spChg chg="mod">
          <ac:chgData name="Zhang, Ming" userId="b82a8543-f1f7-489a-9aa1-19dfec147758" providerId="ADAL" clId="{D499EFCD-4EF7-4DB8-AC2B-B9460FBA8D27}" dt="2022-12-07T19:35:59.469" v="3547" actId="20577"/>
          <ac:spMkLst>
            <pc:docMk/>
            <pc:sldMk cId="4086255575" sldId="584"/>
            <ac:spMk id="3" creationId="{4EB5C799-C361-84D5-6664-8ACEA49F3502}"/>
          </ac:spMkLst>
        </pc:spChg>
      </pc:sldChg>
      <pc:sldChg chg="addSp delSp modSp new mod">
        <pc:chgData name="Zhang, Ming" userId="b82a8543-f1f7-489a-9aa1-19dfec147758" providerId="ADAL" clId="{D499EFCD-4EF7-4DB8-AC2B-B9460FBA8D27}" dt="2022-12-07T19:37:13.390" v="3585" actId="1076"/>
        <pc:sldMkLst>
          <pc:docMk/>
          <pc:sldMk cId="2477707361" sldId="585"/>
        </pc:sldMkLst>
        <pc:spChg chg="mod">
          <ac:chgData name="Zhang, Ming" userId="b82a8543-f1f7-489a-9aa1-19dfec147758" providerId="ADAL" clId="{D499EFCD-4EF7-4DB8-AC2B-B9460FBA8D27}" dt="2022-12-07T19:36:54.870" v="3579" actId="20577"/>
          <ac:spMkLst>
            <pc:docMk/>
            <pc:sldMk cId="2477707361" sldId="585"/>
            <ac:spMk id="2" creationId="{2FEB91A6-536C-E201-B3CA-4F02BC4AB7A7}"/>
          </ac:spMkLst>
        </pc:spChg>
        <pc:spChg chg="del">
          <ac:chgData name="Zhang, Ming" userId="b82a8543-f1f7-489a-9aa1-19dfec147758" providerId="ADAL" clId="{D499EFCD-4EF7-4DB8-AC2B-B9460FBA8D27}" dt="2022-12-07T19:37:05.710" v="3580" actId="478"/>
          <ac:spMkLst>
            <pc:docMk/>
            <pc:sldMk cId="2477707361" sldId="585"/>
            <ac:spMk id="3" creationId="{F7B9C92B-42D7-767C-7EC4-A20783A7AF52}"/>
          </ac:spMkLst>
        </pc:spChg>
        <pc:picChg chg="add mod">
          <ac:chgData name="Zhang, Ming" userId="b82a8543-f1f7-489a-9aa1-19dfec147758" providerId="ADAL" clId="{D499EFCD-4EF7-4DB8-AC2B-B9460FBA8D27}" dt="2022-12-07T19:37:13.390" v="3585" actId="1076"/>
          <ac:picMkLst>
            <pc:docMk/>
            <pc:sldMk cId="2477707361" sldId="585"/>
            <ac:picMk id="5" creationId="{5744F1CB-B627-C7C0-CD66-ADC0F8F30C4B}"/>
          </ac:picMkLst>
        </pc:picChg>
      </pc:sldChg>
      <pc:sldChg chg="addSp modSp new mod ord">
        <pc:chgData name="Zhang, Ming" userId="b82a8543-f1f7-489a-9aa1-19dfec147758" providerId="ADAL" clId="{D499EFCD-4EF7-4DB8-AC2B-B9460FBA8D27}" dt="2022-12-07T19:41:08.098" v="3657"/>
        <pc:sldMkLst>
          <pc:docMk/>
          <pc:sldMk cId="715065467" sldId="586"/>
        </pc:sldMkLst>
        <pc:spChg chg="mod">
          <ac:chgData name="Zhang, Ming" userId="b82a8543-f1f7-489a-9aa1-19dfec147758" providerId="ADAL" clId="{D499EFCD-4EF7-4DB8-AC2B-B9460FBA8D27}" dt="2022-12-07T19:38:44.838" v="3612" actId="20577"/>
          <ac:spMkLst>
            <pc:docMk/>
            <pc:sldMk cId="715065467" sldId="586"/>
            <ac:spMk id="2" creationId="{8FC544D4-04F9-7C33-69BF-5B3707B8FB7A}"/>
          </ac:spMkLst>
        </pc:spChg>
        <pc:spChg chg="mod">
          <ac:chgData name="Zhang, Ming" userId="b82a8543-f1f7-489a-9aa1-19dfec147758" providerId="ADAL" clId="{D499EFCD-4EF7-4DB8-AC2B-B9460FBA8D27}" dt="2022-12-07T19:40:43.477" v="3655" actId="20577"/>
          <ac:spMkLst>
            <pc:docMk/>
            <pc:sldMk cId="715065467" sldId="586"/>
            <ac:spMk id="3" creationId="{37656BCF-42E9-AB7D-7121-796AB8D39F89}"/>
          </ac:spMkLst>
        </pc:spChg>
        <pc:picChg chg="add mod">
          <ac:chgData name="Zhang, Ming" userId="b82a8543-f1f7-489a-9aa1-19dfec147758" providerId="ADAL" clId="{D499EFCD-4EF7-4DB8-AC2B-B9460FBA8D27}" dt="2022-12-07T19:40:25.850" v="3641" actId="1076"/>
          <ac:picMkLst>
            <pc:docMk/>
            <pc:sldMk cId="715065467" sldId="586"/>
            <ac:picMk id="5" creationId="{37A813A9-467F-4592-7F08-E14C306F3ACB}"/>
          </ac:picMkLst>
        </pc:picChg>
        <pc:picChg chg="add mod">
          <ac:chgData name="Zhang, Ming" userId="b82a8543-f1f7-489a-9aa1-19dfec147758" providerId="ADAL" clId="{D499EFCD-4EF7-4DB8-AC2B-B9460FBA8D27}" dt="2022-12-07T19:40:39.390" v="3645" actId="1076"/>
          <ac:picMkLst>
            <pc:docMk/>
            <pc:sldMk cId="715065467" sldId="586"/>
            <ac:picMk id="7" creationId="{7F1B277F-90B0-9843-A1A6-5F46A980C373}"/>
          </ac:picMkLst>
        </pc:picChg>
      </pc:sldChg>
      <pc:sldChg chg="addSp delSp modSp add mod">
        <pc:chgData name="Zhang, Ming" userId="b82a8543-f1f7-489a-9aa1-19dfec147758" providerId="ADAL" clId="{D499EFCD-4EF7-4DB8-AC2B-B9460FBA8D27}" dt="2022-12-07T19:42:02.491" v="3671" actId="1076"/>
        <pc:sldMkLst>
          <pc:docMk/>
          <pc:sldMk cId="1307531054" sldId="587"/>
        </pc:sldMkLst>
        <pc:spChg chg="mod">
          <ac:chgData name="Zhang, Ming" userId="b82a8543-f1f7-489a-9aa1-19dfec147758" providerId="ADAL" clId="{D499EFCD-4EF7-4DB8-AC2B-B9460FBA8D27}" dt="2022-12-07T19:41:49.303" v="3668" actId="20577"/>
          <ac:spMkLst>
            <pc:docMk/>
            <pc:sldMk cId="1307531054" sldId="587"/>
            <ac:spMk id="3" creationId="{37656BCF-42E9-AB7D-7121-796AB8D39F89}"/>
          </ac:spMkLst>
        </pc:spChg>
        <pc:picChg chg="del">
          <ac:chgData name="Zhang, Ming" userId="b82a8543-f1f7-489a-9aa1-19dfec147758" providerId="ADAL" clId="{D499EFCD-4EF7-4DB8-AC2B-B9460FBA8D27}" dt="2022-12-07T19:41:29.232" v="3660" actId="478"/>
          <ac:picMkLst>
            <pc:docMk/>
            <pc:sldMk cId="1307531054" sldId="587"/>
            <ac:picMk id="5" creationId="{37A813A9-467F-4592-7F08-E14C306F3ACB}"/>
          </ac:picMkLst>
        </pc:picChg>
        <pc:picChg chg="add mod">
          <ac:chgData name="Zhang, Ming" userId="b82a8543-f1f7-489a-9aa1-19dfec147758" providerId="ADAL" clId="{D499EFCD-4EF7-4DB8-AC2B-B9460FBA8D27}" dt="2022-12-07T19:42:02.491" v="3671" actId="1076"/>
          <ac:picMkLst>
            <pc:docMk/>
            <pc:sldMk cId="1307531054" sldId="587"/>
            <ac:picMk id="6" creationId="{2E39B52C-1EEB-C44E-A9B1-2B93D43B4238}"/>
          </ac:picMkLst>
        </pc:picChg>
        <pc:picChg chg="del">
          <ac:chgData name="Zhang, Ming" userId="b82a8543-f1f7-489a-9aa1-19dfec147758" providerId="ADAL" clId="{D499EFCD-4EF7-4DB8-AC2B-B9460FBA8D27}" dt="2022-12-07T19:41:30.848" v="3661" actId="478"/>
          <ac:picMkLst>
            <pc:docMk/>
            <pc:sldMk cId="1307531054" sldId="587"/>
            <ac:picMk id="7" creationId="{7F1B277F-90B0-9843-A1A6-5F46A980C373}"/>
          </ac:picMkLst>
        </pc:picChg>
      </pc:sldChg>
    </pc:docChg>
  </pc:docChgLst>
  <pc:docChgLst>
    <pc:chgData name="Zhang, Ming" userId="b82a8543-f1f7-489a-9aa1-19dfec147758" providerId="ADAL" clId="{6376A95B-F6F4-4E04-ADB8-0F8B30F41D42}"/>
    <pc:docChg chg="undo custSel addSld delSld modSld sldOrd">
      <pc:chgData name="Zhang, Ming" userId="b82a8543-f1f7-489a-9aa1-19dfec147758" providerId="ADAL" clId="{6376A95B-F6F4-4E04-ADB8-0F8B30F41D42}" dt="2022-12-08T15:49:06.569" v="3453" actId="47"/>
      <pc:docMkLst>
        <pc:docMk/>
      </pc:docMkLst>
      <pc:sldChg chg="modSp mod">
        <pc:chgData name="Zhang, Ming" userId="b82a8543-f1f7-489a-9aa1-19dfec147758" providerId="ADAL" clId="{6376A95B-F6F4-4E04-ADB8-0F8B30F41D42}" dt="2022-12-07T20:11:23.679" v="30" actId="20577"/>
        <pc:sldMkLst>
          <pc:docMk/>
          <pc:sldMk cId="2671960317" sldId="260"/>
        </pc:sldMkLst>
        <pc:spChg chg="mod">
          <ac:chgData name="Zhang, Ming" userId="b82a8543-f1f7-489a-9aa1-19dfec147758" providerId="ADAL" clId="{6376A95B-F6F4-4E04-ADB8-0F8B30F41D42}" dt="2022-12-07T20:11:23.679" v="30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6376A95B-F6F4-4E04-ADB8-0F8B30F41D42}" dt="2022-12-07T20:12:12.232" v="119" actId="20577"/>
        <pc:sldMkLst>
          <pc:docMk/>
          <pc:sldMk cId="5946082" sldId="268"/>
        </pc:sldMkLst>
        <pc:spChg chg="mod">
          <ac:chgData name="Zhang, Ming" userId="b82a8543-f1f7-489a-9aa1-19dfec147758" providerId="ADAL" clId="{6376A95B-F6F4-4E04-ADB8-0F8B30F41D42}" dt="2022-12-07T20:12:12.232" v="119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6376A95B-F6F4-4E04-ADB8-0F8B30F41D42}" dt="2022-12-07T20:12:26.367" v="139" actId="20577"/>
        <pc:sldMkLst>
          <pc:docMk/>
          <pc:sldMk cId="2934890774" sldId="352"/>
        </pc:sldMkLst>
        <pc:spChg chg="mod">
          <ac:chgData name="Zhang, Ming" userId="b82a8543-f1f7-489a-9aa1-19dfec147758" providerId="ADAL" clId="{6376A95B-F6F4-4E04-ADB8-0F8B30F41D42}" dt="2022-12-07T20:12:26.367" v="139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addSp modSp mod">
        <pc:chgData name="Zhang, Ming" userId="b82a8543-f1f7-489a-9aa1-19dfec147758" providerId="ADAL" clId="{6376A95B-F6F4-4E04-ADB8-0F8B30F41D42}" dt="2022-12-07T20:14:06.007" v="193" actId="20577"/>
        <pc:sldMkLst>
          <pc:docMk/>
          <pc:sldMk cId="1330744714" sldId="552"/>
        </pc:sldMkLst>
        <pc:spChg chg="mod">
          <ac:chgData name="Zhang, Ming" userId="b82a8543-f1f7-489a-9aa1-19dfec147758" providerId="ADAL" clId="{6376A95B-F6F4-4E04-ADB8-0F8B30F41D42}" dt="2022-12-07T20:12:41.736" v="156" actId="14100"/>
          <ac:spMkLst>
            <pc:docMk/>
            <pc:sldMk cId="1330744714" sldId="552"/>
            <ac:spMk id="2" creationId="{4ACD4FC7-A367-4162-ECE7-06C08105B180}"/>
          </ac:spMkLst>
        </pc:spChg>
        <pc:spChg chg="mod">
          <ac:chgData name="Zhang, Ming" userId="b82a8543-f1f7-489a-9aa1-19dfec147758" providerId="ADAL" clId="{6376A95B-F6F4-4E04-ADB8-0F8B30F41D42}" dt="2022-12-07T20:14:06.007" v="193" actId="20577"/>
          <ac:spMkLst>
            <pc:docMk/>
            <pc:sldMk cId="1330744714" sldId="552"/>
            <ac:spMk id="3" creationId="{AC1E7C7D-0946-65A3-7FFD-FA963A347AB6}"/>
          </ac:spMkLst>
        </pc:spChg>
        <pc:picChg chg="add mod">
          <ac:chgData name="Zhang, Ming" userId="b82a8543-f1f7-489a-9aa1-19dfec147758" providerId="ADAL" clId="{6376A95B-F6F4-4E04-ADB8-0F8B30F41D42}" dt="2022-12-07T20:14:00.582" v="191" actId="1076"/>
          <ac:picMkLst>
            <pc:docMk/>
            <pc:sldMk cId="1330744714" sldId="552"/>
            <ac:picMk id="5" creationId="{36F2D744-5098-D9EB-B159-1C8122F81546}"/>
          </ac:picMkLst>
        </pc:picChg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2133748781" sldId="553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2342144264" sldId="554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465245669" sldId="555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880913416" sldId="556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3021577548" sldId="557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1410443754" sldId="558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4232269743" sldId="559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3459693952" sldId="560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2123297971" sldId="561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1782829287" sldId="562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3846738616" sldId="563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510857745" sldId="564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887571633" sldId="565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3711530655" sldId="566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3402056774" sldId="567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1897731666" sldId="568"/>
        </pc:sldMkLst>
      </pc:sldChg>
      <pc:sldChg chg="add del">
        <pc:chgData name="Zhang, Ming" userId="b82a8543-f1f7-489a-9aa1-19dfec147758" providerId="ADAL" clId="{6376A95B-F6F4-4E04-ADB8-0F8B30F41D42}" dt="2022-12-07T21:23:46.930" v="1191" actId="47"/>
        <pc:sldMkLst>
          <pc:docMk/>
          <pc:sldMk cId="3760528679" sldId="569"/>
        </pc:sldMkLst>
      </pc:sldChg>
      <pc:sldChg chg="modSp mod">
        <pc:chgData name="Zhang, Ming" userId="b82a8543-f1f7-489a-9aa1-19dfec147758" providerId="ADAL" clId="{6376A95B-F6F4-4E04-ADB8-0F8B30F41D42}" dt="2022-12-07T21:24:11.113" v="1230" actId="20577"/>
        <pc:sldMkLst>
          <pc:docMk/>
          <pc:sldMk cId="3600270610" sldId="570"/>
        </pc:sldMkLst>
        <pc:spChg chg="mod">
          <ac:chgData name="Zhang, Ming" userId="b82a8543-f1f7-489a-9aa1-19dfec147758" providerId="ADAL" clId="{6376A95B-F6F4-4E04-ADB8-0F8B30F41D42}" dt="2022-12-07T21:24:11.113" v="1230" actId="20577"/>
          <ac:spMkLst>
            <pc:docMk/>
            <pc:sldMk cId="3600270610" sldId="570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691555694" sldId="571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424677152" sldId="572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3094642369" sldId="573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3845320955" sldId="574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2996304488" sldId="575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3085544380" sldId="576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2902033773" sldId="577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91318399" sldId="578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54600382" sldId="579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126558284" sldId="580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3830888648" sldId="581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116378045" sldId="582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2032622829" sldId="583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4086255575" sldId="584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2477707361" sldId="585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715065467" sldId="586"/>
        </pc:sldMkLst>
      </pc:sldChg>
      <pc:sldChg chg="del">
        <pc:chgData name="Zhang, Ming" userId="b82a8543-f1f7-489a-9aa1-19dfec147758" providerId="ADAL" clId="{6376A95B-F6F4-4E04-ADB8-0F8B30F41D42}" dt="2022-12-07T23:38:46.752" v="1233" actId="47"/>
        <pc:sldMkLst>
          <pc:docMk/>
          <pc:sldMk cId="1307531054" sldId="587"/>
        </pc:sldMkLst>
      </pc:sldChg>
      <pc:sldChg chg="addSp modSp new add del mod">
        <pc:chgData name="Zhang, Ming" userId="b82a8543-f1f7-489a-9aa1-19dfec147758" providerId="ADAL" clId="{6376A95B-F6F4-4E04-ADB8-0F8B30F41D42}" dt="2022-12-07T21:23:31.085" v="1190" actId="47"/>
        <pc:sldMkLst>
          <pc:docMk/>
          <pc:sldMk cId="1509999177" sldId="588"/>
        </pc:sldMkLst>
        <pc:spChg chg="mod">
          <ac:chgData name="Zhang, Ming" userId="b82a8543-f1f7-489a-9aa1-19dfec147758" providerId="ADAL" clId="{6376A95B-F6F4-4E04-ADB8-0F8B30F41D42}" dt="2022-12-07T21:19:46.802" v="1093" actId="20577"/>
          <ac:spMkLst>
            <pc:docMk/>
            <pc:sldMk cId="1509999177" sldId="588"/>
            <ac:spMk id="2" creationId="{7144DBC5-54FB-095A-E18E-E9106C0FF427}"/>
          </ac:spMkLst>
        </pc:spChg>
        <pc:spChg chg="mod">
          <ac:chgData name="Zhang, Ming" userId="b82a8543-f1f7-489a-9aa1-19dfec147758" providerId="ADAL" clId="{6376A95B-F6F4-4E04-ADB8-0F8B30F41D42}" dt="2022-12-07T21:21:49.944" v="1179" actId="20577"/>
          <ac:spMkLst>
            <pc:docMk/>
            <pc:sldMk cId="1509999177" sldId="588"/>
            <ac:spMk id="3" creationId="{915A48E7-A1F0-68BF-237E-6D0A8C468673}"/>
          </ac:spMkLst>
        </pc:spChg>
        <pc:picChg chg="add mod">
          <ac:chgData name="Zhang, Ming" userId="b82a8543-f1f7-489a-9aa1-19dfec147758" providerId="ADAL" clId="{6376A95B-F6F4-4E04-ADB8-0F8B30F41D42}" dt="2022-12-07T21:21:45.644" v="1178" actId="1076"/>
          <ac:picMkLst>
            <pc:docMk/>
            <pc:sldMk cId="1509999177" sldId="588"/>
            <ac:picMk id="5" creationId="{C142179C-63D3-F844-7888-99F3EFC9B53A}"/>
          </ac:picMkLst>
        </pc:picChg>
        <pc:picChg chg="add mod">
          <ac:chgData name="Zhang, Ming" userId="b82a8543-f1f7-489a-9aa1-19dfec147758" providerId="ADAL" clId="{6376A95B-F6F4-4E04-ADB8-0F8B30F41D42}" dt="2022-12-07T21:22:09.697" v="1186" actId="14100"/>
          <ac:picMkLst>
            <pc:docMk/>
            <pc:sldMk cId="1509999177" sldId="588"/>
            <ac:picMk id="7" creationId="{05971BD8-326C-A217-682D-A51B1005B4BB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7T20:34:16.560" v="227" actId="22"/>
        <pc:sldMkLst>
          <pc:docMk/>
          <pc:sldMk cId="55762596" sldId="589"/>
        </pc:sldMkLst>
        <pc:spChg chg="mod">
          <ac:chgData name="Zhang, Ming" userId="b82a8543-f1f7-489a-9aa1-19dfec147758" providerId="ADAL" clId="{6376A95B-F6F4-4E04-ADB8-0F8B30F41D42}" dt="2022-12-07T20:32:47.803" v="225" actId="255"/>
          <ac:spMkLst>
            <pc:docMk/>
            <pc:sldMk cId="55762596" sldId="589"/>
            <ac:spMk id="3" creationId="{AC1E7C7D-0946-65A3-7FFD-FA963A347AB6}"/>
          </ac:spMkLst>
        </pc:spChg>
        <pc:spChg chg="add del">
          <ac:chgData name="Zhang, Ming" userId="b82a8543-f1f7-489a-9aa1-19dfec147758" providerId="ADAL" clId="{6376A95B-F6F4-4E04-ADB8-0F8B30F41D42}" dt="2022-12-07T20:34:16.560" v="227" actId="22"/>
          <ac:spMkLst>
            <pc:docMk/>
            <pc:sldMk cId="55762596" sldId="589"/>
            <ac:spMk id="6" creationId="{87B2D6DB-C34D-7DF4-EBFF-5DFB27E5CBE8}"/>
          </ac:spMkLst>
        </pc:spChg>
        <pc:picChg chg="mod">
          <ac:chgData name="Zhang, Ming" userId="b82a8543-f1f7-489a-9aa1-19dfec147758" providerId="ADAL" clId="{6376A95B-F6F4-4E04-ADB8-0F8B30F41D42}" dt="2022-12-07T20:32:33.665" v="220" actId="1076"/>
          <ac:picMkLst>
            <pc:docMk/>
            <pc:sldMk cId="55762596" sldId="589"/>
            <ac:picMk id="5" creationId="{36F2D744-5098-D9EB-B159-1C8122F81546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7T20:35:33.016" v="256" actId="20577"/>
        <pc:sldMkLst>
          <pc:docMk/>
          <pc:sldMk cId="655292140" sldId="590"/>
        </pc:sldMkLst>
        <pc:spChg chg="mod">
          <ac:chgData name="Zhang, Ming" userId="b82a8543-f1f7-489a-9aa1-19dfec147758" providerId="ADAL" clId="{6376A95B-F6F4-4E04-ADB8-0F8B30F41D42}" dt="2022-12-07T20:35:33.016" v="256" actId="20577"/>
          <ac:spMkLst>
            <pc:docMk/>
            <pc:sldMk cId="655292140" sldId="590"/>
            <ac:spMk id="3" creationId="{AC1E7C7D-0946-65A3-7FFD-FA963A347AB6}"/>
          </ac:spMkLst>
        </pc:spChg>
        <pc:picChg chg="del">
          <ac:chgData name="Zhang, Ming" userId="b82a8543-f1f7-489a-9aa1-19dfec147758" providerId="ADAL" clId="{6376A95B-F6F4-4E04-ADB8-0F8B30F41D42}" dt="2022-12-07T20:34:57.922" v="251" actId="478"/>
          <ac:picMkLst>
            <pc:docMk/>
            <pc:sldMk cId="655292140" sldId="590"/>
            <ac:picMk id="5" creationId="{36F2D744-5098-D9EB-B159-1C8122F81546}"/>
          </ac:picMkLst>
        </pc:picChg>
        <pc:picChg chg="add mod">
          <ac:chgData name="Zhang, Ming" userId="b82a8543-f1f7-489a-9aa1-19dfec147758" providerId="ADAL" clId="{6376A95B-F6F4-4E04-ADB8-0F8B30F41D42}" dt="2022-12-07T20:35:05.981" v="254" actId="1076"/>
          <ac:picMkLst>
            <pc:docMk/>
            <pc:sldMk cId="655292140" sldId="590"/>
            <ac:picMk id="6" creationId="{8A218A47-30D1-4724-4AA4-6B4DEF6D4DEE}"/>
          </ac:picMkLst>
        </pc:picChg>
      </pc:sldChg>
      <pc:sldChg chg="delSp modSp add mod">
        <pc:chgData name="Zhang, Ming" userId="b82a8543-f1f7-489a-9aa1-19dfec147758" providerId="ADAL" clId="{6376A95B-F6F4-4E04-ADB8-0F8B30F41D42}" dt="2022-12-07T20:40:44.409" v="382" actId="255"/>
        <pc:sldMkLst>
          <pc:docMk/>
          <pc:sldMk cId="4067615385" sldId="591"/>
        </pc:sldMkLst>
        <pc:spChg chg="mod">
          <ac:chgData name="Zhang, Ming" userId="b82a8543-f1f7-489a-9aa1-19dfec147758" providerId="ADAL" clId="{6376A95B-F6F4-4E04-ADB8-0F8B30F41D42}" dt="2022-12-07T20:40:44.409" v="382" actId="255"/>
          <ac:spMkLst>
            <pc:docMk/>
            <pc:sldMk cId="4067615385" sldId="591"/>
            <ac:spMk id="3" creationId="{AC1E7C7D-0946-65A3-7FFD-FA963A347AB6}"/>
          </ac:spMkLst>
        </pc:spChg>
        <pc:picChg chg="del">
          <ac:chgData name="Zhang, Ming" userId="b82a8543-f1f7-489a-9aa1-19dfec147758" providerId="ADAL" clId="{6376A95B-F6F4-4E04-ADB8-0F8B30F41D42}" dt="2022-12-07T20:36:12.424" v="258" actId="478"/>
          <ac:picMkLst>
            <pc:docMk/>
            <pc:sldMk cId="4067615385" sldId="591"/>
            <ac:picMk id="6" creationId="{8A218A47-30D1-4724-4AA4-6B4DEF6D4DEE}"/>
          </ac:picMkLst>
        </pc:picChg>
      </pc:sldChg>
      <pc:sldChg chg="modSp add mod">
        <pc:chgData name="Zhang, Ming" userId="b82a8543-f1f7-489a-9aa1-19dfec147758" providerId="ADAL" clId="{6376A95B-F6F4-4E04-ADB8-0F8B30F41D42}" dt="2022-12-07T20:46:51.362" v="472" actId="20577"/>
        <pc:sldMkLst>
          <pc:docMk/>
          <pc:sldMk cId="1732176820" sldId="592"/>
        </pc:sldMkLst>
        <pc:spChg chg="mod">
          <ac:chgData name="Zhang, Ming" userId="b82a8543-f1f7-489a-9aa1-19dfec147758" providerId="ADAL" clId="{6376A95B-F6F4-4E04-ADB8-0F8B30F41D42}" dt="2022-12-07T20:46:51.362" v="472" actId="20577"/>
          <ac:spMkLst>
            <pc:docMk/>
            <pc:sldMk cId="1732176820" sldId="592"/>
            <ac:spMk id="3" creationId="{AC1E7C7D-0946-65A3-7FFD-FA963A347AB6}"/>
          </ac:spMkLst>
        </pc:spChg>
      </pc:sldChg>
      <pc:sldChg chg="modSp add mod">
        <pc:chgData name="Zhang, Ming" userId="b82a8543-f1f7-489a-9aa1-19dfec147758" providerId="ADAL" clId="{6376A95B-F6F4-4E04-ADB8-0F8B30F41D42}" dt="2022-12-07T20:52:59.733" v="549" actId="20577"/>
        <pc:sldMkLst>
          <pc:docMk/>
          <pc:sldMk cId="736125528" sldId="593"/>
        </pc:sldMkLst>
        <pc:spChg chg="mod">
          <ac:chgData name="Zhang, Ming" userId="b82a8543-f1f7-489a-9aa1-19dfec147758" providerId="ADAL" clId="{6376A95B-F6F4-4E04-ADB8-0F8B30F41D42}" dt="2022-12-07T20:52:59.733" v="549" actId="20577"/>
          <ac:spMkLst>
            <pc:docMk/>
            <pc:sldMk cId="736125528" sldId="593"/>
            <ac:spMk id="3" creationId="{AC1E7C7D-0946-65A3-7FFD-FA963A347AB6}"/>
          </ac:spMkLst>
        </pc:spChg>
      </pc:sldChg>
      <pc:sldChg chg="modSp add mod">
        <pc:chgData name="Zhang, Ming" userId="b82a8543-f1f7-489a-9aa1-19dfec147758" providerId="ADAL" clId="{6376A95B-F6F4-4E04-ADB8-0F8B30F41D42}" dt="2022-12-07T20:54:50.214" v="599" actId="255"/>
        <pc:sldMkLst>
          <pc:docMk/>
          <pc:sldMk cId="3559072402" sldId="594"/>
        </pc:sldMkLst>
        <pc:spChg chg="mod">
          <ac:chgData name="Zhang, Ming" userId="b82a8543-f1f7-489a-9aa1-19dfec147758" providerId="ADAL" clId="{6376A95B-F6F4-4E04-ADB8-0F8B30F41D42}" dt="2022-12-07T20:54:50.214" v="599" actId="255"/>
          <ac:spMkLst>
            <pc:docMk/>
            <pc:sldMk cId="3559072402" sldId="594"/>
            <ac:spMk id="3" creationId="{AC1E7C7D-0946-65A3-7FFD-FA963A347AB6}"/>
          </ac:spMkLst>
        </pc:spChg>
      </pc:sldChg>
      <pc:sldChg chg="addSp modSp new mod">
        <pc:chgData name="Zhang, Ming" userId="b82a8543-f1f7-489a-9aa1-19dfec147758" providerId="ADAL" clId="{6376A95B-F6F4-4E04-ADB8-0F8B30F41D42}" dt="2022-12-07T20:57:14.070" v="666" actId="1076"/>
        <pc:sldMkLst>
          <pc:docMk/>
          <pc:sldMk cId="1653721405" sldId="595"/>
        </pc:sldMkLst>
        <pc:spChg chg="mod">
          <ac:chgData name="Zhang, Ming" userId="b82a8543-f1f7-489a-9aa1-19dfec147758" providerId="ADAL" clId="{6376A95B-F6F4-4E04-ADB8-0F8B30F41D42}" dt="2022-12-07T20:55:55.931" v="654" actId="14100"/>
          <ac:spMkLst>
            <pc:docMk/>
            <pc:sldMk cId="1653721405" sldId="595"/>
            <ac:spMk id="2" creationId="{5D187F7E-BA44-535C-9667-AAE93025FC3A}"/>
          </ac:spMkLst>
        </pc:spChg>
        <pc:spChg chg="mod">
          <ac:chgData name="Zhang, Ming" userId="b82a8543-f1f7-489a-9aa1-19dfec147758" providerId="ADAL" clId="{6376A95B-F6F4-4E04-ADB8-0F8B30F41D42}" dt="2022-12-07T20:57:08.147" v="663" actId="1076"/>
          <ac:spMkLst>
            <pc:docMk/>
            <pc:sldMk cId="1653721405" sldId="595"/>
            <ac:spMk id="3" creationId="{BE1E957E-4DA9-12AC-95EC-F6804DCF97E6}"/>
          </ac:spMkLst>
        </pc:spChg>
        <pc:picChg chg="add mod">
          <ac:chgData name="Zhang, Ming" userId="b82a8543-f1f7-489a-9aa1-19dfec147758" providerId="ADAL" clId="{6376A95B-F6F4-4E04-ADB8-0F8B30F41D42}" dt="2022-12-07T20:57:14.070" v="666" actId="1076"/>
          <ac:picMkLst>
            <pc:docMk/>
            <pc:sldMk cId="1653721405" sldId="595"/>
            <ac:picMk id="5" creationId="{45CD80E6-038F-E49C-8B61-28B753F352BA}"/>
          </ac:picMkLst>
        </pc:picChg>
      </pc:sldChg>
      <pc:sldChg chg="addSp modSp new mod">
        <pc:chgData name="Zhang, Ming" userId="b82a8543-f1f7-489a-9aa1-19dfec147758" providerId="ADAL" clId="{6376A95B-F6F4-4E04-ADB8-0F8B30F41D42}" dt="2022-12-07T21:02:30.444" v="784" actId="1076"/>
        <pc:sldMkLst>
          <pc:docMk/>
          <pc:sldMk cId="136860014" sldId="596"/>
        </pc:sldMkLst>
        <pc:spChg chg="mod">
          <ac:chgData name="Zhang, Ming" userId="b82a8543-f1f7-489a-9aa1-19dfec147758" providerId="ADAL" clId="{6376A95B-F6F4-4E04-ADB8-0F8B30F41D42}" dt="2022-12-07T20:58:36.571" v="688" actId="20577"/>
          <ac:spMkLst>
            <pc:docMk/>
            <pc:sldMk cId="136860014" sldId="596"/>
            <ac:spMk id="2" creationId="{E396B97A-BACB-4EB4-6E35-605B1DBCC763}"/>
          </ac:spMkLst>
        </pc:spChg>
        <pc:spChg chg="mod">
          <ac:chgData name="Zhang, Ming" userId="b82a8543-f1f7-489a-9aa1-19dfec147758" providerId="ADAL" clId="{6376A95B-F6F4-4E04-ADB8-0F8B30F41D42}" dt="2022-12-07T21:02:29.067" v="783" actId="1076"/>
          <ac:spMkLst>
            <pc:docMk/>
            <pc:sldMk cId="136860014" sldId="596"/>
            <ac:spMk id="3" creationId="{60C80965-CA40-FA8F-AFF9-3F5A8AFEA2F6}"/>
          </ac:spMkLst>
        </pc:spChg>
        <pc:picChg chg="add mod">
          <ac:chgData name="Zhang, Ming" userId="b82a8543-f1f7-489a-9aa1-19dfec147758" providerId="ADAL" clId="{6376A95B-F6F4-4E04-ADB8-0F8B30F41D42}" dt="2022-12-07T21:02:30.444" v="784" actId="1076"/>
          <ac:picMkLst>
            <pc:docMk/>
            <pc:sldMk cId="136860014" sldId="596"/>
            <ac:picMk id="5" creationId="{02CFF44C-AB62-CCC7-331D-F0FC227D3721}"/>
          </ac:picMkLst>
        </pc:picChg>
      </pc:sldChg>
      <pc:sldChg chg="modSp new mod">
        <pc:chgData name="Zhang, Ming" userId="b82a8543-f1f7-489a-9aa1-19dfec147758" providerId="ADAL" clId="{6376A95B-F6F4-4E04-ADB8-0F8B30F41D42}" dt="2022-12-07T21:11:28.789" v="931" actId="33524"/>
        <pc:sldMkLst>
          <pc:docMk/>
          <pc:sldMk cId="2522244049" sldId="597"/>
        </pc:sldMkLst>
        <pc:spChg chg="mod">
          <ac:chgData name="Zhang, Ming" userId="b82a8543-f1f7-489a-9aa1-19dfec147758" providerId="ADAL" clId="{6376A95B-F6F4-4E04-ADB8-0F8B30F41D42}" dt="2022-12-07T21:08:04.950" v="862" actId="20577"/>
          <ac:spMkLst>
            <pc:docMk/>
            <pc:sldMk cId="2522244049" sldId="597"/>
            <ac:spMk id="2" creationId="{49F385ED-DC40-6AAA-9E3A-F1C859308B2E}"/>
          </ac:spMkLst>
        </pc:spChg>
        <pc:spChg chg="mod">
          <ac:chgData name="Zhang, Ming" userId="b82a8543-f1f7-489a-9aa1-19dfec147758" providerId="ADAL" clId="{6376A95B-F6F4-4E04-ADB8-0F8B30F41D42}" dt="2022-12-07T21:11:28.789" v="931" actId="33524"/>
          <ac:spMkLst>
            <pc:docMk/>
            <pc:sldMk cId="2522244049" sldId="597"/>
            <ac:spMk id="3" creationId="{FE4E824D-2955-7A99-7C1E-212948E70354}"/>
          </ac:spMkLst>
        </pc:spChg>
      </pc:sldChg>
      <pc:sldChg chg="addSp delSp modSp add mod">
        <pc:chgData name="Zhang, Ming" userId="b82a8543-f1f7-489a-9aa1-19dfec147758" providerId="ADAL" clId="{6376A95B-F6F4-4E04-ADB8-0F8B30F41D42}" dt="2022-12-07T21:04:04.031" v="814" actId="1076"/>
        <pc:sldMkLst>
          <pc:docMk/>
          <pc:sldMk cId="2939168682" sldId="598"/>
        </pc:sldMkLst>
        <pc:spChg chg="mod">
          <ac:chgData name="Zhang, Ming" userId="b82a8543-f1f7-489a-9aa1-19dfec147758" providerId="ADAL" clId="{6376A95B-F6F4-4E04-ADB8-0F8B30F41D42}" dt="2022-12-07T21:03:13.349" v="802" actId="20577"/>
          <ac:spMkLst>
            <pc:docMk/>
            <pc:sldMk cId="2939168682" sldId="598"/>
            <ac:spMk id="2" creationId="{E396B97A-BACB-4EB4-6E35-605B1DBCC763}"/>
          </ac:spMkLst>
        </pc:spChg>
        <pc:spChg chg="del mod">
          <ac:chgData name="Zhang, Ming" userId="b82a8543-f1f7-489a-9aa1-19dfec147758" providerId="ADAL" clId="{6376A95B-F6F4-4E04-ADB8-0F8B30F41D42}" dt="2022-12-07T21:03:29.483" v="806" actId="478"/>
          <ac:spMkLst>
            <pc:docMk/>
            <pc:sldMk cId="2939168682" sldId="598"/>
            <ac:spMk id="3" creationId="{60C80965-CA40-FA8F-AFF9-3F5A8AFEA2F6}"/>
          </ac:spMkLst>
        </pc:spChg>
        <pc:picChg chg="del">
          <ac:chgData name="Zhang, Ming" userId="b82a8543-f1f7-489a-9aa1-19dfec147758" providerId="ADAL" clId="{6376A95B-F6F4-4E04-ADB8-0F8B30F41D42}" dt="2022-12-07T21:03:21.192" v="803" actId="478"/>
          <ac:picMkLst>
            <pc:docMk/>
            <pc:sldMk cId="2939168682" sldId="598"/>
            <ac:picMk id="5" creationId="{02CFF44C-AB62-CCC7-331D-F0FC227D3721}"/>
          </ac:picMkLst>
        </pc:picChg>
        <pc:picChg chg="add mod">
          <ac:chgData name="Zhang, Ming" userId="b82a8543-f1f7-489a-9aa1-19dfec147758" providerId="ADAL" clId="{6376A95B-F6F4-4E04-ADB8-0F8B30F41D42}" dt="2022-12-07T21:03:43.971" v="812" actId="14100"/>
          <ac:picMkLst>
            <pc:docMk/>
            <pc:sldMk cId="2939168682" sldId="598"/>
            <ac:picMk id="6" creationId="{D4C8183C-CD93-6023-ED53-33A4BEB0610B}"/>
          </ac:picMkLst>
        </pc:picChg>
        <pc:picChg chg="add mod">
          <ac:chgData name="Zhang, Ming" userId="b82a8543-f1f7-489a-9aa1-19dfec147758" providerId="ADAL" clId="{6376A95B-F6F4-4E04-ADB8-0F8B30F41D42}" dt="2022-12-07T21:04:04.031" v="814" actId="1076"/>
          <ac:picMkLst>
            <pc:docMk/>
            <pc:sldMk cId="2939168682" sldId="598"/>
            <ac:picMk id="8" creationId="{BF767CC7-71D8-B1BE-A6EA-46D0101159BA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7T21:05:22.822" v="826" actId="14100"/>
        <pc:sldMkLst>
          <pc:docMk/>
          <pc:sldMk cId="1518980005" sldId="599"/>
        </pc:sldMkLst>
        <pc:picChg chg="add mod">
          <ac:chgData name="Zhang, Ming" userId="b82a8543-f1f7-489a-9aa1-19dfec147758" providerId="ADAL" clId="{6376A95B-F6F4-4E04-ADB8-0F8B30F41D42}" dt="2022-12-07T21:05:22.822" v="826" actId="14100"/>
          <ac:picMkLst>
            <pc:docMk/>
            <pc:sldMk cId="1518980005" sldId="599"/>
            <ac:picMk id="4" creationId="{164909AD-DE35-CA9C-48CB-88D8ECC9D325}"/>
          </ac:picMkLst>
        </pc:picChg>
        <pc:picChg chg="del">
          <ac:chgData name="Zhang, Ming" userId="b82a8543-f1f7-489a-9aa1-19dfec147758" providerId="ADAL" clId="{6376A95B-F6F4-4E04-ADB8-0F8B30F41D42}" dt="2022-12-07T21:05:03.022" v="816" actId="478"/>
          <ac:picMkLst>
            <pc:docMk/>
            <pc:sldMk cId="1518980005" sldId="599"/>
            <ac:picMk id="6" creationId="{D4C8183C-CD93-6023-ED53-33A4BEB0610B}"/>
          </ac:picMkLst>
        </pc:picChg>
        <pc:picChg chg="add mod">
          <ac:chgData name="Zhang, Ming" userId="b82a8543-f1f7-489a-9aa1-19dfec147758" providerId="ADAL" clId="{6376A95B-F6F4-4E04-ADB8-0F8B30F41D42}" dt="2022-12-07T21:05:20.715" v="825" actId="1076"/>
          <ac:picMkLst>
            <pc:docMk/>
            <pc:sldMk cId="1518980005" sldId="599"/>
            <ac:picMk id="7" creationId="{265449D8-B0CF-63D5-D86D-8752A448051E}"/>
          </ac:picMkLst>
        </pc:picChg>
        <pc:picChg chg="del">
          <ac:chgData name="Zhang, Ming" userId="b82a8543-f1f7-489a-9aa1-19dfec147758" providerId="ADAL" clId="{6376A95B-F6F4-4E04-ADB8-0F8B30F41D42}" dt="2022-12-07T21:05:13.517" v="821" actId="478"/>
          <ac:picMkLst>
            <pc:docMk/>
            <pc:sldMk cId="1518980005" sldId="599"/>
            <ac:picMk id="8" creationId="{BF767CC7-71D8-B1BE-A6EA-46D0101159BA}"/>
          </ac:picMkLst>
        </pc:picChg>
      </pc:sldChg>
      <pc:sldChg chg="modSp add mod">
        <pc:chgData name="Zhang, Ming" userId="b82a8543-f1f7-489a-9aa1-19dfec147758" providerId="ADAL" clId="{6376A95B-F6F4-4E04-ADB8-0F8B30F41D42}" dt="2022-12-07T21:14:59.668" v="979"/>
        <pc:sldMkLst>
          <pc:docMk/>
          <pc:sldMk cId="1786279306" sldId="600"/>
        </pc:sldMkLst>
        <pc:spChg chg="mod">
          <ac:chgData name="Zhang, Ming" userId="b82a8543-f1f7-489a-9aa1-19dfec147758" providerId="ADAL" clId="{6376A95B-F6F4-4E04-ADB8-0F8B30F41D42}" dt="2022-12-07T21:14:59.668" v="979"/>
          <ac:spMkLst>
            <pc:docMk/>
            <pc:sldMk cId="1786279306" sldId="600"/>
            <ac:spMk id="3" creationId="{FE4E824D-2955-7A99-7C1E-212948E70354}"/>
          </ac:spMkLst>
        </pc:spChg>
      </pc:sldChg>
      <pc:sldChg chg="modSp add mod">
        <pc:chgData name="Zhang, Ming" userId="b82a8543-f1f7-489a-9aa1-19dfec147758" providerId="ADAL" clId="{6376A95B-F6F4-4E04-ADB8-0F8B30F41D42}" dt="2022-12-07T21:18:20.712" v="1074" actId="14100"/>
        <pc:sldMkLst>
          <pc:docMk/>
          <pc:sldMk cId="1064299288" sldId="601"/>
        </pc:sldMkLst>
        <pc:spChg chg="mod">
          <ac:chgData name="Zhang, Ming" userId="b82a8543-f1f7-489a-9aa1-19dfec147758" providerId="ADAL" clId="{6376A95B-F6F4-4E04-ADB8-0F8B30F41D42}" dt="2022-12-07T21:18:20.712" v="1074" actId="14100"/>
          <ac:spMkLst>
            <pc:docMk/>
            <pc:sldMk cId="1064299288" sldId="601"/>
            <ac:spMk id="3" creationId="{FE4E824D-2955-7A99-7C1E-212948E70354}"/>
          </ac:spMkLst>
        </pc:spChg>
      </pc:sldChg>
      <pc:sldChg chg="new del">
        <pc:chgData name="Zhang, Ming" userId="b82a8543-f1f7-489a-9aa1-19dfec147758" providerId="ADAL" clId="{6376A95B-F6F4-4E04-ADB8-0F8B30F41D42}" dt="2022-12-07T21:23:27.950" v="1189" actId="680"/>
        <pc:sldMkLst>
          <pc:docMk/>
          <pc:sldMk cId="617735314" sldId="602"/>
        </pc:sldMkLst>
      </pc:sldChg>
      <pc:sldChg chg="modSp new add del mod ord">
        <pc:chgData name="Zhang, Ming" userId="b82a8543-f1f7-489a-9aa1-19dfec147758" providerId="ADAL" clId="{6376A95B-F6F4-4E04-ADB8-0F8B30F41D42}" dt="2022-12-08T13:10:54.861" v="1367" actId="14100"/>
        <pc:sldMkLst>
          <pc:docMk/>
          <pc:sldMk cId="2827716287" sldId="602"/>
        </pc:sldMkLst>
        <pc:spChg chg="mod">
          <ac:chgData name="Zhang, Ming" userId="b82a8543-f1f7-489a-9aa1-19dfec147758" providerId="ADAL" clId="{6376A95B-F6F4-4E04-ADB8-0F8B30F41D42}" dt="2022-12-08T13:08:35.668" v="1276" actId="1076"/>
          <ac:spMkLst>
            <pc:docMk/>
            <pc:sldMk cId="2827716287" sldId="602"/>
            <ac:spMk id="2" creationId="{5218519E-4C93-D063-8EEA-E052C408A9CC}"/>
          </ac:spMkLst>
        </pc:spChg>
        <pc:spChg chg="mod">
          <ac:chgData name="Zhang, Ming" userId="b82a8543-f1f7-489a-9aa1-19dfec147758" providerId="ADAL" clId="{6376A95B-F6F4-4E04-ADB8-0F8B30F41D42}" dt="2022-12-08T13:10:54.861" v="1367" actId="14100"/>
          <ac:spMkLst>
            <pc:docMk/>
            <pc:sldMk cId="2827716287" sldId="602"/>
            <ac:spMk id="3" creationId="{7E6BDD63-F6CF-0A7F-0D0D-E2E49D7FF4A1}"/>
          </ac:spMkLst>
        </pc:spChg>
      </pc:sldChg>
      <pc:sldChg chg="addSp modSp new mod">
        <pc:chgData name="Zhang, Ming" userId="b82a8543-f1f7-489a-9aa1-19dfec147758" providerId="ADAL" clId="{6376A95B-F6F4-4E04-ADB8-0F8B30F41D42}" dt="2022-12-08T14:22:48.174" v="2037" actId="14100"/>
        <pc:sldMkLst>
          <pc:docMk/>
          <pc:sldMk cId="3157392745" sldId="603"/>
        </pc:sldMkLst>
        <pc:spChg chg="mod">
          <ac:chgData name="Zhang, Ming" userId="b82a8543-f1f7-489a-9aa1-19dfec147758" providerId="ADAL" clId="{6376A95B-F6F4-4E04-ADB8-0F8B30F41D42}" dt="2022-12-08T14:22:02.024" v="2023" actId="20577"/>
          <ac:spMkLst>
            <pc:docMk/>
            <pc:sldMk cId="3157392745" sldId="603"/>
            <ac:spMk id="2" creationId="{F60FAE82-DCD7-4679-9188-7C1B04A5D8EA}"/>
          </ac:spMkLst>
        </pc:spChg>
        <pc:spChg chg="mod">
          <ac:chgData name="Zhang, Ming" userId="b82a8543-f1f7-489a-9aa1-19dfec147758" providerId="ADAL" clId="{6376A95B-F6F4-4E04-ADB8-0F8B30F41D42}" dt="2022-12-08T14:22:48.174" v="2037" actId="14100"/>
          <ac:spMkLst>
            <pc:docMk/>
            <pc:sldMk cId="3157392745" sldId="603"/>
            <ac:spMk id="3" creationId="{08073992-6361-C2ED-FB87-CEA14D4A9017}"/>
          </ac:spMkLst>
        </pc:spChg>
        <pc:picChg chg="add mod">
          <ac:chgData name="Zhang, Ming" userId="b82a8543-f1f7-489a-9aa1-19dfec147758" providerId="ADAL" clId="{6376A95B-F6F4-4E04-ADB8-0F8B30F41D42}" dt="2022-12-08T14:22:16.479" v="2026" actId="1076"/>
          <ac:picMkLst>
            <pc:docMk/>
            <pc:sldMk cId="3157392745" sldId="603"/>
            <ac:picMk id="5" creationId="{F0C8E04B-3328-956B-4E3B-85201EF1ECF0}"/>
          </ac:picMkLst>
        </pc:picChg>
      </pc:sldChg>
      <pc:sldChg chg="modSp add mod">
        <pc:chgData name="Zhang, Ming" userId="b82a8543-f1f7-489a-9aa1-19dfec147758" providerId="ADAL" clId="{6376A95B-F6F4-4E04-ADB8-0F8B30F41D42}" dt="2022-12-08T13:55:10.354" v="1445" actId="20577"/>
        <pc:sldMkLst>
          <pc:docMk/>
          <pc:sldMk cId="153621802" sldId="604"/>
        </pc:sldMkLst>
        <pc:spChg chg="mod">
          <ac:chgData name="Zhang, Ming" userId="b82a8543-f1f7-489a-9aa1-19dfec147758" providerId="ADAL" clId="{6376A95B-F6F4-4E04-ADB8-0F8B30F41D42}" dt="2022-12-08T13:55:10.354" v="1445" actId="20577"/>
          <ac:spMkLst>
            <pc:docMk/>
            <pc:sldMk cId="153621802" sldId="604"/>
            <ac:spMk id="3" creationId="{7E6BDD63-F6CF-0A7F-0D0D-E2E49D7FF4A1}"/>
          </ac:spMkLst>
        </pc:spChg>
      </pc:sldChg>
      <pc:sldChg chg="modSp add mod">
        <pc:chgData name="Zhang, Ming" userId="b82a8543-f1f7-489a-9aa1-19dfec147758" providerId="ADAL" clId="{6376A95B-F6F4-4E04-ADB8-0F8B30F41D42}" dt="2022-12-08T13:58:54.857" v="1511" actId="20577"/>
        <pc:sldMkLst>
          <pc:docMk/>
          <pc:sldMk cId="2730702811" sldId="605"/>
        </pc:sldMkLst>
        <pc:spChg chg="mod">
          <ac:chgData name="Zhang, Ming" userId="b82a8543-f1f7-489a-9aa1-19dfec147758" providerId="ADAL" clId="{6376A95B-F6F4-4E04-ADB8-0F8B30F41D42}" dt="2022-12-08T13:58:54.857" v="1511" actId="20577"/>
          <ac:spMkLst>
            <pc:docMk/>
            <pc:sldMk cId="2730702811" sldId="605"/>
            <ac:spMk id="3" creationId="{7E6BDD63-F6CF-0A7F-0D0D-E2E49D7FF4A1}"/>
          </ac:spMkLst>
        </pc:spChg>
      </pc:sldChg>
      <pc:sldChg chg="modSp add mod">
        <pc:chgData name="Zhang, Ming" userId="b82a8543-f1f7-489a-9aa1-19dfec147758" providerId="ADAL" clId="{6376A95B-F6F4-4E04-ADB8-0F8B30F41D42}" dt="2022-12-08T14:08:47.281" v="1697" actId="20577"/>
        <pc:sldMkLst>
          <pc:docMk/>
          <pc:sldMk cId="881209670" sldId="606"/>
        </pc:sldMkLst>
        <pc:spChg chg="mod">
          <ac:chgData name="Zhang, Ming" userId="b82a8543-f1f7-489a-9aa1-19dfec147758" providerId="ADAL" clId="{6376A95B-F6F4-4E04-ADB8-0F8B30F41D42}" dt="2022-12-08T14:08:47.281" v="1697" actId="20577"/>
          <ac:spMkLst>
            <pc:docMk/>
            <pc:sldMk cId="881209670" sldId="606"/>
            <ac:spMk id="3" creationId="{7E6BDD63-F6CF-0A7F-0D0D-E2E49D7FF4A1}"/>
          </ac:spMkLst>
        </pc:spChg>
      </pc:sldChg>
      <pc:sldChg chg="modSp add mod">
        <pc:chgData name="Zhang, Ming" userId="b82a8543-f1f7-489a-9aa1-19dfec147758" providerId="ADAL" clId="{6376A95B-F6F4-4E04-ADB8-0F8B30F41D42}" dt="2022-12-08T14:11:51.188" v="1783" actId="20577"/>
        <pc:sldMkLst>
          <pc:docMk/>
          <pc:sldMk cId="260377274" sldId="607"/>
        </pc:sldMkLst>
        <pc:spChg chg="mod">
          <ac:chgData name="Zhang, Ming" userId="b82a8543-f1f7-489a-9aa1-19dfec147758" providerId="ADAL" clId="{6376A95B-F6F4-4E04-ADB8-0F8B30F41D42}" dt="2022-12-08T14:09:30.807" v="1718" actId="20577"/>
          <ac:spMkLst>
            <pc:docMk/>
            <pc:sldMk cId="260377274" sldId="607"/>
            <ac:spMk id="2" creationId="{4ACD4FC7-A367-4162-ECE7-06C08105B180}"/>
          </ac:spMkLst>
        </pc:spChg>
        <pc:spChg chg="mod">
          <ac:chgData name="Zhang, Ming" userId="b82a8543-f1f7-489a-9aa1-19dfec147758" providerId="ADAL" clId="{6376A95B-F6F4-4E04-ADB8-0F8B30F41D42}" dt="2022-12-08T14:11:51.188" v="1783" actId="20577"/>
          <ac:spMkLst>
            <pc:docMk/>
            <pc:sldMk cId="260377274" sldId="607"/>
            <ac:spMk id="3" creationId="{AC1E7C7D-0946-65A3-7FFD-FA963A347AB6}"/>
          </ac:spMkLst>
        </pc:spChg>
      </pc:sldChg>
      <pc:sldChg chg="modSp add mod">
        <pc:chgData name="Zhang, Ming" userId="b82a8543-f1f7-489a-9aa1-19dfec147758" providerId="ADAL" clId="{6376A95B-F6F4-4E04-ADB8-0F8B30F41D42}" dt="2022-12-08T14:17:07.918" v="1869" actId="20577"/>
        <pc:sldMkLst>
          <pc:docMk/>
          <pc:sldMk cId="3135870662" sldId="608"/>
        </pc:sldMkLst>
        <pc:spChg chg="mod">
          <ac:chgData name="Zhang, Ming" userId="b82a8543-f1f7-489a-9aa1-19dfec147758" providerId="ADAL" clId="{6376A95B-F6F4-4E04-ADB8-0F8B30F41D42}" dt="2022-12-08T14:17:07.918" v="1869" actId="20577"/>
          <ac:spMkLst>
            <pc:docMk/>
            <pc:sldMk cId="3135870662" sldId="608"/>
            <ac:spMk id="3" creationId="{AC1E7C7D-0946-65A3-7FFD-FA963A347AB6}"/>
          </ac:spMkLst>
        </pc:spChg>
      </pc:sldChg>
      <pc:sldChg chg="modSp add mod">
        <pc:chgData name="Zhang, Ming" userId="b82a8543-f1f7-489a-9aa1-19dfec147758" providerId="ADAL" clId="{6376A95B-F6F4-4E04-ADB8-0F8B30F41D42}" dt="2022-12-08T14:20:16.235" v="2009" actId="20577"/>
        <pc:sldMkLst>
          <pc:docMk/>
          <pc:sldMk cId="4095823625" sldId="609"/>
        </pc:sldMkLst>
        <pc:spChg chg="mod">
          <ac:chgData name="Zhang, Ming" userId="b82a8543-f1f7-489a-9aa1-19dfec147758" providerId="ADAL" clId="{6376A95B-F6F4-4E04-ADB8-0F8B30F41D42}" dt="2022-12-08T14:18:13.810" v="1904" actId="255"/>
          <ac:spMkLst>
            <pc:docMk/>
            <pc:sldMk cId="4095823625" sldId="609"/>
            <ac:spMk id="2" creationId="{4ACD4FC7-A367-4162-ECE7-06C08105B180}"/>
          </ac:spMkLst>
        </pc:spChg>
        <pc:spChg chg="mod">
          <ac:chgData name="Zhang, Ming" userId="b82a8543-f1f7-489a-9aa1-19dfec147758" providerId="ADAL" clId="{6376A95B-F6F4-4E04-ADB8-0F8B30F41D42}" dt="2022-12-08T14:20:16.235" v="2009" actId="20577"/>
          <ac:spMkLst>
            <pc:docMk/>
            <pc:sldMk cId="4095823625" sldId="609"/>
            <ac:spMk id="3" creationId="{AC1E7C7D-0946-65A3-7FFD-FA963A347AB6}"/>
          </ac:spMkLst>
        </pc:spChg>
      </pc:sldChg>
      <pc:sldChg chg="modSp new mod">
        <pc:chgData name="Zhang, Ming" userId="b82a8543-f1f7-489a-9aa1-19dfec147758" providerId="ADAL" clId="{6376A95B-F6F4-4E04-ADB8-0F8B30F41D42}" dt="2022-12-08T14:25:30.533" v="2161" actId="1076"/>
        <pc:sldMkLst>
          <pc:docMk/>
          <pc:sldMk cId="2256411907" sldId="610"/>
        </pc:sldMkLst>
        <pc:spChg chg="mod">
          <ac:chgData name="Zhang, Ming" userId="b82a8543-f1f7-489a-9aa1-19dfec147758" providerId="ADAL" clId="{6376A95B-F6F4-4E04-ADB8-0F8B30F41D42}" dt="2022-12-08T14:23:48.830" v="2064" actId="20577"/>
          <ac:spMkLst>
            <pc:docMk/>
            <pc:sldMk cId="2256411907" sldId="610"/>
            <ac:spMk id="2" creationId="{1D473DCE-485E-57B7-9EFE-7057ABDEA3AE}"/>
          </ac:spMkLst>
        </pc:spChg>
        <pc:spChg chg="mod">
          <ac:chgData name="Zhang, Ming" userId="b82a8543-f1f7-489a-9aa1-19dfec147758" providerId="ADAL" clId="{6376A95B-F6F4-4E04-ADB8-0F8B30F41D42}" dt="2022-12-08T14:25:30.533" v="2161" actId="1076"/>
          <ac:spMkLst>
            <pc:docMk/>
            <pc:sldMk cId="2256411907" sldId="610"/>
            <ac:spMk id="3" creationId="{1F11CF7C-DB1A-73A2-C1DB-A101635FA263}"/>
          </ac:spMkLst>
        </pc:spChg>
      </pc:sldChg>
      <pc:sldChg chg="addSp delSp modSp add mod">
        <pc:chgData name="Zhang, Ming" userId="b82a8543-f1f7-489a-9aa1-19dfec147758" providerId="ADAL" clId="{6376A95B-F6F4-4E04-ADB8-0F8B30F41D42}" dt="2022-12-08T14:26:44.923" v="2171" actId="1076"/>
        <pc:sldMkLst>
          <pc:docMk/>
          <pc:sldMk cId="3219096932" sldId="611"/>
        </pc:sldMkLst>
        <pc:spChg chg="del mod">
          <ac:chgData name="Zhang, Ming" userId="b82a8543-f1f7-489a-9aa1-19dfec147758" providerId="ADAL" clId="{6376A95B-F6F4-4E04-ADB8-0F8B30F41D42}" dt="2022-12-08T14:26:23.302" v="2164" actId="478"/>
          <ac:spMkLst>
            <pc:docMk/>
            <pc:sldMk cId="3219096932" sldId="611"/>
            <ac:spMk id="3" creationId="{1F11CF7C-DB1A-73A2-C1DB-A101635FA263}"/>
          </ac:spMkLst>
        </pc:spChg>
        <pc:picChg chg="add mod">
          <ac:chgData name="Zhang, Ming" userId="b82a8543-f1f7-489a-9aa1-19dfec147758" providerId="ADAL" clId="{6376A95B-F6F4-4E04-ADB8-0F8B30F41D42}" dt="2022-12-08T14:26:29.187" v="2166" actId="1076"/>
          <ac:picMkLst>
            <pc:docMk/>
            <pc:sldMk cId="3219096932" sldId="611"/>
            <ac:picMk id="5" creationId="{45CD040F-510F-8717-6F72-1D5A8F858FCC}"/>
          </ac:picMkLst>
        </pc:picChg>
        <pc:picChg chg="add mod">
          <ac:chgData name="Zhang, Ming" userId="b82a8543-f1f7-489a-9aa1-19dfec147758" providerId="ADAL" clId="{6376A95B-F6F4-4E04-ADB8-0F8B30F41D42}" dt="2022-12-08T14:26:44.923" v="2171" actId="1076"/>
          <ac:picMkLst>
            <pc:docMk/>
            <pc:sldMk cId="3219096932" sldId="611"/>
            <ac:picMk id="7" creationId="{7B96D737-DC46-D093-48E9-F25F145BF28C}"/>
          </ac:picMkLst>
        </pc:picChg>
      </pc:sldChg>
      <pc:sldChg chg="addSp modSp add mod">
        <pc:chgData name="Zhang, Ming" userId="b82a8543-f1f7-489a-9aa1-19dfec147758" providerId="ADAL" clId="{6376A95B-F6F4-4E04-ADB8-0F8B30F41D42}" dt="2022-12-08T14:29:23.448" v="2191" actId="20577"/>
        <pc:sldMkLst>
          <pc:docMk/>
          <pc:sldMk cId="4123124020" sldId="612"/>
        </pc:sldMkLst>
        <pc:spChg chg="mod">
          <ac:chgData name="Zhang, Ming" userId="b82a8543-f1f7-489a-9aa1-19dfec147758" providerId="ADAL" clId="{6376A95B-F6F4-4E04-ADB8-0F8B30F41D42}" dt="2022-12-08T14:29:23.448" v="2191" actId="20577"/>
          <ac:spMkLst>
            <pc:docMk/>
            <pc:sldMk cId="4123124020" sldId="612"/>
            <ac:spMk id="3" creationId="{1F11CF7C-DB1A-73A2-C1DB-A101635FA263}"/>
          </ac:spMkLst>
        </pc:spChg>
        <pc:picChg chg="add mod">
          <ac:chgData name="Zhang, Ming" userId="b82a8543-f1f7-489a-9aa1-19dfec147758" providerId="ADAL" clId="{6376A95B-F6F4-4E04-ADB8-0F8B30F41D42}" dt="2022-12-08T14:29:09.958" v="2189" actId="1076"/>
          <ac:picMkLst>
            <pc:docMk/>
            <pc:sldMk cId="4123124020" sldId="612"/>
            <ac:picMk id="5" creationId="{3FCD6284-040D-91B4-3E8A-EBFC28D7E88D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8T14:31:52.224" v="2242" actId="1076"/>
        <pc:sldMkLst>
          <pc:docMk/>
          <pc:sldMk cId="1386655790" sldId="613"/>
        </pc:sldMkLst>
        <pc:spChg chg="mod">
          <ac:chgData name="Zhang, Ming" userId="b82a8543-f1f7-489a-9aa1-19dfec147758" providerId="ADAL" clId="{6376A95B-F6F4-4E04-ADB8-0F8B30F41D42}" dt="2022-12-08T14:31:30.329" v="2239" actId="20577"/>
          <ac:spMkLst>
            <pc:docMk/>
            <pc:sldMk cId="1386655790" sldId="613"/>
            <ac:spMk id="3" creationId="{1F11CF7C-DB1A-73A2-C1DB-A101635FA263}"/>
          </ac:spMkLst>
        </pc:spChg>
        <pc:picChg chg="del">
          <ac:chgData name="Zhang, Ming" userId="b82a8543-f1f7-489a-9aa1-19dfec147758" providerId="ADAL" clId="{6376A95B-F6F4-4E04-ADB8-0F8B30F41D42}" dt="2022-12-08T14:30:29.653" v="2228" actId="478"/>
          <ac:picMkLst>
            <pc:docMk/>
            <pc:sldMk cId="1386655790" sldId="613"/>
            <ac:picMk id="5" creationId="{3FCD6284-040D-91B4-3E8A-EBFC28D7E88D}"/>
          </ac:picMkLst>
        </pc:picChg>
        <pc:picChg chg="add mod">
          <ac:chgData name="Zhang, Ming" userId="b82a8543-f1f7-489a-9aa1-19dfec147758" providerId="ADAL" clId="{6376A95B-F6F4-4E04-ADB8-0F8B30F41D42}" dt="2022-12-08T14:31:52.224" v="2242" actId="1076"/>
          <ac:picMkLst>
            <pc:docMk/>
            <pc:sldMk cId="1386655790" sldId="613"/>
            <ac:picMk id="6" creationId="{405CCFD9-067D-7F96-268B-8C26F0420C76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8T14:37:01.895" v="2359" actId="1076"/>
        <pc:sldMkLst>
          <pc:docMk/>
          <pc:sldMk cId="350021145" sldId="614"/>
        </pc:sldMkLst>
        <pc:spChg chg="mod">
          <ac:chgData name="Zhang, Ming" userId="b82a8543-f1f7-489a-9aa1-19dfec147758" providerId="ADAL" clId="{6376A95B-F6F4-4E04-ADB8-0F8B30F41D42}" dt="2022-12-08T14:34:00.907" v="2352" actId="20577"/>
          <ac:spMkLst>
            <pc:docMk/>
            <pc:sldMk cId="350021145" sldId="614"/>
            <ac:spMk id="3" creationId="{1F11CF7C-DB1A-73A2-C1DB-A101635FA263}"/>
          </ac:spMkLst>
        </pc:spChg>
        <pc:picChg chg="add mod">
          <ac:chgData name="Zhang, Ming" userId="b82a8543-f1f7-489a-9aa1-19dfec147758" providerId="ADAL" clId="{6376A95B-F6F4-4E04-ADB8-0F8B30F41D42}" dt="2022-12-08T14:37:01.895" v="2359" actId="1076"/>
          <ac:picMkLst>
            <pc:docMk/>
            <pc:sldMk cId="350021145" sldId="614"/>
            <ac:picMk id="5" creationId="{95680FBF-E92B-BEC5-0F23-2D460E37E24E}"/>
          </ac:picMkLst>
        </pc:picChg>
        <pc:picChg chg="del">
          <ac:chgData name="Zhang, Ming" userId="b82a8543-f1f7-489a-9aa1-19dfec147758" providerId="ADAL" clId="{6376A95B-F6F4-4E04-ADB8-0F8B30F41D42}" dt="2022-12-08T14:32:44.197" v="2244" actId="478"/>
          <ac:picMkLst>
            <pc:docMk/>
            <pc:sldMk cId="350021145" sldId="614"/>
            <ac:picMk id="6" creationId="{405CCFD9-067D-7F96-268B-8C26F0420C76}"/>
          </ac:picMkLst>
        </pc:picChg>
      </pc:sldChg>
      <pc:sldChg chg="addSp delSp modSp new mod">
        <pc:chgData name="Zhang, Ming" userId="b82a8543-f1f7-489a-9aa1-19dfec147758" providerId="ADAL" clId="{6376A95B-F6F4-4E04-ADB8-0F8B30F41D42}" dt="2022-12-08T14:38:26.196" v="2378" actId="1037"/>
        <pc:sldMkLst>
          <pc:docMk/>
          <pc:sldMk cId="595731011" sldId="615"/>
        </pc:sldMkLst>
        <pc:spChg chg="mod">
          <ac:chgData name="Zhang, Ming" userId="b82a8543-f1f7-489a-9aa1-19dfec147758" providerId="ADAL" clId="{6376A95B-F6F4-4E04-ADB8-0F8B30F41D42}" dt="2022-12-08T14:38:11.898" v="2374" actId="20577"/>
          <ac:spMkLst>
            <pc:docMk/>
            <pc:sldMk cId="595731011" sldId="615"/>
            <ac:spMk id="2" creationId="{6B928049-ED14-4FE4-1E13-68302068AC2E}"/>
          </ac:spMkLst>
        </pc:spChg>
        <pc:spChg chg="del">
          <ac:chgData name="Zhang, Ming" userId="b82a8543-f1f7-489a-9aa1-19dfec147758" providerId="ADAL" clId="{6376A95B-F6F4-4E04-ADB8-0F8B30F41D42}" dt="2022-12-08T14:38:20.750" v="2375" actId="478"/>
          <ac:spMkLst>
            <pc:docMk/>
            <pc:sldMk cId="595731011" sldId="615"/>
            <ac:spMk id="3" creationId="{427CBBFE-B8B0-016A-7C57-1C05E9639776}"/>
          </ac:spMkLst>
        </pc:spChg>
        <pc:picChg chg="add mod">
          <ac:chgData name="Zhang, Ming" userId="b82a8543-f1f7-489a-9aa1-19dfec147758" providerId="ADAL" clId="{6376A95B-F6F4-4E04-ADB8-0F8B30F41D42}" dt="2022-12-08T14:38:26.196" v="2378" actId="1037"/>
          <ac:picMkLst>
            <pc:docMk/>
            <pc:sldMk cId="595731011" sldId="615"/>
            <ac:picMk id="5" creationId="{079853A8-18E9-BB0C-79A1-F7AD8B21CC78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8T14:41:01.544" v="2402" actId="14100"/>
        <pc:sldMkLst>
          <pc:docMk/>
          <pc:sldMk cId="3100168377" sldId="616"/>
        </pc:sldMkLst>
        <pc:spChg chg="mod">
          <ac:chgData name="Zhang, Ming" userId="b82a8543-f1f7-489a-9aa1-19dfec147758" providerId="ADAL" clId="{6376A95B-F6F4-4E04-ADB8-0F8B30F41D42}" dt="2022-12-08T14:39:51.806" v="2380" actId="20577"/>
          <ac:spMkLst>
            <pc:docMk/>
            <pc:sldMk cId="3100168377" sldId="616"/>
            <ac:spMk id="2" creationId="{1D473DCE-485E-57B7-9EFE-7057ABDEA3AE}"/>
          </ac:spMkLst>
        </pc:spChg>
        <pc:spChg chg="mod">
          <ac:chgData name="Zhang, Ming" userId="b82a8543-f1f7-489a-9aa1-19dfec147758" providerId="ADAL" clId="{6376A95B-F6F4-4E04-ADB8-0F8B30F41D42}" dt="2022-12-08T14:40:41.788" v="2398" actId="20577"/>
          <ac:spMkLst>
            <pc:docMk/>
            <pc:sldMk cId="3100168377" sldId="616"/>
            <ac:spMk id="3" creationId="{1F11CF7C-DB1A-73A2-C1DB-A101635FA263}"/>
          </ac:spMkLst>
        </pc:spChg>
        <pc:picChg chg="del">
          <ac:chgData name="Zhang, Ming" userId="b82a8543-f1f7-489a-9aa1-19dfec147758" providerId="ADAL" clId="{6376A95B-F6F4-4E04-ADB8-0F8B30F41D42}" dt="2022-12-08T14:40:33.763" v="2396" actId="478"/>
          <ac:picMkLst>
            <pc:docMk/>
            <pc:sldMk cId="3100168377" sldId="616"/>
            <ac:picMk id="5" creationId="{95680FBF-E92B-BEC5-0F23-2D460E37E24E}"/>
          </ac:picMkLst>
        </pc:picChg>
        <pc:picChg chg="add mod">
          <ac:chgData name="Zhang, Ming" userId="b82a8543-f1f7-489a-9aa1-19dfec147758" providerId="ADAL" clId="{6376A95B-F6F4-4E04-ADB8-0F8B30F41D42}" dt="2022-12-08T14:41:01.544" v="2402" actId="14100"/>
          <ac:picMkLst>
            <pc:docMk/>
            <pc:sldMk cId="3100168377" sldId="616"/>
            <ac:picMk id="6" creationId="{996BE726-6883-60EF-7EBC-67AD54121DAA}"/>
          </ac:picMkLst>
        </pc:picChg>
      </pc:sldChg>
      <pc:sldChg chg="modSp add mod">
        <pc:chgData name="Zhang, Ming" userId="b82a8543-f1f7-489a-9aa1-19dfec147758" providerId="ADAL" clId="{6376A95B-F6F4-4E04-ADB8-0F8B30F41D42}" dt="2022-12-08T14:42:08.384" v="2412" actId="20577"/>
        <pc:sldMkLst>
          <pc:docMk/>
          <pc:sldMk cId="2078558200" sldId="617"/>
        </pc:sldMkLst>
        <pc:spChg chg="mod">
          <ac:chgData name="Zhang, Ming" userId="b82a8543-f1f7-489a-9aa1-19dfec147758" providerId="ADAL" clId="{6376A95B-F6F4-4E04-ADB8-0F8B30F41D42}" dt="2022-12-08T14:42:08.384" v="2412" actId="20577"/>
          <ac:spMkLst>
            <pc:docMk/>
            <pc:sldMk cId="2078558200" sldId="617"/>
            <ac:spMk id="6" creationId="{5A31ACBC-ED41-BA7B-410E-C71BE39BD59A}"/>
          </ac:spMkLst>
        </pc:spChg>
      </pc:sldChg>
      <pc:sldChg chg="modSp new mod">
        <pc:chgData name="Zhang, Ming" userId="b82a8543-f1f7-489a-9aa1-19dfec147758" providerId="ADAL" clId="{6376A95B-F6F4-4E04-ADB8-0F8B30F41D42}" dt="2022-12-08T14:44:41.988" v="2516" actId="20577"/>
        <pc:sldMkLst>
          <pc:docMk/>
          <pc:sldMk cId="2201497075" sldId="618"/>
        </pc:sldMkLst>
        <pc:spChg chg="mod">
          <ac:chgData name="Zhang, Ming" userId="b82a8543-f1f7-489a-9aa1-19dfec147758" providerId="ADAL" clId="{6376A95B-F6F4-4E04-ADB8-0F8B30F41D42}" dt="2022-12-08T14:43:47.982" v="2443" actId="20577"/>
          <ac:spMkLst>
            <pc:docMk/>
            <pc:sldMk cId="2201497075" sldId="618"/>
            <ac:spMk id="2" creationId="{70217C92-95B0-A60F-99C9-43E49EAD36C4}"/>
          </ac:spMkLst>
        </pc:spChg>
        <pc:spChg chg="mod">
          <ac:chgData name="Zhang, Ming" userId="b82a8543-f1f7-489a-9aa1-19dfec147758" providerId="ADAL" clId="{6376A95B-F6F4-4E04-ADB8-0F8B30F41D42}" dt="2022-12-08T14:44:41.988" v="2516" actId="20577"/>
          <ac:spMkLst>
            <pc:docMk/>
            <pc:sldMk cId="2201497075" sldId="618"/>
            <ac:spMk id="3" creationId="{5C937827-402E-3E53-C495-353C83D4339B}"/>
          </ac:spMkLst>
        </pc:spChg>
      </pc:sldChg>
      <pc:sldChg chg="addSp delSp modSp add mod">
        <pc:chgData name="Zhang, Ming" userId="b82a8543-f1f7-489a-9aa1-19dfec147758" providerId="ADAL" clId="{6376A95B-F6F4-4E04-ADB8-0F8B30F41D42}" dt="2022-12-08T14:48:54.834" v="2584" actId="22"/>
        <pc:sldMkLst>
          <pc:docMk/>
          <pc:sldMk cId="2669735851" sldId="619"/>
        </pc:sldMkLst>
        <pc:spChg chg="mod">
          <ac:chgData name="Zhang, Ming" userId="b82a8543-f1f7-489a-9aa1-19dfec147758" providerId="ADAL" clId="{6376A95B-F6F4-4E04-ADB8-0F8B30F41D42}" dt="2022-12-08T14:48:28.428" v="2582" actId="207"/>
          <ac:spMkLst>
            <pc:docMk/>
            <pc:sldMk cId="2669735851" sldId="619"/>
            <ac:spMk id="3" creationId="{5C937827-402E-3E53-C495-353C83D4339B}"/>
          </ac:spMkLst>
        </pc:spChg>
        <pc:spChg chg="add del">
          <ac:chgData name="Zhang, Ming" userId="b82a8543-f1f7-489a-9aa1-19dfec147758" providerId="ADAL" clId="{6376A95B-F6F4-4E04-ADB8-0F8B30F41D42}" dt="2022-12-08T14:48:54.834" v="2584" actId="22"/>
          <ac:spMkLst>
            <pc:docMk/>
            <pc:sldMk cId="2669735851" sldId="619"/>
            <ac:spMk id="5" creationId="{B9B8E866-F5FF-404F-BBD1-16E0990049A0}"/>
          </ac:spMkLst>
        </pc:spChg>
      </pc:sldChg>
      <pc:sldChg chg="addSp modSp add mod">
        <pc:chgData name="Zhang, Ming" userId="b82a8543-f1f7-489a-9aa1-19dfec147758" providerId="ADAL" clId="{6376A95B-F6F4-4E04-ADB8-0F8B30F41D42}" dt="2022-12-08T14:53:28.576" v="2665" actId="113"/>
        <pc:sldMkLst>
          <pc:docMk/>
          <pc:sldMk cId="4202011667" sldId="620"/>
        </pc:sldMkLst>
        <pc:spChg chg="mod">
          <ac:chgData name="Zhang, Ming" userId="b82a8543-f1f7-489a-9aa1-19dfec147758" providerId="ADAL" clId="{6376A95B-F6F4-4E04-ADB8-0F8B30F41D42}" dt="2022-12-08T14:53:28.576" v="2665" actId="113"/>
          <ac:spMkLst>
            <pc:docMk/>
            <pc:sldMk cId="4202011667" sldId="620"/>
            <ac:spMk id="3" creationId="{5C937827-402E-3E53-C495-353C83D4339B}"/>
          </ac:spMkLst>
        </pc:spChg>
        <pc:picChg chg="add mod">
          <ac:chgData name="Zhang, Ming" userId="b82a8543-f1f7-489a-9aa1-19dfec147758" providerId="ADAL" clId="{6376A95B-F6F4-4E04-ADB8-0F8B30F41D42}" dt="2022-12-08T14:51:54.765" v="2658" actId="1076"/>
          <ac:picMkLst>
            <pc:docMk/>
            <pc:sldMk cId="4202011667" sldId="620"/>
            <ac:picMk id="5" creationId="{4A7F2A62-9088-E8AA-DD0E-255025E883F2}"/>
          </ac:picMkLst>
        </pc:picChg>
      </pc:sldChg>
      <pc:sldChg chg="modSp new mod">
        <pc:chgData name="Zhang, Ming" userId="b82a8543-f1f7-489a-9aa1-19dfec147758" providerId="ADAL" clId="{6376A95B-F6F4-4E04-ADB8-0F8B30F41D42}" dt="2022-12-08T15:18:29.177" v="2787" actId="113"/>
        <pc:sldMkLst>
          <pc:docMk/>
          <pc:sldMk cId="403457082" sldId="621"/>
        </pc:sldMkLst>
        <pc:spChg chg="mod">
          <ac:chgData name="Zhang, Ming" userId="b82a8543-f1f7-489a-9aa1-19dfec147758" providerId="ADAL" clId="{6376A95B-F6F4-4E04-ADB8-0F8B30F41D42}" dt="2022-12-08T15:17:58.451" v="2783"/>
          <ac:spMkLst>
            <pc:docMk/>
            <pc:sldMk cId="403457082" sldId="621"/>
            <ac:spMk id="2" creationId="{20C59841-8E6C-C893-64B0-1A100981FC1C}"/>
          </ac:spMkLst>
        </pc:spChg>
        <pc:spChg chg="mod">
          <ac:chgData name="Zhang, Ming" userId="b82a8543-f1f7-489a-9aa1-19dfec147758" providerId="ADAL" clId="{6376A95B-F6F4-4E04-ADB8-0F8B30F41D42}" dt="2022-12-08T15:18:29.177" v="2787" actId="113"/>
          <ac:spMkLst>
            <pc:docMk/>
            <pc:sldMk cId="403457082" sldId="621"/>
            <ac:spMk id="3" creationId="{0700DBC8-4E67-56F6-DF8A-4ADC380625B4}"/>
          </ac:spMkLst>
        </pc:spChg>
      </pc:sldChg>
      <pc:sldChg chg="delSp add mod">
        <pc:chgData name="Zhang, Ming" userId="b82a8543-f1f7-489a-9aa1-19dfec147758" providerId="ADAL" clId="{6376A95B-F6F4-4E04-ADB8-0F8B30F41D42}" dt="2022-12-08T15:12:39.552" v="2668" actId="478"/>
        <pc:sldMkLst>
          <pc:docMk/>
          <pc:sldMk cId="2256431079" sldId="622"/>
        </pc:sldMkLst>
        <pc:picChg chg="del">
          <ac:chgData name="Zhang, Ming" userId="b82a8543-f1f7-489a-9aa1-19dfec147758" providerId="ADAL" clId="{6376A95B-F6F4-4E04-ADB8-0F8B30F41D42}" dt="2022-12-08T15:12:39.552" v="2668" actId="478"/>
          <ac:picMkLst>
            <pc:docMk/>
            <pc:sldMk cId="2256431079" sldId="622"/>
            <ac:picMk id="5" creationId="{4A7F2A62-9088-E8AA-DD0E-255025E883F2}"/>
          </ac:picMkLst>
        </pc:picChg>
      </pc:sldChg>
      <pc:sldChg chg="modSp new mod">
        <pc:chgData name="Zhang, Ming" userId="b82a8543-f1f7-489a-9aa1-19dfec147758" providerId="ADAL" clId="{6376A95B-F6F4-4E04-ADB8-0F8B30F41D42}" dt="2022-12-08T15:21:44.350" v="2848" actId="20577"/>
        <pc:sldMkLst>
          <pc:docMk/>
          <pc:sldMk cId="1190068530" sldId="623"/>
        </pc:sldMkLst>
        <pc:spChg chg="mod">
          <ac:chgData name="Zhang, Ming" userId="b82a8543-f1f7-489a-9aa1-19dfec147758" providerId="ADAL" clId="{6376A95B-F6F4-4E04-ADB8-0F8B30F41D42}" dt="2022-12-08T15:19:05.338" v="2799" actId="20577"/>
          <ac:spMkLst>
            <pc:docMk/>
            <pc:sldMk cId="1190068530" sldId="623"/>
            <ac:spMk id="2" creationId="{37A612F1-2C58-C776-B482-26EA3C6745C2}"/>
          </ac:spMkLst>
        </pc:spChg>
        <pc:spChg chg="mod">
          <ac:chgData name="Zhang, Ming" userId="b82a8543-f1f7-489a-9aa1-19dfec147758" providerId="ADAL" clId="{6376A95B-F6F4-4E04-ADB8-0F8B30F41D42}" dt="2022-12-08T15:21:44.350" v="2848" actId="20577"/>
          <ac:spMkLst>
            <pc:docMk/>
            <pc:sldMk cId="1190068530" sldId="623"/>
            <ac:spMk id="3" creationId="{2A7E8394-AB70-AA0F-C8FA-81F2E6973D3C}"/>
          </ac:spMkLst>
        </pc:spChg>
      </pc:sldChg>
      <pc:sldChg chg="addSp modSp new mod">
        <pc:chgData name="Zhang, Ming" userId="b82a8543-f1f7-489a-9aa1-19dfec147758" providerId="ADAL" clId="{6376A95B-F6F4-4E04-ADB8-0F8B30F41D42}" dt="2022-12-08T15:23:29.512" v="2902" actId="14100"/>
        <pc:sldMkLst>
          <pc:docMk/>
          <pc:sldMk cId="2412733390" sldId="624"/>
        </pc:sldMkLst>
        <pc:spChg chg="mod">
          <ac:chgData name="Zhang, Ming" userId="b82a8543-f1f7-489a-9aa1-19dfec147758" providerId="ADAL" clId="{6376A95B-F6F4-4E04-ADB8-0F8B30F41D42}" dt="2022-12-08T15:21:57.741" v="2860" actId="20577"/>
          <ac:spMkLst>
            <pc:docMk/>
            <pc:sldMk cId="2412733390" sldId="624"/>
            <ac:spMk id="2" creationId="{105F6845-2CAC-823C-B2ED-D4EE6A16F42E}"/>
          </ac:spMkLst>
        </pc:spChg>
        <pc:spChg chg="mod">
          <ac:chgData name="Zhang, Ming" userId="b82a8543-f1f7-489a-9aa1-19dfec147758" providerId="ADAL" clId="{6376A95B-F6F4-4E04-ADB8-0F8B30F41D42}" dt="2022-12-08T15:23:09.643" v="2899" actId="20577"/>
          <ac:spMkLst>
            <pc:docMk/>
            <pc:sldMk cId="2412733390" sldId="624"/>
            <ac:spMk id="3" creationId="{E5A4F489-1D26-8952-6B3C-911D64DF3816}"/>
          </ac:spMkLst>
        </pc:spChg>
        <pc:picChg chg="add mod">
          <ac:chgData name="Zhang, Ming" userId="b82a8543-f1f7-489a-9aa1-19dfec147758" providerId="ADAL" clId="{6376A95B-F6F4-4E04-ADB8-0F8B30F41D42}" dt="2022-12-08T15:23:29.512" v="2902" actId="14100"/>
          <ac:picMkLst>
            <pc:docMk/>
            <pc:sldMk cId="2412733390" sldId="624"/>
            <ac:picMk id="5" creationId="{2E63DDD9-52F5-9D09-5A3E-2BA4999CAEF3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8T15:26:39.761" v="2947" actId="113"/>
        <pc:sldMkLst>
          <pc:docMk/>
          <pc:sldMk cId="3318288703" sldId="625"/>
        </pc:sldMkLst>
        <pc:spChg chg="mod">
          <ac:chgData name="Zhang, Ming" userId="b82a8543-f1f7-489a-9aa1-19dfec147758" providerId="ADAL" clId="{6376A95B-F6F4-4E04-ADB8-0F8B30F41D42}" dt="2022-12-08T15:26:39.761" v="2947" actId="113"/>
          <ac:spMkLst>
            <pc:docMk/>
            <pc:sldMk cId="3318288703" sldId="625"/>
            <ac:spMk id="3" creationId="{E5A4F489-1D26-8952-6B3C-911D64DF3816}"/>
          </ac:spMkLst>
        </pc:spChg>
        <pc:picChg chg="del mod">
          <ac:chgData name="Zhang, Ming" userId="b82a8543-f1f7-489a-9aa1-19dfec147758" providerId="ADAL" clId="{6376A95B-F6F4-4E04-ADB8-0F8B30F41D42}" dt="2022-12-08T15:25:08.050" v="2939" actId="478"/>
          <ac:picMkLst>
            <pc:docMk/>
            <pc:sldMk cId="3318288703" sldId="625"/>
            <ac:picMk id="5" creationId="{2E63DDD9-52F5-9D09-5A3E-2BA4999CAEF3}"/>
          </ac:picMkLst>
        </pc:picChg>
        <pc:picChg chg="add mod">
          <ac:chgData name="Zhang, Ming" userId="b82a8543-f1f7-489a-9aa1-19dfec147758" providerId="ADAL" clId="{6376A95B-F6F4-4E04-ADB8-0F8B30F41D42}" dt="2022-12-08T15:26:03.741" v="2946" actId="14100"/>
          <ac:picMkLst>
            <pc:docMk/>
            <pc:sldMk cId="3318288703" sldId="625"/>
            <ac:picMk id="6" creationId="{1147A140-2169-F076-7643-F9EC7D63BCFE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8T15:28:51.337" v="2996" actId="1076"/>
        <pc:sldMkLst>
          <pc:docMk/>
          <pc:sldMk cId="945207904" sldId="626"/>
        </pc:sldMkLst>
        <pc:spChg chg="mod">
          <ac:chgData name="Zhang, Ming" userId="b82a8543-f1f7-489a-9aa1-19dfec147758" providerId="ADAL" clId="{6376A95B-F6F4-4E04-ADB8-0F8B30F41D42}" dt="2022-12-08T15:28:47.380" v="2995" actId="255"/>
          <ac:spMkLst>
            <pc:docMk/>
            <pc:sldMk cId="945207904" sldId="626"/>
            <ac:spMk id="3" creationId="{E5A4F489-1D26-8952-6B3C-911D64DF3816}"/>
          </ac:spMkLst>
        </pc:spChg>
        <pc:picChg chg="add mod">
          <ac:chgData name="Zhang, Ming" userId="b82a8543-f1f7-489a-9aa1-19dfec147758" providerId="ADAL" clId="{6376A95B-F6F4-4E04-ADB8-0F8B30F41D42}" dt="2022-12-08T15:28:51.337" v="2996" actId="1076"/>
          <ac:picMkLst>
            <pc:docMk/>
            <pc:sldMk cId="945207904" sldId="626"/>
            <ac:picMk id="5" creationId="{ACBB781C-4E03-6FAB-87BC-0846859D49E4}"/>
          </ac:picMkLst>
        </pc:picChg>
        <pc:picChg chg="del">
          <ac:chgData name="Zhang, Ming" userId="b82a8543-f1f7-489a-9aa1-19dfec147758" providerId="ADAL" clId="{6376A95B-F6F4-4E04-ADB8-0F8B30F41D42}" dt="2022-12-08T15:28:29.779" v="2990" actId="478"/>
          <ac:picMkLst>
            <pc:docMk/>
            <pc:sldMk cId="945207904" sldId="626"/>
            <ac:picMk id="6" creationId="{1147A140-2169-F076-7643-F9EC7D63BCFE}"/>
          </ac:picMkLst>
        </pc:picChg>
      </pc:sldChg>
      <pc:sldChg chg="addSp modSp new mod">
        <pc:chgData name="Zhang, Ming" userId="b82a8543-f1f7-489a-9aa1-19dfec147758" providerId="ADAL" clId="{6376A95B-F6F4-4E04-ADB8-0F8B30F41D42}" dt="2022-12-08T15:35:14.806" v="3058" actId="14100"/>
        <pc:sldMkLst>
          <pc:docMk/>
          <pc:sldMk cId="735844199" sldId="627"/>
        </pc:sldMkLst>
        <pc:spChg chg="mod">
          <ac:chgData name="Zhang, Ming" userId="b82a8543-f1f7-489a-9aa1-19dfec147758" providerId="ADAL" clId="{6376A95B-F6F4-4E04-ADB8-0F8B30F41D42}" dt="2022-12-08T15:32:06.002" v="3014" actId="20577"/>
          <ac:spMkLst>
            <pc:docMk/>
            <pc:sldMk cId="735844199" sldId="627"/>
            <ac:spMk id="2" creationId="{F105340F-21FE-CAED-1162-94CF209A0232}"/>
          </ac:spMkLst>
        </pc:spChg>
        <pc:spChg chg="mod">
          <ac:chgData name="Zhang, Ming" userId="b82a8543-f1f7-489a-9aa1-19dfec147758" providerId="ADAL" clId="{6376A95B-F6F4-4E04-ADB8-0F8B30F41D42}" dt="2022-12-08T15:32:51.152" v="3046" actId="1076"/>
          <ac:spMkLst>
            <pc:docMk/>
            <pc:sldMk cId="735844199" sldId="627"/>
            <ac:spMk id="3" creationId="{1771C6B7-A55A-207D-4F9A-9D52EA9B8EF6}"/>
          </ac:spMkLst>
        </pc:spChg>
        <pc:picChg chg="add mod">
          <ac:chgData name="Zhang, Ming" userId="b82a8543-f1f7-489a-9aa1-19dfec147758" providerId="ADAL" clId="{6376A95B-F6F4-4E04-ADB8-0F8B30F41D42}" dt="2022-12-08T15:34:46.045" v="3052" actId="14100"/>
          <ac:picMkLst>
            <pc:docMk/>
            <pc:sldMk cId="735844199" sldId="627"/>
            <ac:picMk id="5" creationId="{46C4D109-4EA9-5F56-B282-14A572136900}"/>
          </ac:picMkLst>
        </pc:picChg>
        <pc:picChg chg="add mod">
          <ac:chgData name="Zhang, Ming" userId="b82a8543-f1f7-489a-9aa1-19dfec147758" providerId="ADAL" clId="{6376A95B-F6F4-4E04-ADB8-0F8B30F41D42}" dt="2022-12-08T15:35:14.806" v="3058" actId="14100"/>
          <ac:picMkLst>
            <pc:docMk/>
            <pc:sldMk cId="735844199" sldId="627"/>
            <ac:picMk id="7" creationId="{474AFC8D-6F0D-AA20-6E3E-591096C09CE3}"/>
          </ac:picMkLst>
        </pc:picChg>
      </pc:sldChg>
      <pc:sldChg chg="modSp new mod">
        <pc:chgData name="Zhang, Ming" userId="b82a8543-f1f7-489a-9aa1-19dfec147758" providerId="ADAL" clId="{6376A95B-F6F4-4E04-ADB8-0F8B30F41D42}" dt="2022-12-08T15:38:37.609" v="3222" actId="255"/>
        <pc:sldMkLst>
          <pc:docMk/>
          <pc:sldMk cId="2762047941" sldId="628"/>
        </pc:sldMkLst>
        <pc:spChg chg="mod">
          <ac:chgData name="Zhang, Ming" userId="b82a8543-f1f7-489a-9aa1-19dfec147758" providerId="ADAL" clId="{6376A95B-F6F4-4E04-ADB8-0F8B30F41D42}" dt="2022-12-08T15:35:56.736" v="3070" actId="20577"/>
          <ac:spMkLst>
            <pc:docMk/>
            <pc:sldMk cId="2762047941" sldId="628"/>
            <ac:spMk id="2" creationId="{68E7D6C3-302B-A737-BF5B-D7E55AB65DC2}"/>
          </ac:spMkLst>
        </pc:spChg>
        <pc:spChg chg="mod">
          <ac:chgData name="Zhang, Ming" userId="b82a8543-f1f7-489a-9aa1-19dfec147758" providerId="ADAL" clId="{6376A95B-F6F4-4E04-ADB8-0F8B30F41D42}" dt="2022-12-08T15:38:37.609" v="3222" actId="255"/>
          <ac:spMkLst>
            <pc:docMk/>
            <pc:sldMk cId="2762047941" sldId="628"/>
            <ac:spMk id="3" creationId="{22548FBF-0B7D-8440-8923-382F9C499681}"/>
          </ac:spMkLst>
        </pc:spChg>
      </pc:sldChg>
      <pc:sldChg chg="addSp modSp new mod">
        <pc:chgData name="Zhang, Ming" userId="b82a8543-f1f7-489a-9aa1-19dfec147758" providerId="ADAL" clId="{6376A95B-F6F4-4E04-ADB8-0F8B30F41D42}" dt="2022-12-08T15:41:27.613" v="3295" actId="1076"/>
        <pc:sldMkLst>
          <pc:docMk/>
          <pc:sldMk cId="1338011310" sldId="629"/>
        </pc:sldMkLst>
        <pc:spChg chg="mod">
          <ac:chgData name="Zhang, Ming" userId="b82a8543-f1f7-489a-9aa1-19dfec147758" providerId="ADAL" clId="{6376A95B-F6F4-4E04-ADB8-0F8B30F41D42}" dt="2022-12-08T15:41:15.168" v="3291" actId="20577"/>
          <ac:spMkLst>
            <pc:docMk/>
            <pc:sldMk cId="1338011310" sldId="629"/>
            <ac:spMk id="2" creationId="{31B0CFF0-5DC7-E161-F89B-BE7BD01154A3}"/>
          </ac:spMkLst>
        </pc:spChg>
        <pc:picChg chg="add mod">
          <ac:chgData name="Zhang, Ming" userId="b82a8543-f1f7-489a-9aa1-19dfec147758" providerId="ADAL" clId="{6376A95B-F6F4-4E04-ADB8-0F8B30F41D42}" dt="2022-12-08T15:41:27.613" v="3295" actId="1076"/>
          <ac:picMkLst>
            <pc:docMk/>
            <pc:sldMk cId="1338011310" sldId="629"/>
            <ac:picMk id="5" creationId="{086D3652-4CFA-B2FD-6D51-9CD8E6EE1D8D}"/>
          </ac:picMkLst>
        </pc:picChg>
      </pc:sldChg>
      <pc:sldChg chg="modSp add mod">
        <pc:chgData name="Zhang, Ming" userId="b82a8543-f1f7-489a-9aa1-19dfec147758" providerId="ADAL" clId="{6376A95B-F6F4-4E04-ADB8-0F8B30F41D42}" dt="2022-12-08T15:40:56.687" v="3263" actId="113"/>
        <pc:sldMkLst>
          <pc:docMk/>
          <pc:sldMk cId="3883726061" sldId="630"/>
        </pc:sldMkLst>
        <pc:spChg chg="mod">
          <ac:chgData name="Zhang, Ming" userId="b82a8543-f1f7-489a-9aa1-19dfec147758" providerId="ADAL" clId="{6376A95B-F6F4-4E04-ADB8-0F8B30F41D42}" dt="2022-12-08T15:40:56.687" v="3263" actId="113"/>
          <ac:spMkLst>
            <pc:docMk/>
            <pc:sldMk cId="3883726061" sldId="630"/>
            <ac:spMk id="3" creationId="{22548FBF-0B7D-8440-8923-382F9C499681}"/>
          </ac:spMkLst>
        </pc:spChg>
      </pc:sldChg>
      <pc:sldChg chg="new del">
        <pc:chgData name="Zhang, Ming" userId="b82a8543-f1f7-489a-9aa1-19dfec147758" providerId="ADAL" clId="{6376A95B-F6F4-4E04-ADB8-0F8B30F41D42}" dt="2022-12-08T15:49:06.569" v="3453" actId="47"/>
        <pc:sldMkLst>
          <pc:docMk/>
          <pc:sldMk cId="206708877" sldId="631"/>
        </pc:sldMkLst>
      </pc:sldChg>
      <pc:sldChg chg="addSp delSp modSp add mod">
        <pc:chgData name="Zhang, Ming" userId="b82a8543-f1f7-489a-9aa1-19dfec147758" providerId="ADAL" clId="{6376A95B-F6F4-4E04-ADB8-0F8B30F41D42}" dt="2022-12-08T15:45:22.857" v="3418" actId="1076"/>
        <pc:sldMkLst>
          <pc:docMk/>
          <pc:sldMk cId="1587731764" sldId="632"/>
        </pc:sldMkLst>
        <pc:spChg chg="mod">
          <ac:chgData name="Zhang, Ming" userId="b82a8543-f1f7-489a-9aa1-19dfec147758" providerId="ADAL" clId="{6376A95B-F6F4-4E04-ADB8-0F8B30F41D42}" dt="2022-12-08T15:43:23.089" v="3312" actId="1076"/>
          <ac:spMkLst>
            <pc:docMk/>
            <pc:sldMk cId="1587731764" sldId="632"/>
            <ac:spMk id="2" creationId="{31B0CFF0-5DC7-E161-F89B-BE7BD01154A3}"/>
          </ac:spMkLst>
        </pc:spChg>
        <pc:spChg chg="mod">
          <ac:chgData name="Zhang, Ming" userId="b82a8543-f1f7-489a-9aa1-19dfec147758" providerId="ADAL" clId="{6376A95B-F6F4-4E04-ADB8-0F8B30F41D42}" dt="2022-12-08T15:45:12.954" v="3415" actId="14100"/>
          <ac:spMkLst>
            <pc:docMk/>
            <pc:sldMk cId="1587731764" sldId="632"/>
            <ac:spMk id="3" creationId="{565436ED-729E-03E2-6CFF-AAAFC4321223}"/>
          </ac:spMkLst>
        </pc:spChg>
        <pc:picChg chg="del">
          <ac:chgData name="Zhang, Ming" userId="b82a8543-f1f7-489a-9aa1-19dfec147758" providerId="ADAL" clId="{6376A95B-F6F4-4E04-ADB8-0F8B30F41D42}" dt="2022-12-08T15:43:12.441" v="3298" actId="478"/>
          <ac:picMkLst>
            <pc:docMk/>
            <pc:sldMk cId="1587731764" sldId="632"/>
            <ac:picMk id="5" creationId="{086D3652-4CFA-B2FD-6D51-9CD8E6EE1D8D}"/>
          </ac:picMkLst>
        </pc:picChg>
        <pc:picChg chg="add mod">
          <ac:chgData name="Zhang, Ming" userId="b82a8543-f1f7-489a-9aa1-19dfec147758" providerId="ADAL" clId="{6376A95B-F6F4-4E04-ADB8-0F8B30F41D42}" dt="2022-12-08T15:45:22.857" v="3418" actId="1076"/>
          <ac:picMkLst>
            <pc:docMk/>
            <pc:sldMk cId="1587731764" sldId="632"/>
            <ac:picMk id="6" creationId="{D9971812-DBF7-1576-B804-FD4AFBC4EBF9}"/>
          </ac:picMkLst>
        </pc:picChg>
      </pc:sldChg>
      <pc:sldChg chg="addSp delSp modSp new mod">
        <pc:chgData name="Zhang, Ming" userId="b82a8543-f1f7-489a-9aa1-19dfec147758" providerId="ADAL" clId="{6376A95B-F6F4-4E04-ADB8-0F8B30F41D42}" dt="2022-12-08T15:47:58.981" v="3448" actId="22"/>
        <pc:sldMkLst>
          <pc:docMk/>
          <pc:sldMk cId="2787141143" sldId="633"/>
        </pc:sldMkLst>
        <pc:spChg chg="mod">
          <ac:chgData name="Zhang, Ming" userId="b82a8543-f1f7-489a-9aa1-19dfec147758" providerId="ADAL" clId="{6376A95B-F6F4-4E04-ADB8-0F8B30F41D42}" dt="2022-12-08T15:46:40.816" v="3441" actId="20577"/>
          <ac:spMkLst>
            <pc:docMk/>
            <pc:sldMk cId="2787141143" sldId="633"/>
            <ac:spMk id="2" creationId="{0A32AA2F-1F29-8343-B654-B246F5A52FD9}"/>
          </ac:spMkLst>
        </pc:spChg>
        <pc:picChg chg="add mod">
          <ac:chgData name="Zhang, Ming" userId="b82a8543-f1f7-489a-9aa1-19dfec147758" providerId="ADAL" clId="{6376A95B-F6F4-4E04-ADB8-0F8B30F41D42}" dt="2022-12-08T15:47:01.137" v="3446" actId="1076"/>
          <ac:picMkLst>
            <pc:docMk/>
            <pc:sldMk cId="2787141143" sldId="633"/>
            <ac:picMk id="5" creationId="{0F9F1623-9704-8AC0-FFDA-3C82BB650E98}"/>
          </ac:picMkLst>
        </pc:picChg>
        <pc:picChg chg="add del">
          <ac:chgData name="Zhang, Ming" userId="b82a8543-f1f7-489a-9aa1-19dfec147758" providerId="ADAL" clId="{6376A95B-F6F4-4E04-ADB8-0F8B30F41D42}" dt="2022-12-08T15:47:58.981" v="3448" actId="22"/>
          <ac:picMkLst>
            <pc:docMk/>
            <pc:sldMk cId="2787141143" sldId="633"/>
            <ac:picMk id="7" creationId="{F0FC9B71-1000-F9B4-5A8A-76CCC97A7360}"/>
          </ac:picMkLst>
        </pc:picChg>
      </pc:sldChg>
      <pc:sldChg chg="addSp delSp modSp add mod">
        <pc:chgData name="Zhang, Ming" userId="b82a8543-f1f7-489a-9aa1-19dfec147758" providerId="ADAL" clId="{6376A95B-F6F4-4E04-ADB8-0F8B30F41D42}" dt="2022-12-08T15:48:11.601" v="3452" actId="1076"/>
        <pc:sldMkLst>
          <pc:docMk/>
          <pc:sldMk cId="3439459238" sldId="634"/>
        </pc:sldMkLst>
        <pc:picChg chg="del">
          <ac:chgData name="Zhang, Ming" userId="b82a8543-f1f7-489a-9aa1-19dfec147758" providerId="ADAL" clId="{6376A95B-F6F4-4E04-ADB8-0F8B30F41D42}" dt="2022-12-08T15:48:08.656" v="3450" actId="478"/>
          <ac:picMkLst>
            <pc:docMk/>
            <pc:sldMk cId="3439459238" sldId="634"/>
            <ac:picMk id="5" creationId="{0F9F1623-9704-8AC0-FFDA-3C82BB650E98}"/>
          </ac:picMkLst>
        </pc:picChg>
        <pc:picChg chg="add mod">
          <ac:chgData name="Zhang, Ming" userId="b82a8543-f1f7-489a-9aa1-19dfec147758" providerId="ADAL" clId="{6376A95B-F6F4-4E04-ADB8-0F8B30F41D42}" dt="2022-12-08T15:48:11.601" v="3452" actId="1076"/>
          <ac:picMkLst>
            <pc:docMk/>
            <pc:sldMk cId="3439459238" sldId="634"/>
            <ac:picMk id="6" creationId="{89CBCB4D-73AF-C6AE-AAA3-9AFA57988160}"/>
          </ac:picMkLst>
        </pc:picChg>
      </pc:sldChg>
    </pc:docChg>
  </pc:docChgLst>
  <pc:docChgLst>
    <pc:chgData name="Zhang, Ming" userId="b82a8543-f1f7-489a-9aa1-19dfec147758" providerId="ADAL" clId="{7AE9F171-7215-464E-B564-552A53419E65}"/>
    <pc:docChg chg="undo custSel addSld delSld modSld">
      <pc:chgData name="Zhang, Ming" userId="b82a8543-f1f7-489a-9aa1-19dfec147758" providerId="ADAL" clId="{7AE9F171-7215-464E-B564-552A53419E65}" dt="2022-12-06T16:47:05.350" v="2809" actId="20577"/>
      <pc:docMkLst>
        <pc:docMk/>
      </pc:docMkLst>
      <pc:sldChg chg="modSp mod">
        <pc:chgData name="Zhang, Ming" userId="b82a8543-f1f7-489a-9aa1-19dfec147758" providerId="ADAL" clId="{7AE9F171-7215-464E-B564-552A53419E65}" dt="2022-12-06T13:48:15.122" v="39" actId="20577"/>
        <pc:sldMkLst>
          <pc:docMk/>
          <pc:sldMk cId="2671960317" sldId="260"/>
        </pc:sldMkLst>
        <pc:spChg chg="mod">
          <ac:chgData name="Zhang, Ming" userId="b82a8543-f1f7-489a-9aa1-19dfec147758" providerId="ADAL" clId="{7AE9F171-7215-464E-B564-552A53419E65}" dt="2022-12-06T13:48:15.122" v="39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7AE9F171-7215-464E-B564-552A53419E65}" dt="2022-12-06T13:48:36.844" v="67" actId="20577"/>
        <pc:sldMkLst>
          <pc:docMk/>
          <pc:sldMk cId="5946082" sldId="268"/>
        </pc:sldMkLst>
        <pc:spChg chg="mod">
          <ac:chgData name="Zhang, Ming" userId="b82a8543-f1f7-489a-9aa1-19dfec147758" providerId="ADAL" clId="{7AE9F171-7215-464E-B564-552A53419E65}" dt="2022-12-06T13:48:36.844" v="67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7AE9F171-7215-464E-B564-552A53419E65}" dt="2022-12-06T13:49:57.601" v="93" actId="20577"/>
        <pc:sldMkLst>
          <pc:docMk/>
          <pc:sldMk cId="2934890774" sldId="352"/>
        </pc:sldMkLst>
        <pc:spChg chg="mod">
          <ac:chgData name="Zhang, Ming" userId="b82a8543-f1f7-489a-9aa1-19dfec147758" providerId="ADAL" clId="{7AE9F171-7215-464E-B564-552A53419E65}" dt="2022-12-06T13:49:57.601" v="93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Sp modSp mod">
        <pc:chgData name="Zhang, Ming" userId="b82a8543-f1f7-489a-9aa1-19dfec147758" providerId="ADAL" clId="{7AE9F171-7215-464E-B564-552A53419E65}" dt="2022-12-06T15:02:05.130" v="818" actId="207"/>
        <pc:sldMkLst>
          <pc:docMk/>
          <pc:sldMk cId="4147758436" sldId="394"/>
        </pc:sldMkLst>
        <pc:spChg chg="mod">
          <ac:chgData name="Zhang, Ming" userId="b82a8543-f1f7-489a-9aa1-19dfec147758" providerId="ADAL" clId="{7AE9F171-7215-464E-B564-552A53419E65}" dt="2022-12-06T14:59:21.313" v="762" actId="1076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7AE9F171-7215-464E-B564-552A53419E65}" dt="2022-12-06T15:02:05.130" v="818" actId="207"/>
          <ac:spMkLst>
            <pc:docMk/>
            <pc:sldMk cId="4147758436" sldId="394"/>
            <ac:spMk id="3" creationId="{AC9A4005-1195-C078-DD83-B1F53EBCA030}"/>
          </ac:spMkLst>
        </pc:spChg>
        <pc:picChg chg="del">
          <ac:chgData name="Zhang, Ming" userId="b82a8543-f1f7-489a-9aa1-19dfec147758" providerId="ADAL" clId="{7AE9F171-7215-464E-B564-552A53419E65}" dt="2022-12-06T14:59:22.607" v="763" actId="478"/>
          <ac:picMkLst>
            <pc:docMk/>
            <pc:sldMk cId="4147758436" sldId="394"/>
            <ac:picMk id="5" creationId="{CDD4244C-4A73-2F12-899E-545F9477CD5E}"/>
          </ac:picMkLst>
        </pc:picChg>
      </pc:sldChg>
      <pc:sldChg chg="del">
        <pc:chgData name="Zhang, Ming" userId="b82a8543-f1f7-489a-9aa1-19dfec147758" providerId="ADAL" clId="{7AE9F171-7215-464E-B564-552A53419E65}" dt="2022-12-06T14:59:02.626" v="739" actId="47"/>
        <pc:sldMkLst>
          <pc:docMk/>
          <pc:sldMk cId="102315203" sldId="397"/>
        </pc:sldMkLst>
      </pc:sldChg>
      <pc:sldChg chg="del">
        <pc:chgData name="Zhang, Ming" userId="b82a8543-f1f7-489a-9aa1-19dfec147758" providerId="ADAL" clId="{7AE9F171-7215-464E-B564-552A53419E65}" dt="2022-12-06T15:08:23.927" v="843" actId="47"/>
        <pc:sldMkLst>
          <pc:docMk/>
          <pc:sldMk cId="1412402608" sldId="398"/>
        </pc:sldMkLst>
      </pc:sldChg>
      <pc:sldChg chg="del">
        <pc:chgData name="Zhang, Ming" userId="b82a8543-f1f7-489a-9aa1-19dfec147758" providerId="ADAL" clId="{7AE9F171-7215-464E-B564-552A53419E65}" dt="2022-12-06T15:08:23.927" v="843" actId="47"/>
        <pc:sldMkLst>
          <pc:docMk/>
          <pc:sldMk cId="1800635745" sldId="399"/>
        </pc:sldMkLst>
      </pc:sldChg>
      <pc:sldChg chg="modSp mod">
        <pc:chgData name="Zhang, Ming" userId="b82a8543-f1f7-489a-9aa1-19dfec147758" providerId="ADAL" clId="{7AE9F171-7215-464E-B564-552A53419E65}" dt="2022-12-06T14:27:26.223" v="177" actId="20577"/>
        <pc:sldMkLst>
          <pc:docMk/>
          <pc:sldMk cId="1266097979" sldId="479"/>
        </pc:sldMkLst>
        <pc:spChg chg="mod">
          <ac:chgData name="Zhang, Ming" userId="b82a8543-f1f7-489a-9aa1-19dfec147758" providerId="ADAL" clId="{7AE9F171-7215-464E-B564-552A53419E65}" dt="2022-12-06T13:50:12.873" v="103" actId="20577"/>
          <ac:spMkLst>
            <pc:docMk/>
            <pc:sldMk cId="1266097979" sldId="479"/>
            <ac:spMk id="2" creationId="{F8DE08E6-43D8-31F9-169C-75115775CE06}"/>
          </ac:spMkLst>
        </pc:spChg>
        <pc:spChg chg="mod">
          <ac:chgData name="Zhang, Ming" userId="b82a8543-f1f7-489a-9aa1-19dfec147758" providerId="ADAL" clId="{7AE9F171-7215-464E-B564-552A53419E65}" dt="2022-12-06T14:27:26.223" v="177" actId="20577"/>
          <ac:spMkLst>
            <pc:docMk/>
            <pc:sldMk cId="1266097979" sldId="479"/>
            <ac:spMk id="3" creationId="{4DEA7C73-BBB5-BB41-3355-BA7CB23681A2}"/>
          </ac:spMkLst>
        </pc:spChg>
      </pc:sldChg>
      <pc:sldChg chg="del">
        <pc:chgData name="Zhang, Ming" userId="b82a8543-f1f7-489a-9aa1-19dfec147758" providerId="ADAL" clId="{7AE9F171-7215-464E-B564-552A53419E65}" dt="2022-12-06T14:41:56.588" v="301" actId="47"/>
        <pc:sldMkLst>
          <pc:docMk/>
          <pc:sldMk cId="4064992488" sldId="481"/>
        </pc:sldMkLst>
      </pc:sldChg>
      <pc:sldChg chg="addSp delSp modSp mod modAnim">
        <pc:chgData name="Zhang, Ming" userId="b82a8543-f1f7-489a-9aa1-19dfec147758" providerId="ADAL" clId="{7AE9F171-7215-464E-B564-552A53419E65}" dt="2022-12-06T15:17:10.848" v="1125"/>
        <pc:sldMkLst>
          <pc:docMk/>
          <pc:sldMk cId="2435622246" sldId="482"/>
        </pc:sldMkLst>
        <pc:spChg chg="mod">
          <ac:chgData name="Zhang, Ming" userId="b82a8543-f1f7-489a-9aa1-19dfec147758" providerId="ADAL" clId="{7AE9F171-7215-464E-B564-552A53419E65}" dt="2022-12-06T14:53:52.412" v="664" actId="255"/>
          <ac:spMkLst>
            <pc:docMk/>
            <pc:sldMk cId="2435622246" sldId="482"/>
            <ac:spMk id="2" creationId="{030763F3-61B2-7ACD-A2CF-87AD47BFD861}"/>
          </ac:spMkLst>
        </pc:spChg>
        <pc:spChg chg="del">
          <ac:chgData name="Zhang, Ming" userId="b82a8543-f1f7-489a-9aa1-19dfec147758" providerId="ADAL" clId="{7AE9F171-7215-464E-B564-552A53419E65}" dt="2022-12-06T14:53:57.410" v="666" actId="478"/>
          <ac:spMkLst>
            <pc:docMk/>
            <pc:sldMk cId="2435622246" sldId="482"/>
            <ac:spMk id="3" creationId="{BF562AC0-2631-369F-1B60-117F5E8A0E94}"/>
          </ac:spMkLst>
        </pc:spChg>
        <pc:spChg chg="add del mod">
          <ac:chgData name="Zhang, Ming" userId="b82a8543-f1f7-489a-9aa1-19dfec147758" providerId="ADAL" clId="{7AE9F171-7215-464E-B564-552A53419E65}" dt="2022-12-06T14:56:15.562" v="676" actId="478"/>
          <ac:spMkLst>
            <pc:docMk/>
            <pc:sldMk cId="2435622246" sldId="482"/>
            <ac:spMk id="4" creationId="{748D8BFA-DF08-4544-7957-5207B40D140E}"/>
          </ac:spMkLst>
        </pc:spChg>
        <pc:picChg chg="del">
          <ac:chgData name="Zhang, Ming" userId="b82a8543-f1f7-489a-9aa1-19dfec147758" providerId="ADAL" clId="{7AE9F171-7215-464E-B564-552A53419E65}" dt="2022-12-06T14:53:54.783" v="665" actId="478"/>
          <ac:picMkLst>
            <pc:docMk/>
            <pc:sldMk cId="2435622246" sldId="482"/>
            <ac:picMk id="5" creationId="{A869CDA6-0E1A-C1A9-FA4D-7B80D0E810A1}"/>
          </ac:picMkLst>
        </pc:picChg>
        <pc:picChg chg="add mod">
          <ac:chgData name="Zhang, Ming" userId="b82a8543-f1f7-489a-9aa1-19dfec147758" providerId="ADAL" clId="{7AE9F171-7215-464E-B564-552A53419E65}" dt="2022-12-06T14:56:06.194" v="675" actId="1076"/>
          <ac:picMkLst>
            <pc:docMk/>
            <pc:sldMk cId="2435622246" sldId="482"/>
            <ac:picMk id="7" creationId="{F064DE41-B5B8-196D-A921-2FC9C45D647B}"/>
          </ac:picMkLst>
        </pc:picChg>
        <pc:picChg chg="add mod">
          <ac:chgData name="Zhang, Ming" userId="b82a8543-f1f7-489a-9aa1-19dfec147758" providerId="ADAL" clId="{7AE9F171-7215-464E-B564-552A53419E65}" dt="2022-12-06T14:55:57.785" v="672" actId="1076"/>
          <ac:picMkLst>
            <pc:docMk/>
            <pc:sldMk cId="2435622246" sldId="482"/>
            <ac:picMk id="9" creationId="{A3F71FA9-0C6B-324F-CA35-2EFE3BD33672}"/>
          </ac:picMkLst>
        </pc:picChg>
      </pc:sldChg>
      <pc:sldChg chg="del">
        <pc:chgData name="Zhang, Ming" userId="b82a8543-f1f7-489a-9aa1-19dfec147758" providerId="ADAL" clId="{7AE9F171-7215-464E-B564-552A53419E65}" dt="2022-12-06T15:08:23.927" v="843" actId="47"/>
        <pc:sldMkLst>
          <pc:docMk/>
          <pc:sldMk cId="2455277027" sldId="483"/>
        </pc:sldMkLst>
      </pc:sldChg>
      <pc:sldChg chg="del">
        <pc:chgData name="Zhang, Ming" userId="b82a8543-f1f7-489a-9aa1-19dfec147758" providerId="ADAL" clId="{7AE9F171-7215-464E-B564-552A53419E65}" dt="2022-12-06T15:08:23.927" v="843" actId="47"/>
        <pc:sldMkLst>
          <pc:docMk/>
          <pc:sldMk cId="953947922" sldId="484"/>
        </pc:sldMkLst>
      </pc:sldChg>
      <pc:sldChg chg="del">
        <pc:chgData name="Zhang, Ming" userId="b82a8543-f1f7-489a-9aa1-19dfec147758" providerId="ADAL" clId="{7AE9F171-7215-464E-B564-552A53419E65}" dt="2022-12-06T15:08:23.927" v="843" actId="47"/>
        <pc:sldMkLst>
          <pc:docMk/>
          <pc:sldMk cId="1558857493" sldId="485"/>
        </pc:sldMkLst>
      </pc:sldChg>
      <pc:sldChg chg="delSp modSp mod">
        <pc:chgData name="Zhang, Ming" userId="b82a8543-f1f7-489a-9aa1-19dfec147758" providerId="ADAL" clId="{7AE9F171-7215-464E-B564-552A53419E65}" dt="2022-12-06T15:13:15.210" v="985" actId="20577"/>
        <pc:sldMkLst>
          <pc:docMk/>
          <pc:sldMk cId="2046294135" sldId="486"/>
        </pc:sldMkLst>
        <pc:spChg chg="mod">
          <ac:chgData name="Zhang, Ming" userId="b82a8543-f1f7-489a-9aa1-19dfec147758" providerId="ADAL" clId="{7AE9F171-7215-464E-B564-552A53419E65}" dt="2022-12-06T15:09:15.696" v="886" actId="20577"/>
          <ac:spMkLst>
            <pc:docMk/>
            <pc:sldMk cId="2046294135" sldId="486"/>
            <ac:spMk id="2" creationId="{CF661BA2-463B-5CCD-E0F5-5EB70638106E}"/>
          </ac:spMkLst>
        </pc:spChg>
        <pc:spChg chg="mod">
          <ac:chgData name="Zhang, Ming" userId="b82a8543-f1f7-489a-9aa1-19dfec147758" providerId="ADAL" clId="{7AE9F171-7215-464E-B564-552A53419E65}" dt="2022-12-06T15:13:15.210" v="985" actId="20577"/>
          <ac:spMkLst>
            <pc:docMk/>
            <pc:sldMk cId="2046294135" sldId="486"/>
            <ac:spMk id="3" creationId="{AC9A4005-1195-C078-DD83-B1F53EBCA030}"/>
          </ac:spMkLst>
        </pc:spChg>
        <pc:picChg chg="del">
          <ac:chgData name="Zhang, Ming" userId="b82a8543-f1f7-489a-9aa1-19dfec147758" providerId="ADAL" clId="{7AE9F171-7215-464E-B564-552A53419E65}" dt="2022-12-06T15:09:25.891" v="887" actId="478"/>
          <ac:picMkLst>
            <pc:docMk/>
            <pc:sldMk cId="2046294135" sldId="486"/>
            <ac:picMk id="6" creationId="{F497A05A-E241-9196-0E48-676342207D8F}"/>
          </ac:picMkLst>
        </pc:picChg>
      </pc:sldChg>
      <pc:sldChg chg="addSp delSp modSp mod">
        <pc:chgData name="Zhang, Ming" userId="b82a8543-f1f7-489a-9aa1-19dfec147758" providerId="ADAL" clId="{7AE9F171-7215-464E-B564-552A53419E65}" dt="2022-12-06T15:18:25.038" v="1155" actId="1038"/>
        <pc:sldMkLst>
          <pc:docMk/>
          <pc:sldMk cId="1350985651" sldId="487"/>
        </pc:sldMkLst>
        <pc:spChg chg="mod">
          <ac:chgData name="Zhang, Ming" userId="b82a8543-f1f7-489a-9aa1-19dfec147758" providerId="ADAL" clId="{7AE9F171-7215-464E-B564-552A53419E65}" dt="2022-12-06T15:13:35.329" v="1012" actId="20577"/>
          <ac:spMkLst>
            <pc:docMk/>
            <pc:sldMk cId="1350985651" sldId="487"/>
            <ac:spMk id="2" creationId="{CF661BA2-463B-5CCD-E0F5-5EB70638106E}"/>
          </ac:spMkLst>
        </pc:spChg>
        <pc:spChg chg="mod">
          <ac:chgData name="Zhang, Ming" userId="b82a8543-f1f7-489a-9aa1-19dfec147758" providerId="ADAL" clId="{7AE9F171-7215-464E-B564-552A53419E65}" dt="2022-12-06T15:17:55.580" v="1149" actId="20577"/>
          <ac:spMkLst>
            <pc:docMk/>
            <pc:sldMk cId="1350985651" sldId="487"/>
            <ac:spMk id="3" creationId="{AC9A4005-1195-C078-DD83-B1F53EBCA030}"/>
          </ac:spMkLst>
        </pc:spChg>
        <pc:picChg chg="add mod">
          <ac:chgData name="Zhang, Ming" userId="b82a8543-f1f7-489a-9aa1-19dfec147758" providerId="ADAL" clId="{7AE9F171-7215-464E-B564-552A53419E65}" dt="2022-12-06T15:18:25.038" v="1155" actId="1038"/>
          <ac:picMkLst>
            <pc:docMk/>
            <pc:sldMk cId="1350985651" sldId="487"/>
            <ac:picMk id="5" creationId="{43F3CE30-48DB-97CA-F1C1-3DD14796A4FE}"/>
          </ac:picMkLst>
        </pc:picChg>
        <pc:picChg chg="del">
          <ac:chgData name="Zhang, Ming" userId="b82a8543-f1f7-489a-9aa1-19dfec147758" providerId="ADAL" clId="{7AE9F171-7215-464E-B564-552A53419E65}" dt="2022-12-06T15:13:43.853" v="1013" actId="478"/>
          <ac:picMkLst>
            <pc:docMk/>
            <pc:sldMk cId="1350985651" sldId="487"/>
            <ac:picMk id="6" creationId="{F497A05A-E241-9196-0E48-676342207D8F}"/>
          </ac:picMkLst>
        </pc:picChg>
      </pc:sldChg>
      <pc:sldChg chg="addSp delSp modSp mod modAnim">
        <pc:chgData name="Zhang, Ming" userId="b82a8543-f1f7-489a-9aa1-19dfec147758" providerId="ADAL" clId="{7AE9F171-7215-464E-B564-552A53419E65}" dt="2022-12-06T15:31:56.842" v="1468"/>
        <pc:sldMkLst>
          <pc:docMk/>
          <pc:sldMk cId="207186070" sldId="488"/>
        </pc:sldMkLst>
        <pc:spChg chg="mod">
          <ac:chgData name="Zhang, Ming" userId="b82a8543-f1f7-489a-9aa1-19dfec147758" providerId="ADAL" clId="{7AE9F171-7215-464E-B564-552A53419E65}" dt="2022-12-06T15:25:45.186" v="1295" actId="57"/>
          <ac:spMkLst>
            <pc:docMk/>
            <pc:sldMk cId="207186070" sldId="488"/>
            <ac:spMk id="2" creationId="{CF661BA2-463B-5CCD-E0F5-5EB70638106E}"/>
          </ac:spMkLst>
        </pc:spChg>
        <pc:spChg chg="mod">
          <ac:chgData name="Zhang, Ming" userId="b82a8543-f1f7-489a-9aa1-19dfec147758" providerId="ADAL" clId="{7AE9F171-7215-464E-B564-552A53419E65}" dt="2022-12-06T15:31:36.968" v="1464" actId="1076"/>
          <ac:spMkLst>
            <pc:docMk/>
            <pc:sldMk cId="207186070" sldId="488"/>
            <ac:spMk id="3" creationId="{AC9A4005-1195-C078-DD83-B1F53EBCA030}"/>
          </ac:spMkLst>
        </pc:spChg>
        <pc:picChg chg="add mod">
          <ac:chgData name="Zhang, Ming" userId="b82a8543-f1f7-489a-9aa1-19dfec147758" providerId="ADAL" clId="{7AE9F171-7215-464E-B564-552A53419E65}" dt="2022-12-06T15:31:36.968" v="1464" actId="1076"/>
          <ac:picMkLst>
            <pc:docMk/>
            <pc:sldMk cId="207186070" sldId="488"/>
            <ac:picMk id="5" creationId="{A69CBF26-8812-7FFF-7CF6-5D491FD275D2}"/>
          </ac:picMkLst>
        </pc:picChg>
        <pc:picChg chg="del">
          <ac:chgData name="Zhang, Ming" userId="b82a8543-f1f7-489a-9aa1-19dfec147758" providerId="ADAL" clId="{7AE9F171-7215-464E-B564-552A53419E65}" dt="2022-12-06T15:26:01.934" v="1296" actId="478"/>
          <ac:picMkLst>
            <pc:docMk/>
            <pc:sldMk cId="207186070" sldId="488"/>
            <ac:picMk id="6" creationId="{F497A05A-E241-9196-0E48-676342207D8F}"/>
          </ac:picMkLst>
        </pc:picChg>
      </pc:sldChg>
      <pc:sldChg chg="modSp mod">
        <pc:chgData name="Zhang, Ming" userId="b82a8543-f1f7-489a-9aa1-19dfec147758" providerId="ADAL" clId="{7AE9F171-7215-464E-B564-552A53419E65}" dt="2022-12-06T15:46:35.270" v="1646" actId="20577"/>
        <pc:sldMkLst>
          <pc:docMk/>
          <pc:sldMk cId="1787050896" sldId="489"/>
        </pc:sldMkLst>
        <pc:spChg chg="mod">
          <ac:chgData name="Zhang, Ming" userId="b82a8543-f1f7-489a-9aa1-19dfec147758" providerId="ADAL" clId="{7AE9F171-7215-464E-B564-552A53419E65}" dt="2022-12-06T15:40:18.512" v="1491" actId="20577"/>
          <ac:spMkLst>
            <pc:docMk/>
            <pc:sldMk cId="1787050896" sldId="489"/>
            <ac:spMk id="2" creationId="{26863FF0-7C62-0A2A-4BDF-6788219CEDE6}"/>
          </ac:spMkLst>
        </pc:spChg>
        <pc:spChg chg="mod">
          <ac:chgData name="Zhang, Ming" userId="b82a8543-f1f7-489a-9aa1-19dfec147758" providerId="ADAL" clId="{7AE9F171-7215-464E-B564-552A53419E65}" dt="2022-12-06T15:46:35.270" v="1646" actId="20577"/>
          <ac:spMkLst>
            <pc:docMk/>
            <pc:sldMk cId="1787050896" sldId="489"/>
            <ac:spMk id="3" creationId="{0FD9A245-B264-3C1C-6F75-5605F6B93DA8}"/>
          </ac:spMkLst>
        </pc:spChg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3966524505" sldId="490"/>
        </pc:sldMkLst>
      </pc:sldChg>
      <pc:sldChg chg="modSp mod">
        <pc:chgData name="Zhang, Ming" userId="b82a8543-f1f7-489a-9aa1-19dfec147758" providerId="ADAL" clId="{7AE9F171-7215-464E-B564-552A53419E65}" dt="2022-12-06T15:53:47.813" v="1751" actId="16959"/>
        <pc:sldMkLst>
          <pc:docMk/>
          <pc:sldMk cId="1822050452" sldId="491"/>
        </pc:sldMkLst>
        <pc:spChg chg="mod">
          <ac:chgData name="Zhang, Ming" userId="b82a8543-f1f7-489a-9aa1-19dfec147758" providerId="ADAL" clId="{7AE9F171-7215-464E-B564-552A53419E65}" dt="2022-12-06T15:48:41.548" v="1660" actId="20577"/>
          <ac:spMkLst>
            <pc:docMk/>
            <pc:sldMk cId="1822050452" sldId="491"/>
            <ac:spMk id="2" creationId="{26863FF0-7C62-0A2A-4BDF-6788219CEDE6}"/>
          </ac:spMkLst>
        </pc:spChg>
        <pc:spChg chg="mod">
          <ac:chgData name="Zhang, Ming" userId="b82a8543-f1f7-489a-9aa1-19dfec147758" providerId="ADAL" clId="{7AE9F171-7215-464E-B564-552A53419E65}" dt="2022-12-06T15:53:47.813" v="1751" actId="16959"/>
          <ac:spMkLst>
            <pc:docMk/>
            <pc:sldMk cId="1822050452" sldId="491"/>
            <ac:spMk id="3" creationId="{0FD9A245-B264-3C1C-6F75-5605F6B93DA8}"/>
          </ac:spMkLst>
        </pc:spChg>
      </pc:sldChg>
      <pc:sldChg chg="del">
        <pc:chgData name="Zhang, Ming" userId="b82a8543-f1f7-489a-9aa1-19dfec147758" providerId="ADAL" clId="{7AE9F171-7215-464E-B564-552A53419E65}" dt="2022-12-06T15:54:34.750" v="1752" actId="47"/>
        <pc:sldMkLst>
          <pc:docMk/>
          <pc:sldMk cId="1726273455" sldId="492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1042485335" sldId="493"/>
        </pc:sldMkLst>
      </pc:sldChg>
      <pc:sldChg chg="addSp modSp mod">
        <pc:chgData name="Zhang, Ming" userId="b82a8543-f1f7-489a-9aa1-19dfec147758" providerId="ADAL" clId="{7AE9F171-7215-464E-B564-552A53419E65}" dt="2022-12-06T15:55:26.171" v="1794" actId="1076"/>
        <pc:sldMkLst>
          <pc:docMk/>
          <pc:sldMk cId="3100439959" sldId="494"/>
        </pc:sldMkLst>
        <pc:spChg chg="mod">
          <ac:chgData name="Zhang, Ming" userId="b82a8543-f1f7-489a-9aa1-19dfec147758" providerId="ADAL" clId="{7AE9F171-7215-464E-B564-552A53419E65}" dt="2022-12-06T15:55:01.712" v="1791" actId="20577"/>
          <ac:spMkLst>
            <pc:docMk/>
            <pc:sldMk cId="3100439959" sldId="494"/>
            <ac:spMk id="2" creationId="{F2205507-B299-C501-723F-1C5D594ABA84}"/>
          </ac:spMkLst>
        </pc:spChg>
        <pc:spChg chg="mod">
          <ac:chgData name="Zhang, Ming" userId="b82a8543-f1f7-489a-9aa1-19dfec147758" providerId="ADAL" clId="{7AE9F171-7215-464E-B564-552A53419E65}" dt="2022-12-06T15:55:07.862" v="1792" actId="20577"/>
          <ac:spMkLst>
            <pc:docMk/>
            <pc:sldMk cId="3100439959" sldId="494"/>
            <ac:spMk id="3" creationId="{A7441E26-0035-1321-BA5C-7B4BCE6440A7}"/>
          </ac:spMkLst>
        </pc:spChg>
        <pc:picChg chg="add mod">
          <ac:chgData name="Zhang, Ming" userId="b82a8543-f1f7-489a-9aa1-19dfec147758" providerId="ADAL" clId="{7AE9F171-7215-464E-B564-552A53419E65}" dt="2022-12-06T15:55:26.171" v="1794" actId="1076"/>
          <ac:picMkLst>
            <pc:docMk/>
            <pc:sldMk cId="3100439959" sldId="494"/>
            <ac:picMk id="5" creationId="{F65E30C8-8643-8D1E-223B-0C1281912AF4}"/>
          </ac:picMkLst>
        </pc:picChg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1949146937" sldId="495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3109969744" sldId="496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3986236727" sldId="497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2171582113" sldId="498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4038835224" sldId="499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1204499173" sldId="500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2787610217" sldId="501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919192015" sldId="502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1917187817" sldId="503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4241294666" sldId="504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4086642222" sldId="505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1285539077" sldId="506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2386233287" sldId="507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2779128782" sldId="508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2348199356" sldId="509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2638432773" sldId="510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431150289" sldId="511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4242500393" sldId="512"/>
        </pc:sldMkLst>
      </pc:sldChg>
      <pc:sldChg chg="del">
        <pc:chgData name="Zhang, Ming" userId="b82a8543-f1f7-489a-9aa1-19dfec147758" providerId="ADAL" clId="{7AE9F171-7215-464E-B564-552A53419E65}" dt="2022-12-06T15:54:45.558" v="1753" actId="47"/>
        <pc:sldMkLst>
          <pc:docMk/>
          <pc:sldMk cId="3090303231" sldId="513"/>
        </pc:sldMkLst>
      </pc:sldChg>
      <pc:sldChg chg="modSp add mod">
        <pc:chgData name="Zhang, Ming" userId="b82a8543-f1f7-489a-9aa1-19dfec147758" providerId="ADAL" clId="{7AE9F171-7215-464E-B564-552A53419E65}" dt="2022-12-06T14:42:19.638" v="324" actId="5793"/>
        <pc:sldMkLst>
          <pc:docMk/>
          <pc:sldMk cId="2341069920" sldId="514"/>
        </pc:sldMkLst>
        <pc:spChg chg="mod">
          <ac:chgData name="Zhang, Ming" userId="b82a8543-f1f7-489a-9aa1-19dfec147758" providerId="ADAL" clId="{7AE9F171-7215-464E-B564-552A53419E65}" dt="2022-12-06T14:42:19.638" v="324" actId="5793"/>
          <ac:spMkLst>
            <pc:docMk/>
            <pc:sldMk cId="2341069920" sldId="514"/>
            <ac:spMk id="3" creationId="{4DEA7C73-BBB5-BB41-3355-BA7CB23681A2}"/>
          </ac:spMkLst>
        </pc:spChg>
      </pc:sldChg>
      <pc:sldChg chg="modSp new mod">
        <pc:chgData name="Zhang, Ming" userId="b82a8543-f1f7-489a-9aa1-19dfec147758" providerId="ADAL" clId="{7AE9F171-7215-464E-B564-552A53419E65}" dt="2022-12-06T14:52:36.561" v="616" actId="114"/>
        <pc:sldMkLst>
          <pc:docMk/>
          <pc:sldMk cId="2884263144" sldId="515"/>
        </pc:sldMkLst>
        <pc:spChg chg="mod">
          <ac:chgData name="Zhang, Ming" userId="b82a8543-f1f7-489a-9aa1-19dfec147758" providerId="ADAL" clId="{7AE9F171-7215-464E-B564-552A53419E65}" dt="2022-12-06T14:52:00.885" v="594" actId="20577"/>
          <ac:spMkLst>
            <pc:docMk/>
            <pc:sldMk cId="2884263144" sldId="515"/>
            <ac:spMk id="2" creationId="{A35F860A-86B9-A9A2-805F-12D3BABB8A49}"/>
          </ac:spMkLst>
        </pc:spChg>
        <pc:spChg chg="mod">
          <ac:chgData name="Zhang, Ming" userId="b82a8543-f1f7-489a-9aa1-19dfec147758" providerId="ADAL" clId="{7AE9F171-7215-464E-B564-552A53419E65}" dt="2022-12-06T14:52:36.561" v="616" actId="114"/>
          <ac:spMkLst>
            <pc:docMk/>
            <pc:sldMk cId="2884263144" sldId="515"/>
            <ac:spMk id="3" creationId="{81A1D356-5951-7102-A0D5-9DE20C35F6A5}"/>
          </ac:spMkLst>
        </pc:spChg>
      </pc:sldChg>
      <pc:sldChg chg="modSp add mod">
        <pc:chgData name="Zhang, Ming" userId="b82a8543-f1f7-489a-9aa1-19dfec147758" providerId="ADAL" clId="{7AE9F171-7215-464E-B564-552A53419E65}" dt="2022-12-06T14:51:40.787" v="581" actId="113"/>
        <pc:sldMkLst>
          <pc:docMk/>
          <pc:sldMk cId="3866828361" sldId="516"/>
        </pc:sldMkLst>
        <pc:spChg chg="mod">
          <ac:chgData name="Zhang, Ming" userId="b82a8543-f1f7-489a-9aa1-19dfec147758" providerId="ADAL" clId="{7AE9F171-7215-464E-B564-552A53419E65}" dt="2022-12-06T14:42:41.190" v="350" actId="20577"/>
          <ac:spMkLst>
            <pc:docMk/>
            <pc:sldMk cId="3866828361" sldId="516"/>
            <ac:spMk id="2" creationId="{F8DE08E6-43D8-31F9-169C-75115775CE06}"/>
          </ac:spMkLst>
        </pc:spChg>
        <pc:spChg chg="mod">
          <ac:chgData name="Zhang, Ming" userId="b82a8543-f1f7-489a-9aa1-19dfec147758" providerId="ADAL" clId="{7AE9F171-7215-464E-B564-552A53419E65}" dt="2022-12-06T14:51:40.787" v="581" actId="113"/>
          <ac:spMkLst>
            <pc:docMk/>
            <pc:sldMk cId="3866828361" sldId="516"/>
            <ac:spMk id="3" creationId="{4DEA7C73-BBB5-BB41-3355-BA7CB23681A2}"/>
          </ac:spMkLst>
        </pc:spChg>
      </pc:sldChg>
      <pc:sldChg chg="addSp modSp new mod">
        <pc:chgData name="Zhang, Ming" userId="b82a8543-f1f7-489a-9aa1-19dfec147758" providerId="ADAL" clId="{7AE9F171-7215-464E-B564-552A53419E65}" dt="2022-12-06T14:57:54.957" v="738" actId="1076"/>
        <pc:sldMkLst>
          <pc:docMk/>
          <pc:sldMk cId="3106311061" sldId="517"/>
        </pc:sldMkLst>
        <pc:spChg chg="mod">
          <ac:chgData name="Zhang, Ming" userId="b82a8543-f1f7-489a-9aa1-19dfec147758" providerId="ADAL" clId="{7AE9F171-7215-464E-B564-552A53419E65}" dt="2022-12-06T14:57:27.656" v="695" actId="20577"/>
          <ac:spMkLst>
            <pc:docMk/>
            <pc:sldMk cId="3106311061" sldId="517"/>
            <ac:spMk id="2" creationId="{D96BC9C2-8CBC-C0EF-13F0-D4D542DA7B20}"/>
          </ac:spMkLst>
        </pc:spChg>
        <pc:spChg chg="mod">
          <ac:chgData name="Zhang, Ming" userId="b82a8543-f1f7-489a-9aa1-19dfec147758" providerId="ADAL" clId="{7AE9F171-7215-464E-B564-552A53419E65}" dt="2022-12-06T14:57:43.733" v="734" actId="14100"/>
          <ac:spMkLst>
            <pc:docMk/>
            <pc:sldMk cId="3106311061" sldId="517"/>
            <ac:spMk id="3" creationId="{678E7E2D-4AC5-E23C-94EC-51D5B0E17FDE}"/>
          </ac:spMkLst>
        </pc:spChg>
        <pc:picChg chg="add mod">
          <ac:chgData name="Zhang, Ming" userId="b82a8543-f1f7-489a-9aa1-19dfec147758" providerId="ADAL" clId="{7AE9F171-7215-464E-B564-552A53419E65}" dt="2022-12-06T14:57:54.957" v="738" actId="1076"/>
          <ac:picMkLst>
            <pc:docMk/>
            <pc:sldMk cId="3106311061" sldId="517"/>
            <ac:picMk id="5" creationId="{201D2A49-12DD-07D8-9ACC-0E6A4740150E}"/>
          </ac:picMkLst>
        </pc:picChg>
      </pc:sldChg>
      <pc:sldChg chg="addSp modSp add mod">
        <pc:chgData name="Zhang, Ming" userId="b82a8543-f1f7-489a-9aa1-19dfec147758" providerId="ADAL" clId="{7AE9F171-7215-464E-B564-552A53419E65}" dt="2022-12-06T15:04:42.749" v="842" actId="14100"/>
        <pc:sldMkLst>
          <pc:docMk/>
          <pc:sldMk cId="2575201807" sldId="518"/>
        </pc:sldMkLst>
        <pc:spChg chg="mod">
          <ac:chgData name="Zhang, Ming" userId="b82a8543-f1f7-489a-9aa1-19dfec147758" providerId="ADAL" clId="{7AE9F171-7215-464E-B564-552A53419E65}" dt="2022-12-06T15:03:37.930" v="829"/>
          <ac:spMkLst>
            <pc:docMk/>
            <pc:sldMk cId="2575201807" sldId="518"/>
            <ac:spMk id="3" creationId="{AC9A4005-1195-C078-DD83-B1F53EBCA030}"/>
          </ac:spMkLst>
        </pc:spChg>
        <pc:picChg chg="add mod">
          <ac:chgData name="Zhang, Ming" userId="b82a8543-f1f7-489a-9aa1-19dfec147758" providerId="ADAL" clId="{7AE9F171-7215-464E-B564-552A53419E65}" dt="2022-12-06T15:04:38.312" v="840" actId="14100"/>
          <ac:picMkLst>
            <pc:docMk/>
            <pc:sldMk cId="2575201807" sldId="518"/>
            <ac:picMk id="5" creationId="{22615931-AAD1-86D3-FDAD-86296D94B451}"/>
          </ac:picMkLst>
        </pc:picChg>
        <pc:picChg chg="add mod">
          <ac:chgData name="Zhang, Ming" userId="b82a8543-f1f7-489a-9aa1-19dfec147758" providerId="ADAL" clId="{7AE9F171-7215-464E-B564-552A53419E65}" dt="2022-12-06T15:04:42.749" v="842" actId="14100"/>
          <ac:picMkLst>
            <pc:docMk/>
            <pc:sldMk cId="2575201807" sldId="518"/>
            <ac:picMk id="7" creationId="{D7A238C5-AEC8-958E-6ED7-32F1F7B1B9F9}"/>
          </ac:picMkLst>
        </pc:picChg>
      </pc:sldChg>
      <pc:sldChg chg="addSp modSp new mod">
        <pc:chgData name="Zhang, Ming" userId="b82a8543-f1f7-489a-9aa1-19dfec147758" providerId="ADAL" clId="{7AE9F171-7215-464E-B564-552A53419E65}" dt="2022-12-06T15:24:36.397" v="1270"/>
        <pc:sldMkLst>
          <pc:docMk/>
          <pc:sldMk cId="1808626927" sldId="519"/>
        </pc:sldMkLst>
        <pc:spChg chg="mod">
          <ac:chgData name="Zhang, Ming" userId="b82a8543-f1f7-489a-9aa1-19dfec147758" providerId="ADAL" clId="{7AE9F171-7215-464E-B564-552A53419E65}" dt="2022-12-06T15:19:26.778" v="1195" actId="20577"/>
          <ac:spMkLst>
            <pc:docMk/>
            <pc:sldMk cId="1808626927" sldId="519"/>
            <ac:spMk id="2" creationId="{363BFEC0-5E34-A5F6-60A5-4F21C445437C}"/>
          </ac:spMkLst>
        </pc:spChg>
        <pc:spChg chg="mod">
          <ac:chgData name="Zhang, Ming" userId="b82a8543-f1f7-489a-9aa1-19dfec147758" providerId="ADAL" clId="{7AE9F171-7215-464E-B564-552A53419E65}" dt="2022-12-06T15:24:36.397" v="1270"/>
          <ac:spMkLst>
            <pc:docMk/>
            <pc:sldMk cId="1808626927" sldId="519"/>
            <ac:spMk id="3" creationId="{F0F76E82-49DC-8324-3CC1-8B4A70CB1ABF}"/>
          </ac:spMkLst>
        </pc:spChg>
        <pc:picChg chg="add mod">
          <ac:chgData name="Zhang, Ming" userId="b82a8543-f1f7-489a-9aa1-19dfec147758" providerId="ADAL" clId="{7AE9F171-7215-464E-B564-552A53419E65}" dt="2022-12-06T15:19:46.827" v="1199" actId="1076"/>
          <ac:picMkLst>
            <pc:docMk/>
            <pc:sldMk cId="1808626927" sldId="519"/>
            <ac:picMk id="4" creationId="{4221B2F7-CF44-6AD7-B623-23951A840031}"/>
          </ac:picMkLst>
        </pc:picChg>
      </pc:sldChg>
      <pc:sldChg chg="modSp new mod">
        <pc:chgData name="Zhang, Ming" userId="b82a8543-f1f7-489a-9aa1-19dfec147758" providerId="ADAL" clId="{7AE9F171-7215-464E-B564-552A53419E65}" dt="2022-12-06T16:06:34.148" v="2024" actId="20577"/>
        <pc:sldMkLst>
          <pc:docMk/>
          <pc:sldMk cId="1567823009" sldId="520"/>
        </pc:sldMkLst>
        <pc:spChg chg="mod">
          <ac:chgData name="Zhang, Ming" userId="b82a8543-f1f7-489a-9aa1-19dfec147758" providerId="ADAL" clId="{7AE9F171-7215-464E-B564-552A53419E65}" dt="2022-12-06T15:59:03.400" v="1821" actId="20577"/>
          <ac:spMkLst>
            <pc:docMk/>
            <pc:sldMk cId="1567823009" sldId="520"/>
            <ac:spMk id="2" creationId="{D963C2D7-E68E-6EF2-043C-49E8991B8202}"/>
          </ac:spMkLst>
        </pc:spChg>
        <pc:spChg chg="mod">
          <ac:chgData name="Zhang, Ming" userId="b82a8543-f1f7-489a-9aa1-19dfec147758" providerId="ADAL" clId="{7AE9F171-7215-464E-B564-552A53419E65}" dt="2022-12-06T16:06:34.148" v="2024" actId="20577"/>
          <ac:spMkLst>
            <pc:docMk/>
            <pc:sldMk cId="1567823009" sldId="520"/>
            <ac:spMk id="3" creationId="{F97976D7-8314-B094-7D82-99E3B6B373C4}"/>
          </ac:spMkLst>
        </pc:spChg>
      </pc:sldChg>
      <pc:sldChg chg="addSp modSp new mod">
        <pc:chgData name="Zhang, Ming" userId="b82a8543-f1f7-489a-9aa1-19dfec147758" providerId="ADAL" clId="{7AE9F171-7215-464E-B564-552A53419E65}" dt="2022-12-06T16:07:27.382" v="2055"/>
        <pc:sldMkLst>
          <pc:docMk/>
          <pc:sldMk cId="1809131281" sldId="521"/>
        </pc:sldMkLst>
        <pc:spChg chg="mod">
          <ac:chgData name="Zhang, Ming" userId="b82a8543-f1f7-489a-9aa1-19dfec147758" providerId="ADAL" clId="{7AE9F171-7215-464E-B564-552A53419E65}" dt="2022-12-06T16:05:37.840" v="2008"/>
          <ac:spMkLst>
            <pc:docMk/>
            <pc:sldMk cId="1809131281" sldId="521"/>
            <ac:spMk id="2" creationId="{F8BBF5AE-781B-17C5-24B8-22DC3B4AB09F}"/>
          </ac:spMkLst>
        </pc:spChg>
        <pc:spChg chg="mod">
          <ac:chgData name="Zhang, Ming" userId="b82a8543-f1f7-489a-9aa1-19dfec147758" providerId="ADAL" clId="{7AE9F171-7215-464E-B564-552A53419E65}" dt="2022-12-06T16:07:27.382" v="2055"/>
          <ac:spMkLst>
            <pc:docMk/>
            <pc:sldMk cId="1809131281" sldId="521"/>
            <ac:spMk id="3" creationId="{B22A3992-880B-971B-5C22-AF798CA8EF5E}"/>
          </ac:spMkLst>
        </pc:spChg>
        <pc:picChg chg="add mod">
          <ac:chgData name="Zhang, Ming" userId="b82a8543-f1f7-489a-9aa1-19dfec147758" providerId="ADAL" clId="{7AE9F171-7215-464E-B564-552A53419E65}" dt="2022-12-06T16:06:40.021" v="2026" actId="1076"/>
          <ac:picMkLst>
            <pc:docMk/>
            <pc:sldMk cId="1809131281" sldId="521"/>
            <ac:picMk id="5" creationId="{5EEB33D7-D6A1-FD98-D329-5E4C713D6C2A}"/>
          </ac:picMkLst>
        </pc:picChg>
      </pc:sldChg>
      <pc:sldChg chg="addSp delSp modSp add mod">
        <pc:chgData name="Zhang, Ming" userId="b82a8543-f1f7-489a-9aa1-19dfec147758" providerId="ADAL" clId="{7AE9F171-7215-464E-B564-552A53419E65}" dt="2022-12-06T16:11:39.612" v="2151" actId="1076"/>
        <pc:sldMkLst>
          <pc:docMk/>
          <pc:sldMk cId="1124086786" sldId="522"/>
        </pc:sldMkLst>
        <pc:spChg chg="mod">
          <ac:chgData name="Zhang, Ming" userId="b82a8543-f1f7-489a-9aa1-19dfec147758" providerId="ADAL" clId="{7AE9F171-7215-464E-B564-552A53419E65}" dt="2022-12-06T16:11:30.255" v="2147" actId="20577"/>
          <ac:spMkLst>
            <pc:docMk/>
            <pc:sldMk cId="1124086786" sldId="522"/>
            <ac:spMk id="3" creationId="{B22A3992-880B-971B-5C22-AF798CA8EF5E}"/>
          </ac:spMkLst>
        </pc:spChg>
        <pc:picChg chg="del">
          <ac:chgData name="Zhang, Ming" userId="b82a8543-f1f7-489a-9aa1-19dfec147758" providerId="ADAL" clId="{7AE9F171-7215-464E-B564-552A53419E65}" dt="2022-12-06T16:08:28.161" v="2085" actId="478"/>
          <ac:picMkLst>
            <pc:docMk/>
            <pc:sldMk cId="1124086786" sldId="522"/>
            <ac:picMk id="5" creationId="{5EEB33D7-D6A1-FD98-D329-5E4C713D6C2A}"/>
          </ac:picMkLst>
        </pc:picChg>
        <pc:picChg chg="add mod">
          <ac:chgData name="Zhang, Ming" userId="b82a8543-f1f7-489a-9aa1-19dfec147758" providerId="ADAL" clId="{7AE9F171-7215-464E-B564-552A53419E65}" dt="2022-12-06T16:11:39.612" v="2151" actId="1076"/>
          <ac:picMkLst>
            <pc:docMk/>
            <pc:sldMk cId="1124086786" sldId="522"/>
            <ac:picMk id="6" creationId="{B7C0F4D9-EDB3-78D3-F51A-B463C89E0733}"/>
          </ac:picMkLst>
        </pc:picChg>
      </pc:sldChg>
      <pc:sldChg chg="modSp new mod">
        <pc:chgData name="Zhang, Ming" userId="b82a8543-f1f7-489a-9aa1-19dfec147758" providerId="ADAL" clId="{7AE9F171-7215-464E-B564-552A53419E65}" dt="2022-12-06T16:18:57.638" v="2293" actId="113"/>
        <pc:sldMkLst>
          <pc:docMk/>
          <pc:sldMk cId="3394928338" sldId="523"/>
        </pc:sldMkLst>
        <pc:spChg chg="mod">
          <ac:chgData name="Zhang, Ming" userId="b82a8543-f1f7-489a-9aa1-19dfec147758" providerId="ADAL" clId="{7AE9F171-7215-464E-B564-552A53419E65}" dt="2022-12-06T16:13:31.730" v="2172" actId="20577"/>
          <ac:spMkLst>
            <pc:docMk/>
            <pc:sldMk cId="3394928338" sldId="523"/>
            <ac:spMk id="2" creationId="{CD3FAF32-0C1C-8FD3-1FF6-D53F4B68D79E}"/>
          </ac:spMkLst>
        </pc:spChg>
        <pc:spChg chg="mod">
          <ac:chgData name="Zhang, Ming" userId="b82a8543-f1f7-489a-9aa1-19dfec147758" providerId="ADAL" clId="{7AE9F171-7215-464E-B564-552A53419E65}" dt="2022-12-06T16:18:57.638" v="2293" actId="113"/>
          <ac:spMkLst>
            <pc:docMk/>
            <pc:sldMk cId="3394928338" sldId="523"/>
            <ac:spMk id="3" creationId="{7D6D8A5C-AFC7-11F8-E531-5F18E9704B44}"/>
          </ac:spMkLst>
        </pc:spChg>
      </pc:sldChg>
      <pc:sldChg chg="modSp new mod">
        <pc:chgData name="Zhang, Ming" userId="b82a8543-f1f7-489a-9aa1-19dfec147758" providerId="ADAL" clId="{7AE9F171-7215-464E-B564-552A53419E65}" dt="2022-12-06T16:22:36.059" v="2365" actId="207"/>
        <pc:sldMkLst>
          <pc:docMk/>
          <pc:sldMk cId="1844483142" sldId="524"/>
        </pc:sldMkLst>
        <pc:spChg chg="mod">
          <ac:chgData name="Zhang, Ming" userId="b82a8543-f1f7-489a-9aa1-19dfec147758" providerId="ADAL" clId="{7AE9F171-7215-464E-B564-552A53419E65}" dt="2022-12-06T16:19:17.193" v="2314" actId="20577"/>
          <ac:spMkLst>
            <pc:docMk/>
            <pc:sldMk cId="1844483142" sldId="524"/>
            <ac:spMk id="2" creationId="{6A6CE77F-C7BB-0EEA-B0F6-CC23FD7C15AD}"/>
          </ac:spMkLst>
        </pc:spChg>
        <pc:spChg chg="mod">
          <ac:chgData name="Zhang, Ming" userId="b82a8543-f1f7-489a-9aa1-19dfec147758" providerId="ADAL" clId="{7AE9F171-7215-464E-B564-552A53419E65}" dt="2022-12-06T16:22:36.059" v="2365" actId="207"/>
          <ac:spMkLst>
            <pc:docMk/>
            <pc:sldMk cId="1844483142" sldId="524"/>
            <ac:spMk id="3" creationId="{FE6C3DBE-A3B8-0A6A-FC2B-D257D1EF8919}"/>
          </ac:spMkLst>
        </pc:spChg>
      </pc:sldChg>
      <pc:sldChg chg="modSp new mod">
        <pc:chgData name="Zhang, Ming" userId="b82a8543-f1f7-489a-9aa1-19dfec147758" providerId="ADAL" clId="{7AE9F171-7215-464E-B564-552A53419E65}" dt="2022-12-06T16:26:20.360" v="2466" actId="20577"/>
        <pc:sldMkLst>
          <pc:docMk/>
          <pc:sldMk cId="263412726" sldId="525"/>
        </pc:sldMkLst>
        <pc:spChg chg="mod">
          <ac:chgData name="Zhang, Ming" userId="b82a8543-f1f7-489a-9aa1-19dfec147758" providerId="ADAL" clId="{7AE9F171-7215-464E-B564-552A53419E65}" dt="2022-12-06T16:23:11.896" v="2407" actId="14100"/>
          <ac:spMkLst>
            <pc:docMk/>
            <pc:sldMk cId="263412726" sldId="525"/>
            <ac:spMk id="2" creationId="{7D723C11-E9EA-5497-7DC7-B4E1B11164B8}"/>
          </ac:spMkLst>
        </pc:spChg>
        <pc:spChg chg="mod">
          <ac:chgData name="Zhang, Ming" userId="b82a8543-f1f7-489a-9aa1-19dfec147758" providerId="ADAL" clId="{7AE9F171-7215-464E-B564-552A53419E65}" dt="2022-12-06T16:26:20.360" v="2466" actId="20577"/>
          <ac:spMkLst>
            <pc:docMk/>
            <pc:sldMk cId="263412726" sldId="525"/>
            <ac:spMk id="3" creationId="{EDBB7697-EE44-8384-F088-B8EFCC54FD07}"/>
          </ac:spMkLst>
        </pc:spChg>
      </pc:sldChg>
      <pc:sldChg chg="modSp new mod modAnim">
        <pc:chgData name="Zhang, Ming" userId="b82a8543-f1f7-489a-9aa1-19dfec147758" providerId="ADAL" clId="{7AE9F171-7215-464E-B564-552A53419E65}" dt="2022-12-06T16:36:33.727" v="2671" actId="20577"/>
        <pc:sldMkLst>
          <pc:docMk/>
          <pc:sldMk cId="1544315304" sldId="526"/>
        </pc:sldMkLst>
        <pc:spChg chg="mod">
          <ac:chgData name="Zhang, Ming" userId="b82a8543-f1f7-489a-9aa1-19dfec147758" providerId="ADAL" clId="{7AE9F171-7215-464E-B564-552A53419E65}" dt="2022-12-06T16:26:50.542" v="2493" actId="20577"/>
          <ac:spMkLst>
            <pc:docMk/>
            <pc:sldMk cId="1544315304" sldId="526"/>
            <ac:spMk id="2" creationId="{3BE8F331-6666-A28D-E212-EE496E6C0E67}"/>
          </ac:spMkLst>
        </pc:spChg>
        <pc:spChg chg="mod">
          <ac:chgData name="Zhang, Ming" userId="b82a8543-f1f7-489a-9aa1-19dfec147758" providerId="ADAL" clId="{7AE9F171-7215-464E-B564-552A53419E65}" dt="2022-12-06T16:36:33.727" v="2671" actId="20577"/>
          <ac:spMkLst>
            <pc:docMk/>
            <pc:sldMk cId="1544315304" sldId="526"/>
            <ac:spMk id="3" creationId="{6C083BC2-4340-5385-C95F-4FE57A55CA38}"/>
          </ac:spMkLst>
        </pc:spChg>
      </pc:sldChg>
      <pc:sldChg chg="addSp modSp new mod">
        <pc:chgData name="Zhang, Ming" userId="b82a8543-f1f7-489a-9aa1-19dfec147758" providerId="ADAL" clId="{7AE9F171-7215-464E-B564-552A53419E65}" dt="2022-12-06T16:37:01.405" v="2675" actId="14100"/>
        <pc:sldMkLst>
          <pc:docMk/>
          <pc:sldMk cId="1210599719" sldId="527"/>
        </pc:sldMkLst>
        <pc:spChg chg="mod">
          <ac:chgData name="Zhang, Ming" userId="b82a8543-f1f7-489a-9aa1-19dfec147758" providerId="ADAL" clId="{7AE9F171-7215-464E-B564-552A53419E65}" dt="2022-12-06T16:31:49.671" v="2590"/>
          <ac:spMkLst>
            <pc:docMk/>
            <pc:sldMk cId="1210599719" sldId="527"/>
            <ac:spMk id="2" creationId="{B20818AD-9F98-97F6-5E05-2C0DAFCDC82A}"/>
          </ac:spMkLst>
        </pc:spChg>
        <pc:spChg chg="mod">
          <ac:chgData name="Zhang, Ming" userId="b82a8543-f1f7-489a-9aa1-19dfec147758" providerId="ADAL" clId="{7AE9F171-7215-464E-B564-552A53419E65}" dt="2022-12-06T16:35:48.098" v="2666" actId="20577"/>
          <ac:spMkLst>
            <pc:docMk/>
            <pc:sldMk cId="1210599719" sldId="527"/>
            <ac:spMk id="3" creationId="{411343DA-6CCF-15A0-AB56-D51A344ABB6C}"/>
          </ac:spMkLst>
        </pc:spChg>
        <pc:picChg chg="add mod">
          <ac:chgData name="Zhang, Ming" userId="b82a8543-f1f7-489a-9aa1-19dfec147758" providerId="ADAL" clId="{7AE9F171-7215-464E-B564-552A53419E65}" dt="2022-12-06T16:37:01.405" v="2675" actId="14100"/>
          <ac:picMkLst>
            <pc:docMk/>
            <pc:sldMk cId="1210599719" sldId="527"/>
            <ac:picMk id="5" creationId="{B3E82712-E6FB-84F1-4AB1-C51E6FD58D6E}"/>
          </ac:picMkLst>
        </pc:picChg>
        <pc:picChg chg="add mod">
          <ac:chgData name="Zhang, Ming" userId="b82a8543-f1f7-489a-9aa1-19dfec147758" providerId="ADAL" clId="{7AE9F171-7215-464E-B564-552A53419E65}" dt="2022-12-06T16:35:54.392" v="2669" actId="14100"/>
          <ac:picMkLst>
            <pc:docMk/>
            <pc:sldMk cId="1210599719" sldId="527"/>
            <ac:picMk id="7" creationId="{B7BD9B56-7329-5E9A-05B0-96E5328816E7}"/>
          </ac:picMkLst>
        </pc:picChg>
      </pc:sldChg>
      <pc:sldChg chg="addSp modSp new mod">
        <pc:chgData name="Zhang, Ming" userId="b82a8543-f1f7-489a-9aa1-19dfec147758" providerId="ADAL" clId="{7AE9F171-7215-464E-B564-552A53419E65}" dt="2022-12-06T16:47:05.350" v="2809" actId="20577"/>
        <pc:sldMkLst>
          <pc:docMk/>
          <pc:sldMk cId="4060604554" sldId="528"/>
        </pc:sldMkLst>
        <pc:spChg chg="mod">
          <ac:chgData name="Zhang, Ming" userId="b82a8543-f1f7-489a-9aa1-19dfec147758" providerId="ADAL" clId="{7AE9F171-7215-464E-B564-552A53419E65}" dt="2022-12-06T16:36:54.996" v="2673"/>
          <ac:spMkLst>
            <pc:docMk/>
            <pc:sldMk cId="4060604554" sldId="528"/>
            <ac:spMk id="2" creationId="{3B4A79AD-2513-B373-6776-1C7322E67CF7}"/>
          </ac:spMkLst>
        </pc:spChg>
        <pc:spChg chg="mod">
          <ac:chgData name="Zhang, Ming" userId="b82a8543-f1f7-489a-9aa1-19dfec147758" providerId="ADAL" clId="{7AE9F171-7215-464E-B564-552A53419E65}" dt="2022-12-06T16:47:05.350" v="2809" actId="20577"/>
          <ac:spMkLst>
            <pc:docMk/>
            <pc:sldMk cId="4060604554" sldId="528"/>
            <ac:spMk id="3" creationId="{517EE0E6-CFB2-C83F-D1E3-F4155F84F694}"/>
          </ac:spMkLst>
        </pc:spChg>
        <pc:picChg chg="add mod">
          <ac:chgData name="Zhang, Ming" userId="b82a8543-f1f7-489a-9aa1-19dfec147758" providerId="ADAL" clId="{7AE9F171-7215-464E-B564-552A53419E65}" dt="2022-12-06T16:44:04.099" v="2806" actId="1076"/>
          <ac:picMkLst>
            <pc:docMk/>
            <pc:sldMk cId="4060604554" sldId="528"/>
            <ac:picMk id="5" creationId="{401BB26F-93D8-94E2-669C-97FA9B08BC16}"/>
          </ac:picMkLst>
        </pc:picChg>
      </pc:sldChg>
    </pc:docChg>
  </pc:docChgLst>
  <pc:docChgLst>
    <pc:chgData name="Zhang, Ming" userId="b82a8543-f1f7-489a-9aa1-19dfec147758" providerId="ADAL" clId="{E954437B-34F3-4A5B-96A0-09AF41C19C09}"/>
    <pc:docChg chg="undo custSel addSld delSld modSld sldOrd">
      <pc:chgData name="Zhang, Ming" userId="b82a8543-f1f7-489a-9aa1-19dfec147758" providerId="ADAL" clId="{E954437B-34F3-4A5B-96A0-09AF41C19C09}" dt="2022-12-09T18:03:33.002" v="3859" actId="47"/>
      <pc:docMkLst>
        <pc:docMk/>
      </pc:docMkLst>
      <pc:sldChg chg="modSp mod">
        <pc:chgData name="Zhang, Ming" userId="b82a8543-f1f7-489a-9aa1-19dfec147758" providerId="ADAL" clId="{E954437B-34F3-4A5B-96A0-09AF41C19C09}" dt="2022-12-08T15:52:35.847" v="43" actId="20577"/>
        <pc:sldMkLst>
          <pc:docMk/>
          <pc:sldMk cId="2671960317" sldId="260"/>
        </pc:sldMkLst>
        <pc:spChg chg="mod">
          <ac:chgData name="Zhang, Ming" userId="b82a8543-f1f7-489a-9aa1-19dfec147758" providerId="ADAL" clId="{E954437B-34F3-4A5B-96A0-09AF41C19C09}" dt="2022-12-08T15:52:35.847" v="43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E954437B-34F3-4A5B-96A0-09AF41C19C09}" dt="2022-12-08T15:54:38.951" v="114" actId="108"/>
        <pc:sldMkLst>
          <pc:docMk/>
          <pc:sldMk cId="5946082" sldId="268"/>
        </pc:sldMkLst>
        <pc:spChg chg="mod">
          <ac:chgData name="Zhang, Ming" userId="b82a8543-f1f7-489a-9aa1-19dfec147758" providerId="ADAL" clId="{E954437B-34F3-4A5B-96A0-09AF41C19C09}" dt="2022-12-08T15:54:38.951" v="114" actId="108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E954437B-34F3-4A5B-96A0-09AF41C19C09}" dt="2022-12-08T15:54:56.842" v="146" actId="20577"/>
        <pc:sldMkLst>
          <pc:docMk/>
          <pc:sldMk cId="2934890774" sldId="352"/>
        </pc:sldMkLst>
        <pc:spChg chg="mod">
          <ac:chgData name="Zhang, Ming" userId="b82a8543-f1f7-489a-9aa1-19dfec147758" providerId="ADAL" clId="{E954437B-34F3-4A5B-96A0-09AF41C19C09}" dt="2022-12-08T15:54:56.842" v="146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addSp delSp modSp mod">
        <pc:chgData name="Zhang, Ming" userId="b82a8543-f1f7-489a-9aa1-19dfec147758" providerId="ADAL" clId="{E954437B-34F3-4A5B-96A0-09AF41C19C09}" dt="2022-12-08T16:04:53.565" v="241" actId="22"/>
        <pc:sldMkLst>
          <pc:docMk/>
          <pc:sldMk cId="1330744714" sldId="552"/>
        </pc:sldMkLst>
        <pc:spChg chg="mod">
          <ac:chgData name="Zhang, Ming" userId="b82a8543-f1f7-489a-9aa1-19dfec147758" providerId="ADAL" clId="{E954437B-34F3-4A5B-96A0-09AF41C19C09}" dt="2022-12-08T15:56:00.200" v="178" actId="20577"/>
          <ac:spMkLst>
            <pc:docMk/>
            <pc:sldMk cId="1330744714" sldId="552"/>
            <ac:spMk id="2" creationId="{4ACD4FC7-A367-4162-ECE7-06C08105B180}"/>
          </ac:spMkLst>
        </pc:spChg>
        <pc:spChg chg="mod">
          <ac:chgData name="Zhang, Ming" userId="b82a8543-f1f7-489a-9aa1-19dfec147758" providerId="ADAL" clId="{E954437B-34F3-4A5B-96A0-09AF41C19C09}" dt="2022-12-08T15:58:46.871" v="236"/>
          <ac:spMkLst>
            <pc:docMk/>
            <pc:sldMk cId="1330744714" sldId="552"/>
            <ac:spMk id="3" creationId="{AC1E7C7D-0946-65A3-7FFD-FA963A347AB6}"/>
          </ac:spMkLst>
        </pc:spChg>
        <pc:spChg chg="add del">
          <ac:chgData name="Zhang, Ming" userId="b82a8543-f1f7-489a-9aa1-19dfec147758" providerId="ADAL" clId="{E954437B-34F3-4A5B-96A0-09AF41C19C09}" dt="2022-12-08T16:04:40.036" v="238" actId="22"/>
          <ac:spMkLst>
            <pc:docMk/>
            <pc:sldMk cId="1330744714" sldId="552"/>
            <ac:spMk id="6" creationId="{C9394693-85A7-E710-D72D-36DF5CF84B58}"/>
          </ac:spMkLst>
        </pc:spChg>
        <pc:spChg chg="add del">
          <ac:chgData name="Zhang, Ming" userId="b82a8543-f1f7-489a-9aa1-19dfec147758" providerId="ADAL" clId="{E954437B-34F3-4A5B-96A0-09AF41C19C09}" dt="2022-12-08T16:04:53.565" v="241" actId="22"/>
          <ac:spMkLst>
            <pc:docMk/>
            <pc:sldMk cId="1330744714" sldId="552"/>
            <ac:spMk id="8" creationId="{0CC0FF1B-021C-99B4-85F6-CF9E39FBDB16}"/>
          </ac:spMkLst>
        </pc:spChg>
        <pc:picChg chg="del">
          <ac:chgData name="Zhang, Ming" userId="b82a8543-f1f7-489a-9aa1-19dfec147758" providerId="ADAL" clId="{E954437B-34F3-4A5B-96A0-09AF41C19C09}" dt="2022-12-08T15:56:07.006" v="179" actId="478"/>
          <ac:picMkLst>
            <pc:docMk/>
            <pc:sldMk cId="1330744714" sldId="552"/>
            <ac:picMk id="5" creationId="{36F2D744-5098-D9EB-B159-1C8122F81546}"/>
          </ac:picMkLst>
        </pc:picChg>
      </pc:sldChg>
      <pc:sldChg chg="modSp mod">
        <pc:chgData name="Zhang, Ming" userId="b82a8543-f1f7-489a-9aa1-19dfec147758" providerId="ADAL" clId="{E954437B-34F3-4A5B-96A0-09AF41C19C09}" dt="2022-12-09T15:16:30.297" v="1817" actId="20577"/>
        <pc:sldMkLst>
          <pc:docMk/>
          <pc:sldMk cId="3600270610" sldId="570"/>
        </pc:sldMkLst>
        <pc:spChg chg="mod">
          <ac:chgData name="Zhang, Ming" userId="b82a8543-f1f7-489a-9aa1-19dfec147758" providerId="ADAL" clId="{E954437B-34F3-4A5B-96A0-09AF41C19C09}" dt="2022-12-09T15:16:30.297" v="1817" actId="20577"/>
          <ac:spMkLst>
            <pc:docMk/>
            <pc:sldMk cId="3600270610" sldId="570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509999177" sldId="588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55762596" sldId="589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655292140" sldId="590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4067615385" sldId="591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732176820" sldId="592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736125528" sldId="593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3559072402" sldId="594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653721405" sldId="595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36860014" sldId="596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2522244049" sldId="597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2939168682" sldId="598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518980005" sldId="599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786279306" sldId="600"/>
        </pc:sldMkLst>
      </pc:sldChg>
      <pc:sldChg chg="del">
        <pc:chgData name="Zhang, Ming" userId="b82a8543-f1f7-489a-9aa1-19dfec147758" providerId="ADAL" clId="{E954437B-34F3-4A5B-96A0-09AF41C19C09}" dt="2022-12-09T15:16:09.357" v="1783" actId="47"/>
        <pc:sldMkLst>
          <pc:docMk/>
          <pc:sldMk cId="1064299288" sldId="601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827716287" sldId="602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157392745" sldId="603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153621802" sldId="604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730702811" sldId="605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881209670" sldId="606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60377274" sldId="607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135870662" sldId="608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4095823625" sldId="609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256411907" sldId="610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219096932" sldId="611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4123124020" sldId="612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1386655790" sldId="613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50021145" sldId="614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595731011" sldId="615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100168377" sldId="616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078558200" sldId="617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201497075" sldId="618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669735851" sldId="619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4202011667" sldId="620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403457082" sldId="621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256431079" sldId="622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1190068530" sldId="623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412733390" sldId="624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318288703" sldId="625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945207904" sldId="626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735844199" sldId="627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762047941" sldId="628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1338011310" sldId="629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883726061" sldId="630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1587731764" sldId="632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2787141143" sldId="633"/>
        </pc:sldMkLst>
      </pc:sldChg>
      <pc:sldChg chg="del">
        <pc:chgData name="Zhang, Ming" userId="b82a8543-f1f7-489a-9aa1-19dfec147758" providerId="ADAL" clId="{E954437B-34F3-4A5B-96A0-09AF41C19C09}" dt="2022-12-09T17:59:01.844" v="3733" actId="47"/>
        <pc:sldMkLst>
          <pc:docMk/>
          <pc:sldMk cId="3439459238" sldId="634"/>
        </pc:sldMkLst>
      </pc:sldChg>
      <pc:sldChg chg="modSp new mod">
        <pc:chgData name="Zhang, Ming" userId="b82a8543-f1f7-489a-9aa1-19dfec147758" providerId="ADAL" clId="{E954437B-34F3-4A5B-96A0-09AF41C19C09}" dt="2022-12-08T18:08:56.156" v="611" actId="58"/>
        <pc:sldMkLst>
          <pc:docMk/>
          <pc:sldMk cId="3667569647" sldId="635"/>
        </pc:sldMkLst>
        <pc:spChg chg="mod">
          <ac:chgData name="Zhang, Ming" userId="b82a8543-f1f7-489a-9aa1-19dfec147758" providerId="ADAL" clId="{E954437B-34F3-4A5B-96A0-09AF41C19C09}" dt="2022-12-08T18:03:25.213" v="520" actId="20577"/>
          <ac:spMkLst>
            <pc:docMk/>
            <pc:sldMk cId="3667569647" sldId="635"/>
            <ac:spMk id="2" creationId="{D8AFABF8-326F-A7FC-FB71-E3C2A07E45EC}"/>
          </ac:spMkLst>
        </pc:spChg>
        <pc:spChg chg="mod">
          <ac:chgData name="Zhang, Ming" userId="b82a8543-f1f7-489a-9aa1-19dfec147758" providerId="ADAL" clId="{E954437B-34F3-4A5B-96A0-09AF41C19C09}" dt="2022-12-08T18:08:56.156" v="611" actId="58"/>
          <ac:spMkLst>
            <pc:docMk/>
            <pc:sldMk cId="3667569647" sldId="635"/>
            <ac:spMk id="3" creationId="{F94881DC-A5F2-2901-FE88-A75694030170}"/>
          </ac:spMkLst>
        </pc:spChg>
      </pc:sldChg>
      <pc:sldChg chg="addSp modSp add mod">
        <pc:chgData name="Zhang, Ming" userId="b82a8543-f1f7-489a-9aa1-19dfec147758" providerId="ADAL" clId="{E954437B-34F3-4A5B-96A0-09AF41C19C09}" dt="2022-12-08T16:10:04.300" v="313" actId="1076"/>
        <pc:sldMkLst>
          <pc:docMk/>
          <pc:sldMk cId="633107116" sldId="636"/>
        </pc:sldMkLst>
        <pc:spChg chg="mod">
          <ac:chgData name="Zhang, Ming" userId="b82a8543-f1f7-489a-9aa1-19dfec147758" providerId="ADAL" clId="{E954437B-34F3-4A5B-96A0-09AF41C19C09}" dt="2022-12-08T16:05:04.994" v="254" actId="20577"/>
          <ac:spMkLst>
            <pc:docMk/>
            <pc:sldMk cId="633107116" sldId="636"/>
            <ac:spMk id="2" creationId="{4ACD4FC7-A367-4162-ECE7-06C08105B180}"/>
          </ac:spMkLst>
        </pc:spChg>
        <pc:spChg chg="mod">
          <ac:chgData name="Zhang, Ming" userId="b82a8543-f1f7-489a-9aa1-19dfec147758" providerId="ADAL" clId="{E954437B-34F3-4A5B-96A0-09AF41C19C09}" dt="2022-12-08T16:08:02.077" v="294" actId="20577"/>
          <ac:spMkLst>
            <pc:docMk/>
            <pc:sldMk cId="633107116" sldId="636"/>
            <ac:spMk id="3" creationId="{AC1E7C7D-0946-65A3-7FFD-FA963A347AB6}"/>
          </ac:spMkLst>
        </pc:spChg>
        <pc:picChg chg="add mod">
          <ac:chgData name="Zhang, Ming" userId="b82a8543-f1f7-489a-9aa1-19dfec147758" providerId="ADAL" clId="{E954437B-34F3-4A5B-96A0-09AF41C19C09}" dt="2022-12-08T16:08:34.945" v="301" actId="1076"/>
          <ac:picMkLst>
            <pc:docMk/>
            <pc:sldMk cId="633107116" sldId="636"/>
            <ac:picMk id="5" creationId="{3221C1F5-2CEE-6525-8F85-8D92B66CAF06}"/>
          </ac:picMkLst>
        </pc:picChg>
        <pc:picChg chg="add mod">
          <ac:chgData name="Zhang, Ming" userId="b82a8543-f1f7-489a-9aa1-19dfec147758" providerId="ADAL" clId="{E954437B-34F3-4A5B-96A0-09AF41C19C09}" dt="2022-12-08T16:10:04.300" v="313" actId="1076"/>
          <ac:picMkLst>
            <pc:docMk/>
            <pc:sldMk cId="633107116" sldId="636"/>
            <ac:picMk id="7" creationId="{D35B0BB8-89AA-EEBA-FF7A-9650C89347B0}"/>
          </ac:picMkLst>
        </pc:picChg>
        <pc:picChg chg="add mod">
          <ac:chgData name="Zhang, Ming" userId="b82a8543-f1f7-489a-9aa1-19dfec147758" providerId="ADAL" clId="{E954437B-34F3-4A5B-96A0-09AF41C19C09}" dt="2022-12-08T16:09:55.570" v="311" actId="1076"/>
          <ac:picMkLst>
            <pc:docMk/>
            <pc:sldMk cId="633107116" sldId="636"/>
            <ac:picMk id="9" creationId="{95B1797B-D472-E1B9-9562-BEA9507D72D7}"/>
          </ac:picMkLst>
        </pc:picChg>
        <pc:picChg chg="add mod">
          <ac:chgData name="Zhang, Ming" userId="b82a8543-f1f7-489a-9aa1-19dfec147758" providerId="ADAL" clId="{E954437B-34F3-4A5B-96A0-09AF41C19C09}" dt="2022-12-08T16:07:55.426" v="293" actId="1076"/>
          <ac:picMkLst>
            <pc:docMk/>
            <pc:sldMk cId="633107116" sldId="636"/>
            <ac:picMk id="1026" creationId="{BA3508C6-ED38-3968-BD55-B341369C58D3}"/>
          </ac:picMkLst>
        </pc:picChg>
      </pc:sldChg>
      <pc:sldChg chg="modSp new mod">
        <pc:chgData name="Zhang, Ming" userId="b82a8543-f1f7-489a-9aa1-19dfec147758" providerId="ADAL" clId="{E954437B-34F3-4A5B-96A0-09AF41C19C09}" dt="2022-12-08T16:27:59.496" v="484" actId="113"/>
        <pc:sldMkLst>
          <pc:docMk/>
          <pc:sldMk cId="1107082299" sldId="637"/>
        </pc:sldMkLst>
        <pc:spChg chg="mod">
          <ac:chgData name="Zhang, Ming" userId="b82a8543-f1f7-489a-9aa1-19dfec147758" providerId="ADAL" clId="{E954437B-34F3-4A5B-96A0-09AF41C19C09}" dt="2022-12-08T16:21:16.047" v="439" actId="20577"/>
          <ac:spMkLst>
            <pc:docMk/>
            <pc:sldMk cId="1107082299" sldId="637"/>
            <ac:spMk id="2" creationId="{C77C1757-BEE4-6E0F-6AAA-287D342E6734}"/>
          </ac:spMkLst>
        </pc:spChg>
        <pc:spChg chg="mod">
          <ac:chgData name="Zhang, Ming" userId="b82a8543-f1f7-489a-9aa1-19dfec147758" providerId="ADAL" clId="{E954437B-34F3-4A5B-96A0-09AF41C19C09}" dt="2022-12-08T16:27:59.496" v="484" actId="113"/>
          <ac:spMkLst>
            <pc:docMk/>
            <pc:sldMk cId="1107082299" sldId="637"/>
            <ac:spMk id="3" creationId="{5E5DCFF5-C580-0A76-512A-CB45D0B1A68E}"/>
          </ac:spMkLst>
        </pc:spChg>
      </pc:sldChg>
      <pc:sldChg chg="modSp add mod">
        <pc:chgData name="Zhang, Ming" userId="b82a8543-f1f7-489a-9aa1-19dfec147758" providerId="ADAL" clId="{E954437B-34F3-4A5B-96A0-09AF41C19C09}" dt="2022-12-08T16:20:59.361" v="426" actId="207"/>
        <pc:sldMkLst>
          <pc:docMk/>
          <pc:sldMk cId="3301047366" sldId="638"/>
        </pc:sldMkLst>
        <pc:spChg chg="mod">
          <ac:chgData name="Zhang, Ming" userId="b82a8543-f1f7-489a-9aa1-19dfec147758" providerId="ADAL" clId="{E954437B-34F3-4A5B-96A0-09AF41C19C09}" dt="2022-12-08T16:20:59.361" v="426" actId="207"/>
          <ac:spMkLst>
            <pc:docMk/>
            <pc:sldMk cId="3301047366" sldId="638"/>
            <ac:spMk id="3" creationId="{AC1E7C7D-0946-65A3-7FFD-FA963A347AB6}"/>
          </ac:spMkLst>
        </pc:spChg>
      </pc:sldChg>
      <pc:sldChg chg="modSp new mod ord">
        <pc:chgData name="Zhang, Ming" userId="b82a8543-f1f7-489a-9aa1-19dfec147758" providerId="ADAL" clId="{E954437B-34F3-4A5B-96A0-09AF41C19C09}" dt="2022-12-09T16:59:57.463" v="2921" actId="14100"/>
        <pc:sldMkLst>
          <pc:docMk/>
          <pc:sldMk cId="2542454366" sldId="639"/>
        </pc:sldMkLst>
        <pc:spChg chg="mod">
          <ac:chgData name="Zhang, Ming" userId="b82a8543-f1f7-489a-9aa1-19dfec147758" providerId="ADAL" clId="{E954437B-34F3-4A5B-96A0-09AF41C19C09}" dt="2022-12-09T15:25:28.904" v="1960" actId="255"/>
          <ac:spMkLst>
            <pc:docMk/>
            <pc:sldMk cId="2542454366" sldId="639"/>
            <ac:spMk id="2" creationId="{FEB44277-228E-1708-AD4E-10A4A6181A13}"/>
          </ac:spMkLst>
        </pc:spChg>
        <pc:spChg chg="mod">
          <ac:chgData name="Zhang, Ming" userId="b82a8543-f1f7-489a-9aa1-19dfec147758" providerId="ADAL" clId="{E954437B-34F3-4A5B-96A0-09AF41C19C09}" dt="2022-12-09T16:59:57.463" v="2921" actId="14100"/>
          <ac:spMkLst>
            <pc:docMk/>
            <pc:sldMk cId="2542454366" sldId="639"/>
            <ac:spMk id="3" creationId="{B5033D93-6A73-FD8B-5378-968A48178890}"/>
          </ac:spMkLst>
        </pc:spChg>
      </pc:sldChg>
      <pc:sldChg chg="modSp add mod">
        <pc:chgData name="Zhang, Ming" userId="b82a8543-f1f7-489a-9aa1-19dfec147758" providerId="ADAL" clId="{E954437B-34F3-4A5B-96A0-09AF41C19C09}" dt="2022-12-08T18:10:50.592" v="634" actId="113"/>
        <pc:sldMkLst>
          <pc:docMk/>
          <pc:sldMk cId="2103946192" sldId="640"/>
        </pc:sldMkLst>
        <pc:spChg chg="mod">
          <ac:chgData name="Zhang, Ming" userId="b82a8543-f1f7-489a-9aa1-19dfec147758" providerId="ADAL" clId="{E954437B-34F3-4A5B-96A0-09AF41C19C09}" dt="2022-12-08T18:10:50.592" v="634" actId="113"/>
          <ac:spMkLst>
            <pc:docMk/>
            <pc:sldMk cId="2103946192" sldId="640"/>
            <ac:spMk id="3" creationId="{F94881DC-A5F2-2901-FE88-A75694030170}"/>
          </ac:spMkLst>
        </pc:spChg>
      </pc:sldChg>
      <pc:sldChg chg="addSp modSp add mod">
        <pc:chgData name="Zhang, Ming" userId="b82a8543-f1f7-489a-9aa1-19dfec147758" providerId="ADAL" clId="{E954437B-34F3-4A5B-96A0-09AF41C19C09}" dt="2022-12-08T18:13:40.108" v="659" actId="1076"/>
        <pc:sldMkLst>
          <pc:docMk/>
          <pc:sldMk cId="1492167751" sldId="641"/>
        </pc:sldMkLst>
        <pc:spChg chg="mod">
          <ac:chgData name="Zhang, Ming" userId="b82a8543-f1f7-489a-9aa1-19dfec147758" providerId="ADAL" clId="{E954437B-34F3-4A5B-96A0-09AF41C19C09}" dt="2022-12-08T18:13:10.750" v="644" actId="14100"/>
          <ac:spMkLst>
            <pc:docMk/>
            <pc:sldMk cId="1492167751" sldId="641"/>
            <ac:spMk id="3" creationId="{F94881DC-A5F2-2901-FE88-A75694030170}"/>
          </ac:spMkLst>
        </pc:spChg>
        <pc:picChg chg="add mod">
          <ac:chgData name="Zhang, Ming" userId="b82a8543-f1f7-489a-9aa1-19dfec147758" providerId="ADAL" clId="{E954437B-34F3-4A5B-96A0-09AF41C19C09}" dt="2022-12-08T18:13:29.568" v="653" actId="1076"/>
          <ac:picMkLst>
            <pc:docMk/>
            <pc:sldMk cId="1492167751" sldId="641"/>
            <ac:picMk id="5" creationId="{9A19288D-141B-9C67-67D6-7CCA866B9E67}"/>
          </ac:picMkLst>
        </pc:picChg>
        <pc:picChg chg="add mod">
          <ac:chgData name="Zhang, Ming" userId="b82a8543-f1f7-489a-9aa1-19dfec147758" providerId="ADAL" clId="{E954437B-34F3-4A5B-96A0-09AF41C19C09}" dt="2022-12-08T18:13:27.960" v="652" actId="1076"/>
          <ac:picMkLst>
            <pc:docMk/>
            <pc:sldMk cId="1492167751" sldId="641"/>
            <ac:picMk id="7" creationId="{0E09C7C4-E33D-0005-0152-3BFAF02613D1}"/>
          </ac:picMkLst>
        </pc:picChg>
        <pc:picChg chg="add mod">
          <ac:chgData name="Zhang, Ming" userId="b82a8543-f1f7-489a-9aa1-19dfec147758" providerId="ADAL" clId="{E954437B-34F3-4A5B-96A0-09AF41C19C09}" dt="2022-12-08T18:13:40.108" v="659" actId="1076"/>
          <ac:picMkLst>
            <pc:docMk/>
            <pc:sldMk cId="1492167751" sldId="641"/>
            <ac:picMk id="9" creationId="{09BFCFC6-5DBE-5B92-96A8-DA3B10363CE8}"/>
          </ac:picMkLst>
        </pc:picChg>
      </pc:sldChg>
      <pc:sldChg chg="modSp new mod">
        <pc:chgData name="Zhang, Ming" userId="b82a8543-f1f7-489a-9aa1-19dfec147758" providerId="ADAL" clId="{E954437B-34F3-4A5B-96A0-09AF41C19C09}" dt="2022-12-09T13:16:25.314" v="1096" actId="255"/>
        <pc:sldMkLst>
          <pc:docMk/>
          <pc:sldMk cId="4057021387" sldId="642"/>
        </pc:sldMkLst>
        <pc:spChg chg="mod">
          <ac:chgData name="Zhang, Ming" userId="b82a8543-f1f7-489a-9aa1-19dfec147758" providerId="ADAL" clId="{E954437B-34F3-4A5B-96A0-09AF41C19C09}" dt="2022-12-09T13:07:01.202" v="936" actId="20577"/>
          <ac:spMkLst>
            <pc:docMk/>
            <pc:sldMk cId="4057021387" sldId="642"/>
            <ac:spMk id="2" creationId="{BC43D7E9-B255-ACA2-5302-7179B7B83F7B}"/>
          </ac:spMkLst>
        </pc:spChg>
        <pc:spChg chg="mod">
          <ac:chgData name="Zhang, Ming" userId="b82a8543-f1f7-489a-9aa1-19dfec147758" providerId="ADAL" clId="{E954437B-34F3-4A5B-96A0-09AF41C19C09}" dt="2022-12-09T13:16:25.314" v="1096" actId="255"/>
          <ac:spMkLst>
            <pc:docMk/>
            <pc:sldMk cId="4057021387" sldId="642"/>
            <ac:spMk id="3" creationId="{B7B1071E-917B-E79F-6B5E-3455CC24BAB1}"/>
          </ac:spMkLst>
        </pc:spChg>
      </pc:sldChg>
      <pc:sldChg chg="modSp add mod">
        <pc:chgData name="Zhang, Ming" userId="b82a8543-f1f7-489a-9aa1-19dfec147758" providerId="ADAL" clId="{E954437B-34F3-4A5B-96A0-09AF41C19C09}" dt="2022-12-08T18:17:04.231" v="726" actId="114"/>
        <pc:sldMkLst>
          <pc:docMk/>
          <pc:sldMk cId="772362139" sldId="643"/>
        </pc:sldMkLst>
        <pc:spChg chg="mod">
          <ac:chgData name="Zhang, Ming" userId="b82a8543-f1f7-489a-9aa1-19dfec147758" providerId="ADAL" clId="{E954437B-34F3-4A5B-96A0-09AF41C19C09}" dt="2022-12-08T18:14:56.293" v="675" actId="14100"/>
          <ac:spMkLst>
            <pc:docMk/>
            <pc:sldMk cId="772362139" sldId="643"/>
            <ac:spMk id="2" creationId="{D8AFABF8-326F-A7FC-FB71-E3C2A07E45EC}"/>
          </ac:spMkLst>
        </pc:spChg>
        <pc:spChg chg="mod">
          <ac:chgData name="Zhang, Ming" userId="b82a8543-f1f7-489a-9aa1-19dfec147758" providerId="ADAL" clId="{E954437B-34F3-4A5B-96A0-09AF41C19C09}" dt="2022-12-08T18:17:04.231" v="726" actId="114"/>
          <ac:spMkLst>
            <pc:docMk/>
            <pc:sldMk cId="772362139" sldId="643"/>
            <ac:spMk id="3" creationId="{F94881DC-A5F2-2901-FE88-A75694030170}"/>
          </ac:spMkLst>
        </pc:spChg>
      </pc:sldChg>
      <pc:sldChg chg="modSp add mod">
        <pc:chgData name="Zhang, Ming" userId="b82a8543-f1f7-489a-9aa1-19dfec147758" providerId="ADAL" clId="{E954437B-34F3-4A5B-96A0-09AF41C19C09}" dt="2022-12-08T18:24:31.567" v="898" actId="1076"/>
        <pc:sldMkLst>
          <pc:docMk/>
          <pc:sldMk cId="3705228228" sldId="644"/>
        </pc:sldMkLst>
        <pc:spChg chg="mod">
          <ac:chgData name="Zhang, Ming" userId="b82a8543-f1f7-489a-9aa1-19dfec147758" providerId="ADAL" clId="{E954437B-34F3-4A5B-96A0-09AF41C19C09}" dt="2022-12-08T18:24:31.567" v="898" actId="1076"/>
          <ac:spMkLst>
            <pc:docMk/>
            <pc:sldMk cId="3705228228" sldId="644"/>
            <ac:spMk id="3" creationId="{F94881DC-A5F2-2901-FE88-A75694030170}"/>
          </ac:spMkLst>
        </pc:spChg>
      </pc:sldChg>
      <pc:sldChg chg="addSp delSp modSp new mod">
        <pc:chgData name="Zhang, Ming" userId="b82a8543-f1f7-489a-9aa1-19dfec147758" providerId="ADAL" clId="{E954437B-34F3-4A5B-96A0-09AF41C19C09}" dt="2022-12-09T16:50:44.699" v="2891" actId="20577"/>
        <pc:sldMkLst>
          <pc:docMk/>
          <pc:sldMk cId="2721106644" sldId="645"/>
        </pc:sldMkLst>
        <pc:spChg chg="mod">
          <ac:chgData name="Zhang, Ming" userId="b82a8543-f1f7-489a-9aa1-19dfec147758" providerId="ADAL" clId="{E954437B-34F3-4A5B-96A0-09AF41C19C09}" dt="2022-12-09T15:07:08.971" v="1449" actId="1076"/>
          <ac:spMkLst>
            <pc:docMk/>
            <pc:sldMk cId="2721106644" sldId="645"/>
            <ac:spMk id="2" creationId="{75FF2A1A-8AB0-B803-09F4-2C521A1F9A45}"/>
          </ac:spMkLst>
        </pc:spChg>
        <pc:spChg chg="mod">
          <ac:chgData name="Zhang, Ming" userId="b82a8543-f1f7-489a-9aa1-19dfec147758" providerId="ADAL" clId="{E954437B-34F3-4A5B-96A0-09AF41C19C09}" dt="2022-12-09T16:50:44.699" v="2891" actId="20577"/>
          <ac:spMkLst>
            <pc:docMk/>
            <pc:sldMk cId="2721106644" sldId="645"/>
            <ac:spMk id="3" creationId="{A91611B9-6533-EDCB-C5B5-E24BC6A57014}"/>
          </ac:spMkLst>
        </pc:spChg>
        <pc:spChg chg="add del">
          <ac:chgData name="Zhang, Ming" userId="b82a8543-f1f7-489a-9aa1-19dfec147758" providerId="ADAL" clId="{E954437B-34F3-4A5B-96A0-09AF41C19C09}" dt="2022-12-09T15:08:59.551" v="1536" actId="478"/>
          <ac:spMkLst>
            <pc:docMk/>
            <pc:sldMk cId="2721106644" sldId="645"/>
            <ac:spMk id="7" creationId="{B64710EA-E1EB-EA7A-0320-BD348F1F49C8}"/>
          </ac:spMkLst>
        </pc:spChg>
        <pc:picChg chg="add mod">
          <ac:chgData name="Zhang, Ming" userId="b82a8543-f1f7-489a-9aa1-19dfec147758" providerId="ADAL" clId="{E954437B-34F3-4A5B-96A0-09AF41C19C09}" dt="2022-12-09T15:08:07.342" v="1486" actId="14100"/>
          <ac:picMkLst>
            <pc:docMk/>
            <pc:sldMk cId="2721106644" sldId="645"/>
            <ac:picMk id="5" creationId="{F02F1D42-CA20-DD5C-FFDF-8C111CF70D9F}"/>
          </ac:picMkLst>
        </pc:picChg>
      </pc:sldChg>
      <pc:sldChg chg="modSp add mod">
        <pc:chgData name="Zhang, Ming" userId="b82a8543-f1f7-489a-9aa1-19dfec147758" providerId="ADAL" clId="{E954437B-34F3-4A5B-96A0-09AF41C19C09}" dt="2022-12-09T15:06:30.521" v="1401" actId="20577"/>
        <pc:sldMkLst>
          <pc:docMk/>
          <pc:sldMk cId="358194622" sldId="646"/>
        </pc:sldMkLst>
        <pc:spChg chg="mod">
          <ac:chgData name="Zhang, Ming" userId="b82a8543-f1f7-489a-9aa1-19dfec147758" providerId="ADAL" clId="{E954437B-34F3-4A5B-96A0-09AF41C19C09}" dt="2022-12-09T15:01:02.548" v="1112" actId="14100"/>
          <ac:spMkLst>
            <pc:docMk/>
            <pc:sldMk cId="358194622" sldId="646"/>
            <ac:spMk id="2" creationId="{BC43D7E9-B255-ACA2-5302-7179B7B83F7B}"/>
          </ac:spMkLst>
        </pc:spChg>
        <pc:spChg chg="mod">
          <ac:chgData name="Zhang, Ming" userId="b82a8543-f1f7-489a-9aa1-19dfec147758" providerId="ADAL" clId="{E954437B-34F3-4A5B-96A0-09AF41C19C09}" dt="2022-12-09T15:06:30.521" v="1401" actId="20577"/>
          <ac:spMkLst>
            <pc:docMk/>
            <pc:sldMk cId="358194622" sldId="646"/>
            <ac:spMk id="3" creationId="{B7B1071E-917B-E79F-6B5E-3455CC24BAB1}"/>
          </ac:spMkLst>
        </pc:spChg>
      </pc:sldChg>
      <pc:sldChg chg="addSp delSp modSp add mod">
        <pc:chgData name="Zhang, Ming" userId="b82a8543-f1f7-489a-9aa1-19dfec147758" providerId="ADAL" clId="{E954437B-34F3-4A5B-96A0-09AF41C19C09}" dt="2022-12-09T15:17:59.963" v="1821" actId="20577"/>
        <pc:sldMkLst>
          <pc:docMk/>
          <pc:sldMk cId="3322404168" sldId="647"/>
        </pc:sldMkLst>
        <pc:spChg chg="mod">
          <ac:chgData name="Zhang, Ming" userId="b82a8543-f1f7-489a-9aa1-19dfec147758" providerId="ADAL" clId="{E954437B-34F3-4A5B-96A0-09AF41C19C09}" dt="2022-12-09T15:17:59.963" v="1821" actId="20577"/>
          <ac:spMkLst>
            <pc:docMk/>
            <pc:sldMk cId="3322404168" sldId="647"/>
            <ac:spMk id="2" creationId="{75FF2A1A-8AB0-B803-09F4-2C521A1F9A45}"/>
          </ac:spMkLst>
        </pc:spChg>
        <pc:spChg chg="del">
          <ac:chgData name="Zhang, Ming" userId="b82a8543-f1f7-489a-9aa1-19dfec147758" providerId="ADAL" clId="{E954437B-34F3-4A5B-96A0-09AF41C19C09}" dt="2022-12-09T15:09:52.863" v="1548" actId="478"/>
          <ac:spMkLst>
            <pc:docMk/>
            <pc:sldMk cId="3322404168" sldId="647"/>
            <ac:spMk id="3" creationId="{A91611B9-6533-EDCB-C5B5-E24BC6A57014}"/>
          </ac:spMkLst>
        </pc:spChg>
        <pc:spChg chg="add del mod">
          <ac:chgData name="Zhang, Ming" userId="b82a8543-f1f7-489a-9aa1-19dfec147758" providerId="ADAL" clId="{E954437B-34F3-4A5B-96A0-09AF41C19C09}" dt="2022-12-09T15:09:58.745" v="1550" actId="478"/>
          <ac:spMkLst>
            <pc:docMk/>
            <pc:sldMk cId="3322404168" sldId="647"/>
            <ac:spMk id="4" creationId="{6F2D3210-D57A-5031-300D-631347BED3E3}"/>
          </ac:spMkLst>
        </pc:spChg>
        <pc:picChg chg="del">
          <ac:chgData name="Zhang, Ming" userId="b82a8543-f1f7-489a-9aa1-19dfec147758" providerId="ADAL" clId="{E954437B-34F3-4A5B-96A0-09AF41C19C09}" dt="2022-12-09T15:09:56.089" v="1549" actId="478"/>
          <ac:picMkLst>
            <pc:docMk/>
            <pc:sldMk cId="3322404168" sldId="647"/>
            <ac:picMk id="5" creationId="{F02F1D42-CA20-DD5C-FFDF-8C111CF70D9F}"/>
          </ac:picMkLst>
        </pc:picChg>
        <pc:picChg chg="add mod">
          <ac:chgData name="Zhang, Ming" userId="b82a8543-f1f7-489a-9aa1-19dfec147758" providerId="ADAL" clId="{E954437B-34F3-4A5B-96A0-09AF41C19C09}" dt="2022-12-09T15:10:14.257" v="1554" actId="1076"/>
          <ac:picMkLst>
            <pc:docMk/>
            <pc:sldMk cId="3322404168" sldId="647"/>
            <ac:picMk id="7" creationId="{190A6AA7-733B-C8CD-0F49-2BB141113FCE}"/>
          </ac:picMkLst>
        </pc:picChg>
      </pc:sldChg>
      <pc:sldChg chg="modSp new mod">
        <pc:chgData name="Zhang, Ming" userId="b82a8543-f1f7-489a-9aa1-19dfec147758" providerId="ADAL" clId="{E954437B-34F3-4A5B-96A0-09AF41C19C09}" dt="2022-12-09T15:15:40.230" v="1782"/>
        <pc:sldMkLst>
          <pc:docMk/>
          <pc:sldMk cId="1009998697" sldId="648"/>
        </pc:sldMkLst>
        <pc:spChg chg="mod">
          <ac:chgData name="Zhang, Ming" userId="b82a8543-f1f7-489a-9aa1-19dfec147758" providerId="ADAL" clId="{E954437B-34F3-4A5B-96A0-09AF41C19C09}" dt="2022-12-09T15:10:59.971" v="1624" actId="20577"/>
          <ac:spMkLst>
            <pc:docMk/>
            <pc:sldMk cId="1009998697" sldId="648"/>
            <ac:spMk id="2" creationId="{67B21DD5-7783-11DF-AA1A-28EC968CDD17}"/>
          </ac:spMkLst>
        </pc:spChg>
        <pc:spChg chg="mod">
          <ac:chgData name="Zhang, Ming" userId="b82a8543-f1f7-489a-9aa1-19dfec147758" providerId="ADAL" clId="{E954437B-34F3-4A5B-96A0-09AF41C19C09}" dt="2022-12-09T15:15:40.230" v="1782"/>
          <ac:spMkLst>
            <pc:docMk/>
            <pc:sldMk cId="1009998697" sldId="648"/>
            <ac:spMk id="3" creationId="{B1EF4370-8723-ABFE-365F-C013901A36F4}"/>
          </ac:spMkLst>
        </pc:spChg>
      </pc:sldChg>
      <pc:sldChg chg="addSp modSp new mod">
        <pc:chgData name="Zhang, Ming" userId="b82a8543-f1f7-489a-9aa1-19dfec147758" providerId="ADAL" clId="{E954437B-34F3-4A5B-96A0-09AF41C19C09}" dt="2022-12-09T15:19:46.411" v="1905" actId="1076"/>
        <pc:sldMkLst>
          <pc:docMk/>
          <pc:sldMk cId="3969715921" sldId="649"/>
        </pc:sldMkLst>
        <pc:spChg chg="mod">
          <ac:chgData name="Zhang, Ming" userId="b82a8543-f1f7-489a-9aa1-19dfec147758" providerId="ADAL" clId="{E954437B-34F3-4A5B-96A0-09AF41C19C09}" dt="2022-12-09T15:18:13.240" v="1856" actId="20577"/>
          <ac:spMkLst>
            <pc:docMk/>
            <pc:sldMk cId="3969715921" sldId="649"/>
            <ac:spMk id="2" creationId="{CFD60C5A-727A-0928-4AF7-370AE9C30C48}"/>
          </ac:spMkLst>
        </pc:spChg>
        <pc:spChg chg="mod">
          <ac:chgData name="Zhang, Ming" userId="b82a8543-f1f7-489a-9aa1-19dfec147758" providerId="ADAL" clId="{E954437B-34F3-4A5B-96A0-09AF41C19C09}" dt="2022-12-09T15:19:43.497" v="1904" actId="255"/>
          <ac:spMkLst>
            <pc:docMk/>
            <pc:sldMk cId="3969715921" sldId="649"/>
            <ac:spMk id="3" creationId="{BCA05099-B101-E89F-F015-95FE7E7FBC34}"/>
          </ac:spMkLst>
        </pc:spChg>
        <pc:picChg chg="add mod">
          <ac:chgData name="Zhang, Ming" userId="b82a8543-f1f7-489a-9aa1-19dfec147758" providerId="ADAL" clId="{E954437B-34F3-4A5B-96A0-09AF41C19C09}" dt="2022-12-09T15:19:46.411" v="1905" actId="1076"/>
          <ac:picMkLst>
            <pc:docMk/>
            <pc:sldMk cId="3969715921" sldId="649"/>
            <ac:picMk id="5" creationId="{BF88DB43-3892-2695-0B14-454531BBCEB1}"/>
          </ac:picMkLst>
        </pc:picChg>
      </pc:sldChg>
      <pc:sldChg chg="new del">
        <pc:chgData name="Zhang, Ming" userId="b82a8543-f1f7-489a-9aa1-19dfec147758" providerId="ADAL" clId="{E954437B-34F3-4A5B-96A0-09AF41C19C09}" dt="2022-12-09T18:03:33.002" v="3859" actId="47"/>
        <pc:sldMkLst>
          <pc:docMk/>
          <pc:sldMk cId="3847531228" sldId="650"/>
        </pc:sldMkLst>
      </pc:sldChg>
      <pc:sldChg chg="modSp new mod">
        <pc:chgData name="Zhang, Ming" userId="b82a8543-f1f7-489a-9aa1-19dfec147758" providerId="ADAL" clId="{E954437B-34F3-4A5B-96A0-09AF41C19C09}" dt="2022-12-09T16:58:05.355" v="2906" actId="14100"/>
        <pc:sldMkLst>
          <pc:docMk/>
          <pc:sldMk cId="3235806901" sldId="651"/>
        </pc:sldMkLst>
        <pc:spChg chg="mod">
          <ac:chgData name="Zhang, Ming" userId="b82a8543-f1f7-489a-9aa1-19dfec147758" providerId="ADAL" clId="{E954437B-34F3-4A5B-96A0-09AF41C19C09}" dt="2022-12-09T15:33:24.191" v="2149" actId="255"/>
          <ac:spMkLst>
            <pc:docMk/>
            <pc:sldMk cId="3235806901" sldId="651"/>
            <ac:spMk id="2" creationId="{4A5E480F-D323-6DD3-CA88-E89A0A2C0B7A}"/>
          </ac:spMkLst>
        </pc:spChg>
        <pc:spChg chg="mod">
          <ac:chgData name="Zhang, Ming" userId="b82a8543-f1f7-489a-9aa1-19dfec147758" providerId="ADAL" clId="{E954437B-34F3-4A5B-96A0-09AF41C19C09}" dt="2022-12-09T16:58:05.355" v="2906" actId="14100"/>
          <ac:spMkLst>
            <pc:docMk/>
            <pc:sldMk cId="3235806901" sldId="651"/>
            <ac:spMk id="3" creationId="{FFB6F17C-DF7F-4A31-5F48-1FFA632F1B8A}"/>
          </ac:spMkLst>
        </pc:spChg>
      </pc:sldChg>
      <pc:sldChg chg="addSp modSp add mod">
        <pc:chgData name="Zhang, Ming" userId="b82a8543-f1f7-489a-9aa1-19dfec147758" providerId="ADAL" clId="{E954437B-34F3-4A5B-96A0-09AF41C19C09}" dt="2022-12-09T15:39:11.388" v="2472" actId="20577"/>
        <pc:sldMkLst>
          <pc:docMk/>
          <pc:sldMk cId="3011536114" sldId="652"/>
        </pc:sldMkLst>
        <pc:spChg chg="mod">
          <ac:chgData name="Zhang, Ming" userId="b82a8543-f1f7-489a-9aa1-19dfec147758" providerId="ADAL" clId="{E954437B-34F3-4A5B-96A0-09AF41C19C09}" dt="2022-12-09T15:39:11.388" v="2472" actId="20577"/>
          <ac:spMkLst>
            <pc:docMk/>
            <pc:sldMk cId="3011536114" sldId="652"/>
            <ac:spMk id="3" creationId="{FFB6F17C-DF7F-4A31-5F48-1FFA632F1B8A}"/>
          </ac:spMkLst>
        </pc:spChg>
        <pc:picChg chg="add mod">
          <ac:chgData name="Zhang, Ming" userId="b82a8543-f1f7-489a-9aa1-19dfec147758" providerId="ADAL" clId="{E954437B-34F3-4A5B-96A0-09AF41C19C09}" dt="2022-12-09T15:36:12.040" v="2254" actId="1076"/>
          <ac:picMkLst>
            <pc:docMk/>
            <pc:sldMk cId="3011536114" sldId="652"/>
            <ac:picMk id="5" creationId="{A0175242-4D06-22E5-E0B6-1FB7F5A4438D}"/>
          </ac:picMkLst>
        </pc:picChg>
      </pc:sldChg>
      <pc:sldChg chg="addSp modSp new mod">
        <pc:chgData name="Zhang, Ming" userId="b82a8543-f1f7-489a-9aa1-19dfec147758" providerId="ADAL" clId="{E954437B-34F3-4A5B-96A0-09AF41C19C09}" dt="2022-12-09T17:01:04.204" v="2922" actId="1076"/>
        <pc:sldMkLst>
          <pc:docMk/>
          <pc:sldMk cId="1154421480" sldId="653"/>
        </pc:sldMkLst>
        <pc:spChg chg="mod">
          <ac:chgData name="Zhang, Ming" userId="b82a8543-f1f7-489a-9aa1-19dfec147758" providerId="ADAL" clId="{E954437B-34F3-4A5B-96A0-09AF41C19C09}" dt="2022-12-09T15:39:54.336" v="2520" actId="14100"/>
          <ac:spMkLst>
            <pc:docMk/>
            <pc:sldMk cId="1154421480" sldId="653"/>
            <ac:spMk id="2" creationId="{819EDC4F-679F-56C3-56CA-1C49E859909E}"/>
          </ac:spMkLst>
        </pc:spChg>
        <pc:spChg chg="mod">
          <ac:chgData name="Zhang, Ming" userId="b82a8543-f1f7-489a-9aa1-19dfec147758" providerId="ADAL" clId="{E954437B-34F3-4A5B-96A0-09AF41C19C09}" dt="2022-12-09T17:01:04.204" v="2922" actId="1076"/>
          <ac:spMkLst>
            <pc:docMk/>
            <pc:sldMk cId="1154421480" sldId="653"/>
            <ac:spMk id="3" creationId="{6DA21489-652E-5771-9678-63C680070F29}"/>
          </ac:spMkLst>
        </pc:spChg>
        <pc:picChg chg="add mod">
          <ac:chgData name="Zhang, Ming" userId="b82a8543-f1f7-489a-9aa1-19dfec147758" providerId="ADAL" clId="{E954437B-34F3-4A5B-96A0-09AF41C19C09}" dt="2022-12-09T15:40:58.369" v="2562" actId="14100"/>
          <ac:picMkLst>
            <pc:docMk/>
            <pc:sldMk cId="1154421480" sldId="653"/>
            <ac:picMk id="5" creationId="{0F6F2092-51C8-002F-E7FC-6DC5EFD50EDD}"/>
          </ac:picMkLst>
        </pc:picChg>
      </pc:sldChg>
      <pc:sldChg chg="modSp new mod">
        <pc:chgData name="Zhang, Ming" userId="b82a8543-f1f7-489a-9aa1-19dfec147758" providerId="ADAL" clId="{E954437B-34F3-4A5B-96A0-09AF41C19C09}" dt="2022-12-09T15:53:45.555" v="2869" actId="1076"/>
        <pc:sldMkLst>
          <pc:docMk/>
          <pc:sldMk cId="2007686746" sldId="654"/>
        </pc:sldMkLst>
        <pc:spChg chg="mod">
          <ac:chgData name="Zhang, Ming" userId="b82a8543-f1f7-489a-9aa1-19dfec147758" providerId="ADAL" clId="{E954437B-34F3-4A5B-96A0-09AF41C19C09}" dt="2022-12-09T15:42:14.368" v="2625" actId="255"/>
          <ac:spMkLst>
            <pc:docMk/>
            <pc:sldMk cId="2007686746" sldId="654"/>
            <ac:spMk id="2" creationId="{4338D48C-6281-E1A1-3B6C-D5B52D9DA325}"/>
          </ac:spMkLst>
        </pc:spChg>
        <pc:spChg chg="mod">
          <ac:chgData name="Zhang, Ming" userId="b82a8543-f1f7-489a-9aa1-19dfec147758" providerId="ADAL" clId="{E954437B-34F3-4A5B-96A0-09AF41C19C09}" dt="2022-12-09T15:53:45.555" v="2869" actId="1076"/>
          <ac:spMkLst>
            <pc:docMk/>
            <pc:sldMk cId="2007686746" sldId="654"/>
            <ac:spMk id="3" creationId="{D16671B3-AD88-51A2-D522-66E32C0EEED7}"/>
          </ac:spMkLst>
        </pc:spChg>
      </pc:sldChg>
      <pc:sldChg chg="addSp delSp modSp add mod">
        <pc:chgData name="Zhang, Ming" userId="b82a8543-f1f7-489a-9aa1-19dfec147758" providerId="ADAL" clId="{E954437B-34F3-4A5B-96A0-09AF41C19C09}" dt="2022-12-09T17:04:38.794" v="2936" actId="14100"/>
        <pc:sldMkLst>
          <pc:docMk/>
          <pc:sldMk cId="2934725008" sldId="655"/>
        </pc:sldMkLst>
        <pc:spChg chg="del">
          <ac:chgData name="Zhang, Ming" userId="b82a8543-f1f7-489a-9aa1-19dfec147758" providerId="ADAL" clId="{E954437B-34F3-4A5B-96A0-09AF41C19C09}" dt="2022-12-09T15:41:26.567" v="2569" actId="478"/>
          <ac:spMkLst>
            <pc:docMk/>
            <pc:sldMk cId="2934725008" sldId="655"/>
            <ac:spMk id="3" creationId="{6DA21489-652E-5771-9678-63C680070F29}"/>
          </ac:spMkLst>
        </pc:spChg>
        <pc:spChg chg="add del mod">
          <ac:chgData name="Zhang, Ming" userId="b82a8543-f1f7-489a-9aa1-19dfec147758" providerId="ADAL" clId="{E954437B-34F3-4A5B-96A0-09AF41C19C09}" dt="2022-12-09T15:41:29.277" v="2570" actId="478"/>
          <ac:spMkLst>
            <pc:docMk/>
            <pc:sldMk cId="2934725008" sldId="655"/>
            <ac:spMk id="4" creationId="{4F85E403-D762-CBD5-05C1-637C324015CB}"/>
          </ac:spMkLst>
        </pc:spChg>
        <pc:spChg chg="add mod">
          <ac:chgData name="Zhang, Ming" userId="b82a8543-f1f7-489a-9aa1-19dfec147758" providerId="ADAL" clId="{E954437B-34F3-4A5B-96A0-09AF41C19C09}" dt="2022-12-09T17:03:56.123" v="2925" actId="692"/>
          <ac:spMkLst>
            <pc:docMk/>
            <pc:sldMk cId="2934725008" sldId="655"/>
            <ac:spMk id="8" creationId="{F242AF46-106C-4760-A7AC-CD3C4750A864}"/>
          </ac:spMkLst>
        </pc:spChg>
        <pc:spChg chg="add mod">
          <ac:chgData name="Zhang, Ming" userId="b82a8543-f1f7-489a-9aa1-19dfec147758" providerId="ADAL" clId="{E954437B-34F3-4A5B-96A0-09AF41C19C09}" dt="2022-12-09T17:04:06.462" v="2927" actId="1076"/>
          <ac:spMkLst>
            <pc:docMk/>
            <pc:sldMk cId="2934725008" sldId="655"/>
            <ac:spMk id="9" creationId="{1331D0E4-C469-157A-85D9-0D0B189802E2}"/>
          </ac:spMkLst>
        </pc:spChg>
        <pc:spChg chg="add mod">
          <ac:chgData name="Zhang, Ming" userId="b82a8543-f1f7-489a-9aa1-19dfec147758" providerId="ADAL" clId="{E954437B-34F3-4A5B-96A0-09AF41C19C09}" dt="2022-12-09T17:04:29.773" v="2933" actId="14100"/>
          <ac:spMkLst>
            <pc:docMk/>
            <pc:sldMk cId="2934725008" sldId="655"/>
            <ac:spMk id="10" creationId="{FFAFCAD8-927E-6D69-BB4E-AFD8ADC2F4E3}"/>
          </ac:spMkLst>
        </pc:spChg>
        <pc:spChg chg="add mod">
          <ac:chgData name="Zhang, Ming" userId="b82a8543-f1f7-489a-9aa1-19dfec147758" providerId="ADAL" clId="{E954437B-34F3-4A5B-96A0-09AF41C19C09}" dt="2022-12-09T17:04:38.794" v="2936" actId="14100"/>
          <ac:spMkLst>
            <pc:docMk/>
            <pc:sldMk cId="2934725008" sldId="655"/>
            <ac:spMk id="11" creationId="{67A3A893-C501-A5DA-64F1-854FE3BBE411}"/>
          </ac:spMkLst>
        </pc:spChg>
        <pc:picChg chg="del">
          <ac:chgData name="Zhang, Ming" userId="b82a8543-f1f7-489a-9aa1-19dfec147758" providerId="ADAL" clId="{E954437B-34F3-4A5B-96A0-09AF41C19C09}" dt="2022-12-09T15:41:23.246" v="2568" actId="478"/>
          <ac:picMkLst>
            <pc:docMk/>
            <pc:sldMk cId="2934725008" sldId="655"/>
            <ac:picMk id="5" creationId="{0F6F2092-51C8-002F-E7FC-6DC5EFD50EDD}"/>
          </ac:picMkLst>
        </pc:picChg>
        <pc:picChg chg="add mod">
          <ac:chgData name="Zhang, Ming" userId="b82a8543-f1f7-489a-9aa1-19dfec147758" providerId="ADAL" clId="{E954437B-34F3-4A5B-96A0-09AF41C19C09}" dt="2022-12-09T17:04:23.437" v="2931" actId="1076"/>
          <ac:picMkLst>
            <pc:docMk/>
            <pc:sldMk cId="2934725008" sldId="655"/>
            <ac:picMk id="7" creationId="{16E029B9-5FF6-CC0F-E2D8-A550F8461448}"/>
          </ac:picMkLst>
        </pc:picChg>
      </pc:sldChg>
      <pc:sldChg chg="modSp add mod">
        <pc:chgData name="Zhang, Ming" userId="b82a8543-f1f7-489a-9aa1-19dfec147758" providerId="ADAL" clId="{E954437B-34F3-4A5B-96A0-09AF41C19C09}" dt="2022-12-09T15:54:25.553" v="2883" actId="20577"/>
        <pc:sldMkLst>
          <pc:docMk/>
          <pc:sldMk cId="1967636355" sldId="656"/>
        </pc:sldMkLst>
        <pc:spChg chg="mod">
          <ac:chgData name="Zhang, Ming" userId="b82a8543-f1f7-489a-9aa1-19dfec147758" providerId="ADAL" clId="{E954437B-34F3-4A5B-96A0-09AF41C19C09}" dt="2022-12-09T15:49:33.206" v="2777" actId="14100"/>
          <ac:spMkLst>
            <pc:docMk/>
            <pc:sldMk cId="1967636355" sldId="656"/>
            <ac:spMk id="2" creationId="{4338D48C-6281-E1A1-3B6C-D5B52D9DA325}"/>
          </ac:spMkLst>
        </pc:spChg>
        <pc:spChg chg="mod">
          <ac:chgData name="Zhang, Ming" userId="b82a8543-f1f7-489a-9aa1-19dfec147758" providerId="ADAL" clId="{E954437B-34F3-4A5B-96A0-09AF41C19C09}" dt="2022-12-09T15:54:25.553" v="2883" actId="20577"/>
          <ac:spMkLst>
            <pc:docMk/>
            <pc:sldMk cId="1967636355" sldId="656"/>
            <ac:spMk id="3" creationId="{D16671B3-AD88-51A2-D522-66E32C0EEED7}"/>
          </ac:spMkLst>
        </pc:spChg>
      </pc:sldChg>
      <pc:sldChg chg="modSp add mod">
        <pc:chgData name="Zhang, Ming" userId="b82a8543-f1f7-489a-9aa1-19dfec147758" providerId="ADAL" clId="{E954437B-34F3-4A5B-96A0-09AF41C19C09}" dt="2022-12-09T17:10:53.791" v="3095" actId="1076"/>
        <pc:sldMkLst>
          <pc:docMk/>
          <pc:sldMk cId="2990534493" sldId="657"/>
        </pc:sldMkLst>
        <pc:spChg chg="mod">
          <ac:chgData name="Zhang, Ming" userId="b82a8543-f1f7-489a-9aa1-19dfec147758" providerId="ADAL" clId="{E954437B-34F3-4A5B-96A0-09AF41C19C09}" dt="2022-12-09T17:10:53.791" v="3095" actId="1076"/>
          <ac:spMkLst>
            <pc:docMk/>
            <pc:sldMk cId="2990534493" sldId="657"/>
            <ac:spMk id="3" creationId="{D16671B3-AD88-51A2-D522-66E32C0EEED7}"/>
          </ac:spMkLst>
        </pc:spChg>
      </pc:sldChg>
      <pc:sldChg chg="addSp delSp modSp new mod">
        <pc:chgData name="Zhang, Ming" userId="b82a8543-f1f7-489a-9aa1-19dfec147758" providerId="ADAL" clId="{E954437B-34F3-4A5B-96A0-09AF41C19C09}" dt="2022-12-09T17:39:06.002" v="3297"/>
        <pc:sldMkLst>
          <pc:docMk/>
          <pc:sldMk cId="3094582635" sldId="658"/>
        </pc:sldMkLst>
        <pc:spChg chg="mod">
          <ac:chgData name="Zhang, Ming" userId="b82a8543-f1f7-489a-9aa1-19dfec147758" providerId="ADAL" clId="{E954437B-34F3-4A5B-96A0-09AF41C19C09}" dt="2022-12-09T17:34:05.029" v="3113" actId="20577"/>
          <ac:spMkLst>
            <pc:docMk/>
            <pc:sldMk cId="3094582635" sldId="658"/>
            <ac:spMk id="2" creationId="{FC5683F2-5A9E-D27F-B0E5-0AE50F6C21BF}"/>
          </ac:spMkLst>
        </pc:spChg>
        <pc:spChg chg="mod">
          <ac:chgData name="Zhang, Ming" userId="b82a8543-f1f7-489a-9aa1-19dfec147758" providerId="ADAL" clId="{E954437B-34F3-4A5B-96A0-09AF41C19C09}" dt="2022-12-09T17:38:49.688" v="3295" actId="1076"/>
          <ac:spMkLst>
            <pc:docMk/>
            <pc:sldMk cId="3094582635" sldId="658"/>
            <ac:spMk id="3" creationId="{0F7C5E1C-BF5A-AD10-54AC-A2EA3C3AB596}"/>
          </ac:spMkLst>
        </pc:spChg>
        <pc:spChg chg="add del mod">
          <ac:chgData name="Zhang, Ming" userId="b82a8543-f1f7-489a-9aa1-19dfec147758" providerId="ADAL" clId="{E954437B-34F3-4A5B-96A0-09AF41C19C09}" dt="2022-12-09T17:39:06.002" v="3297"/>
          <ac:spMkLst>
            <pc:docMk/>
            <pc:sldMk cId="3094582635" sldId="658"/>
            <ac:spMk id="4" creationId="{DFDCCF07-4E8A-BD8E-1685-B5E531D81939}"/>
          </ac:spMkLst>
        </pc:spChg>
      </pc:sldChg>
      <pc:sldChg chg="modSp add mod">
        <pc:chgData name="Zhang, Ming" userId="b82a8543-f1f7-489a-9aa1-19dfec147758" providerId="ADAL" clId="{E954437B-34F3-4A5B-96A0-09AF41C19C09}" dt="2022-12-09T17:47:50.023" v="3482" actId="20577"/>
        <pc:sldMkLst>
          <pc:docMk/>
          <pc:sldMk cId="462221265" sldId="659"/>
        </pc:sldMkLst>
        <pc:spChg chg="mod">
          <ac:chgData name="Zhang, Ming" userId="b82a8543-f1f7-489a-9aa1-19dfec147758" providerId="ADAL" clId="{E954437B-34F3-4A5B-96A0-09AF41C19C09}" dt="2022-12-09T17:39:17.336" v="3320" actId="20577"/>
          <ac:spMkLst>
            <pc:docMk/>
            <pc:sldMk cId="462221265" sldId="659"/>
            <ac:spMk id="2" creationId="{FC5683F2-5A9E-D27F-B0E5-0AE50F6C21BF}"/>
          </ac:spMkLst>
        </pc:spChg>
        <pc:spChg chg="mod">
          <ac:chgData name="Zhang, Ming" userId="b82a8543-f1f7-489a-9aa1-19dfec147758" providerId="ADAL" clId="{E954437B-34F3-4A5B-96A0-09AF41C19C09}" dt="2022-12-09T17:47:50.023" v="3482" actId="20577"/>
          <ac:spMkLst>
            <pc:docMk/>
            <pc:sldMk cId="462221265" sldId="659"/>
            <ac:spMk id="3" creationId="{0F7C5E1C-BF5A-AD10-54AC-A2EA3C3AB596}"/>
          </ac:spMkLst>
        </pc:spChg>
      </pc:sldChg>
      <pc:sldChg chg="modSp add mod">
        <pc:chgData name="Zhang, Ming" userId="b82a8543-f1f7-489a-9aa1-19dfec147758" providerId="ADAL" clId="{E954437B-34F3-4A5B-96A0-09AF41C19C09}" dt="2022-12-09T17:49:17.115" v="3489" actId="122"/>
        <pc:sldMkLst>
          <pc:docMk/>
          <pc:sldMk cId="3209383906" sldId="660"/>
        </pc:sldMkLst>
        <pc:spChg chg="mod">
          <ac:chgData name="Zhang, Ming" userId="b82a8543-f1f7-489a-9aa1-19dfec147758" providerId="ADAL" clId="{E954437B-34F3-4A5B-96A0-09AF41C19C09}" dt="2022-12-09T17:42:31.757" v="3399" actId="20577"/>
          <ac:spMkLst>
            <pc:docMk/>
            <pc:sldMk cId="3209383906" sldId="660"/>
            <ac:spMk id="2" creationId="{FC5683F2-5A9E-D27F-B0E5-0AE50F6C21BF}"/>
          </ac:spMkLst>
        </pc:spChg>
        <pc:spChg chg="mod">
          <ac:chgData name="Zhang, Ming" userId="b82a8543-f1f7-489a-9aa1-19dfec147758" providerId="ADAL" clId="{E954437B-34F3-4A5B-96A0-09AF41C19C09}" dt="2022-12-09T17:49:17.115" v="3489" actId="122"/>
          <ac:spMkLst>
            <pc:docMk/>
            <pc:sldMk cId="3209383906" sldId="660"/>
            <ac:spMk id="3" creationId="{0F7C5E1C-BF5A-AD10-54AC-A2EA3C3AB596}"/>
          </ac:spMkLst>
        </pc:spChg>
      </pc:sldChg>
      <pc:sldChg chg="modSp add mod">
        <pc:chgData name="Zhang, Ming" userId="b82a8543-f1f7-489a-9aa1-19dfec147758" providerId="ADAL" clId="{E954437B-34F3-4A5B-96A0-09AF41C19C09}" dt="2022-12-09T17:51:26.009" v="3532" actId="255"/>
        <pc:sldMkLst>
          <pc:docMk/>
          <pc:sldMk cId="2763328186" sldId="661"/>
        </pc:sldMkLst>
        <pc:spChg chg="mod">
          <ac:chgData name="Zhang, Ming" userId="b82a8543-f1f7-489a-9aa1-19dfec147758" providerId="ADAL" clId="{E954437B-34F3-4A5B-96A0-09AF41C19C09}" dt="2022-12-09T17:51:26.009" v="3532" actId="255"/>
          <ac:spMkLst>
            <pc:docMk/>
            <pc:sldMk cId="2763328186" sldId="661"/>
            <ac:spMk id="3" creationId="{0F7C5E1C-BF5A-AD10-54AC-A2EA3C3AB596}"/>
          </ac:spMkLst>
        </pc:spChg>
      </pc:sldChg>
      <pc:sldChg chg="addSp modSp add mod">
        <pc:chgData name="Zhang, Ming" userId="b82a8543-f1f7-489a-9aa1-19dfec147758" providerId="ADAL" clId="{E954437B-34F3-4A5B-96A0-09AF41C19C09}" dt="2022-12-09T17:54:41.012" v="3632" actId="255"/>
        <pc:sldMkLst>
          <pc:docMk/>
          <pc:sldMk cId="1097843179" sldId="662"/>
        </pc:sldMkLst>
        <pc:spChg chg="mod">
          <ac:chgData name="Zhang, Ming" userId="b82a8543-f1f7-489a-9aa1-19dfec147758" providerId="ADAL" clId="{E954437B-34F3-4A5B-96A0-09AF41C19C09}" dt="2022-12-09T17:52:02.750" v="3561" actId="14100"/>
          <ac:spMkLst>
            <pc:docMk/>
            <pc:sldMk cId="1097843179" sldId="662"/>
            <ac:spMk id="2" creationId="{FC5683F2-5A9E-D27F-B0E5-0AE50F6C21BF}"/>
          </ac:spMkLst>
        </pc:spChg>
        <pc:spChg chg="mod">
          <ac:chgData name="Zhang, Ming" userId="b82a8543-f1f7-489a-9aa1-19dfec147758" providerId="ADAL" clId="{E954437B-34F3-4A5B-96A0-09AF41C19C09}" dt="2022-12-09T17:54:41.012" v="3632" actId="255"/>
          <ac:spMkLst>
            <pc:docMk/>
            <pc:sldMk cId="1097843179" sldId="662"/>
            <ac:spMk id="3" creationId="{0F7C5E1C-BF5A-AD10-54AC-A2EA3C3AB596}"/>
          </ac:spMkLst>
        </pc:spChg>
        <pc:picChg chg="add mod">
          <ac:chgData name="Zhang, Ming" userId="b82a8543-f1f7-489a-9aa1-19dfec147758" providerId="ADAL" clId="{E954437B-34F3-4A5B-96A0-09AF41C19C09}" dt="2022-12-09T17:54:19.524" v="3628" actId="1076"/>
          <ac:picMkLst>
            <pc:docMk/>
            <pc:sldMk cId="1097843179" sldId="662"/>
            <ac:picMk id="5" creationId="{DB814BD2-AE72-7CAA-FC09-23964302634B}"/>
          </ac:picMkLst>
        </pc:picChg>
      </pc:sldChg>
      <pc:sldChg chg="modSp add mod">
        <pc:chgData name="Zhang, Ming" userId="b82a8543-f1f7-489a-9aa1-19dfec147758" providerId="ADAL" clId="{E954437B-34F3-4A5B-96A0-09AF41C19C09}" dt="2022-12-09T17:58:40.737" v="3732" actId="114"/>
        <pc:sldMkLst>
          <pc:docMk/>
          <pc:sldMk cId="3290713745" sldId="663"/>
        </pc:sldMkLst>
        <pc:spChg chg="mod">
          <ac:chgData name="Zhang, Ming" userId="b82a8543-f1f7-489a-9aa1-19dfec147758" providerId="ADAL" clId="{E954437B-34F3-4A5B-96A0-09AF41C19C09}" dt="2022-12-09T17:55:16.116" v="3645" actId="20577"/>
          <ac:spMkLst>
            <pc:docMk/>
            <pc:sldMk cId="3290713745" sldId="663"/>
            <ac:spMk id="2" creationId="{FC5683F2-5A9E-D27F-B0E5-0AE50F6C21BF}"/>
          </ac:spMkLst>
        </pc:spChg>
        <pc:spChg chg="mod">
          <ac:chgData name="Zhang, Ming" userId="b82a8543-f1f7-489a-9aa1-19dfec147758" providerId="ADAL" clId="{E954437B-34F3-4A5B-96A0-09AF41C19C09}" dt="2022-12-09T17:58:40.737" v="3732" actId="114"/>
          <ac:spMkLst>
            <pc:docMk/>
            <pc:sldMk cId="3290713745" sldId="663"/>
            <ac:spMk id="3" creationId="{0F7C5E1C-BF5A-AD10-54AC-A2EA3C3AB596}"/>
          </ac:spMkLst>
        </pc:spChg>
      </pc:sldChg>
      <pc:sldChg chg="modSp add mod">
        <pc:chgData name="Zhang, Ming" userId="b82a8543-f1f7-489a-9aa1-19dfec147758" providerId="ADAL" clId="{E954437B-34F3-4A5B-96A0-09AF41C19C09}" dt="2022-12-09T18:02:56.112" v="3858" actId="14100"/>
        <pc:sldMkLst>
          <pc:docMk/>
          <pc:sldMk cId="2628232342" sldId="664"/>
        </pc:sldMkLst>
        <pc:spChg chg="mod">
          <ac:chgData name="Zhang, Ming" userId="b82a8543-f1f7-489a-9aa1-19dfec147758" providerId="ADAL" clId="{E954437B-34F3-4A5B-96A0-09AF41C19C09}" dt="2022-12-09T17:59:32.910" v="3737"/>
          <ac:spMkLst>
            <pc:docMk/>
            <pc:sldMk cId="2628232342" sldId="664"/>
            <ac:spMk id="2" creationId="{FC5683F2-5A9E-D27F-B0E5-0AE50F6C21BF}"/>
          </ac:spMkLst>
        </pc:spChg>
        <pc:spChg chg="mod">
          <ac:chgData name="Zhang, Ming" userId="b82a8543-f1f7-489a-9aa1-19dfec147758" providerId="ADAL" clId="{E954437B-34F3-4A5B-96A0-09AF41C19C09}" dt="2022-12-09T18:02:56.112" v="3858" actId="14100"/>
          <ac:spMkLst>
            <pc:docMk/>
            <pc:sldMk cId="2628232342" sldId="664"/>
            <ac:spMk id="3" creationId="{0F7C5E1C-BF5A-AD10-54AC-A2EA3C3AB596}"/>
          </ac:spMkLst>
        </pc:spChg>
      </pc:sldChg>
      <pc:sldChg chg="add del">
        <pc:chgData name="Zhang, Ming" userId="b82a8543-f1f7-489a-9aa1-19dfec147758" providerId="ADAL" clId="{E954437B-34F3-4A5B-96A0-09AF41C19C09}" dt="2022-12-09T17:59:21.596" v="3735" actId="47"/>
        <pc:sldMkLst>
          <pc:docMk/>
          <pc:sldMk cId="4064079504" sldId="664"/>
        </pc:sldMkLst>
      </pc:sldChg>
    </pc:docChg>
  </pc:docChgLst>
  <pc:docChgLst>
    <pc:chgData name="Zhang, Ming" userId="b82a8543-f1f7-489a-9aa1-19dfec147758" providerId="ADAL" clId="{E84B7880-DBB8-431D-BD98-586A6B0DFCB5}"/>
    <pc:docChg chg="undo redo custSel addSld delSld modSld">
      <pc:chgData name="Zhang, Ming" userId="b82a8543-f1f7-489a-9aa1-19dfec147758" providerId="ADAL" clId="{E84B7880-DBB8-431D-BD98-586A6B0DFCB5}" dt="2022-11-28T19:18:55.702" v="3806" actId="20577"/>
      <pc:docMkLst>
        <pc:docMk/>
      </pc:docMkLst>
      <pc:sldChg chg="modSp mod">
        <pc:chgData name="Zhang, Ming" userId="b82a8543-f1f7-489a-9aa1-19dfec147758" providerId="ADAL" clId="{E84B7880-DBB8-431D-BD98-586A6B0DFCB5}" dt="2022-11-28T14:51:26.596" v="109" actId="20577"/>
        <pc:sldMkLst>
          <pc:docMk/>
          <pc:sldMk cId="2671960317" sldId="260"/>
        </pc:sldMkLst>
        <pc:spChg chg="mod">
          <ac:chgData name="Zhang, Ming" userId="b82a8543-f1f7-489a-9aa1-19dfec147758" providerId="ADAL" clId="{E84B7880-DBB8-431D-BD98-586A6B0DFCB5}" dt="2022-11-28T14:51:26.596" v="109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E84B7880-DBB8-431D-BD98-586A6B0DFCB5}" dt="2022-11-28T18:46:01.310" v="3005" actId="20577"/>
        <pc:sldMkLst>
          <pc:docMk/>
          <pc:sldMk cId="5946082" sldId="268"/>
        </pc:sldMkLst>
        <pc:spChg chg="mod">
          <ac:chgData name="Zhang, Ming" userId="b82a8543-f1f7-489a-9aa1-19dfec147758" providerId="ADAL" clId="{E84B7880-DBB8-431D-BD98-586A6B0DFCB5}" dt="2022-11-28T18:46:01.310" v="3005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1170228739" sldId="269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586436310" sldId="293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512230477" sldId="295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760629693" sldId="296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44297503" sldId="297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193334003" sldId="298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163502868" sldId="299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795430462" sldId="300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3885086072" sldId="301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2763838374" sldId="302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869458576" sldId="331"/>
        </pc:sldMkLst>
      </pc:sldChg>
      <pc:sldChg chg="addSp delSp modSp mod">
        <pc:chgData name="Zhang, Ming" userId="b82a8543-f1f7-489a-9aa1-19dfec147758" providerId="ADAL" clId="{E84B7880-DBB8-431D-BD98-586A6B0DFCB5}" dt="2022-11-28T15:08:43.788" v="475" actId="16959"/>
        <pc:sldMkLst>
          <pc:docMk/>
          <pc:sldMk cId="1049200191" sldId="345"/>
        </pc:sldMkLst>
        <pc:spChg chg="mod">
          <ac:chgData name="Zhang, Ming" userId="b82a8543-f1f7-489a-9aa1-19dfec147758" providerId="ADAL" clId="{E84B7880-DBB8-431D-BD98-586A6B0DFCB5}" dt="2022-11-28T14:56:21.226" v="245" actId="20577"/>
          <ac:spMkLst>
            <pc:docMk/>
            <pc:sldMk cId="1049200191" sldId="345"/>
            <ac:spMk id="2" creationId="{00000000-0000-0000-0000-000000000000}"/>
          </ac:spMkLst>
        </pc:spChg>
        <pc:spChg chg="mod">
          <ac:chgData name="Zhang, Ming" userId="b82a8543-f1f7-489a-9aa1-19dfec147758" providerId="ADAL" clId="{E84B7880-DBB8-431D-BD98-586A6B0DFCB5}" dt="2022-11-28T15:08:43.788" v="475" actId="16959"/>
          <ac:spMkLst>
            <pc:docMk/>
            <pc:sldMk cId="1049200191" sldId="345"/>
            <ac:spMk id="5" creationId="{C96DDF3B-7458-732F-7C38-E5A9E47058BB}"/>
          </ac:spMkLst>
        </pc:spChg>
        <pc:picChg chg="add del mod">
          <ac:chgData name="Zhang, Ming" userId="b82a8543-f1f7-489a-9aa1-19dfec147758" providerId="ADAL" clId="{E84B7880-DBB8-431D-BD98-586A6B0DFCB5}" dt="2022-11-28T15:07:17.017" v="446" actId="478"/>
          <ac:picMkLst>
            <pc:docMk/>
            <pc:sldMk cId="1049200191" sldId="345"/>
            <ac:picMk id="4" creationId="{B5207FAA-F808-E3D2-F6FE-2A7E32DA5483}"/>
          </ac:picMkLst>
        </pc:picChg>
      </pc:sldChg>
      <pc:sldChg chg="modSp mod">
        <pc:chgData name="Zhang, Ming" userId="b82a8543-f1f7-489a-9aa1-19dfec147758" providerId="ADAL" clId="{E84B7880-DBB8-431D-BD98-586A6B0DFCB5}" dt="2022-11-28T15:39:22.570" v="974" actId="20577"/>
        <pc:sldMkLst>
          <pc:docMk/>
          <pc:sldMk cId="3596006652" sldId="346"/>
        </pc:sldMkLst>
        <pc:spChg chg="mod">
          <ac:chgData name="Zhang, Ming" userId="b82a8543-f1f7-489a-9aa1-19dfec147758" providerId="ADAL" clId="{E84B7880-DBB8-431D-BD98-586A6B0DFCB5}" dt="2022-11-28T15:33:55.907" v="901" actId="207"/>
          <ac:spMkLst>
            <pc:docMk/>
            <pc:sldMk cId="3596006652" sldId="346"/>
            <ac:spMk id="2" creationId="{00000000-0000-0000-0000-000000000000}"/>
          </ac:spMkLst>
        </pc:spChg>
        <pc:spChg chg="mod">
          <ac:chgData name="Zhang, Ming" userId="b82a8543-f1f7-489a-9aa1-19dfec147758" providerId="ADAL" clId="{E84B7880-DBB8-431D-BD98-586A6B0DFCB5}" dt="2022-11-28T15:39:22.570" v="974" actId="20577"/>
          <ac:spMkLst>
            <pc:docMk/>
            <pc:sldMk cId="3596006652" sldId="346"/>
            <ac:spMk id="3" creationId="{292AFED7-162F-DC2B-6B50-971BBFE296B2}"/>
          </ac:spMkLst>
        </pc:spChg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716266488" sldId="347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549566537" sldId="348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729228377" sldId="349"/>
        </pc:sldMkLst>
      </pc:sldChg>
      <pc:sldChg chg="del">
        <pc:chgData name="Zhang, Ming" userId="b82a8543-f1f7-489a-9aa1-19dfec147758" providerId="ADAL" clId="{E84B7880-DBB8-431D-BD98-586A6B0DFCB5}" dt="2022-11-28T14:50:37.058" v="62" actId="47"/>
        <pc:sldMkLst>
          <pc:docMk/>
          <pc:sldMk cId="2653852294" sldId="351"/>
        </pc:sldMkLst>
      </pc:sldChg>
      <pc:sldChg chg="modSp mod">
        <pc:chgData name="Zhang, Ming" userId="b82a8543-f1f7-489a-9aa1-19dfec147758" providerId="ADAL" clId="{E84B7880-DBB8-431D-BD98-586A6B0DFCB5}" dt="2022-11-28T14:56:03.145" v="220" actId="20577"/>
        <pc:sldMkLst>
          <pc:docMk/>
          <pc:sldMk cId="2934890774" sldId="352"/>
        </pc:sldMkLst>
        <pc:spChg chg="mod">
          <ac:chgData name="Zhang, Ming" userId="b82a8543-f1f7-489a-9aa1-19dfec147758" providerId="ADAL" clId="{E84B7880-DBB8-431D-BD98-586A6B0DFCB5}" dt="2022-11-28T14:56:03.145" v="220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532007120" sldId="353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869937846" sldId="354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158858592" sldId="355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968776078" sldId="356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046667888" sldId="357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677646098" sldId="358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083504514" sldId="359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255135203" sldId="360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410035720" sldId="361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568462430" sldId="362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662166916" sldId="369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460594998" sldId="370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293302187" sldId="371"/>
        </pc:sldMkLst>
      </pc:sldChg>
      <pc:sldChg chg="modSp mod">
        <pc:chgData name="Zhang, Ming" userId="b82a8543-f1f7-489a-9aa1-19dfec147758" providerId="ADAL" clId="{E84B7880-DBB8-431D-BD98-586A6B0DFCB5}" dt="2022-11-28T16:15:46.094" v="1652" actId="20577"/>
        <pc:sldMkLst>
          <pc:docMk/>
          <pc:sldMk cId="406933875" sldId="373"/>
        </pc:sldMkLst>
        <pc:spChg chg="mod">
          <ac:chgData name="Zhang, Ming" userId="b82a8543-f1f7-489a-9aa1-19dfec147758" providerId="ADAL" clId="{E84B7880-DBB8-431D-BD98-586A6B0DFCB5}" dt="2022-11-28T16:13:13.036" v="1556" actId="20577"/>
          <ac:spMkLst>
            <pc:docMk/>
            <pc:sldMk cId="406933875" sldId="373"/>
            <ac:spMk id="2" creationId="{BFB7884C-EB78-3BEE-6AAE-BA3A33AAFC48}"/>
          </ac:spMkLst>
        </pc:spChg>
        <pc:spChg chg="mod">
          <ac:chgData name="Zhang, Ming" userId="b82a8543-f1f7-489a-9aa1-19dfec147758" providerId="ADAL" clId="{E84B7880-DBB8-431D-BD98-586A6B0DFCB5}" dt="2022-11-28T16:15:46.094" v="1652" actId="20577"/>
          <ac:spMkLst>
            <pc:docMk/>
            <pc:sldMk cId="406933875" sldId="373"/>
            <ac:spMk id="3" creationId="{6278FC26-BC1F-ABDB-D617-7B25CC64DD2E}"/>
          </ac:spMkLst>
        </pc:spChg>
      </pc:sldChg>
      <pc:sldChg chg="del">
        <pc:chgData name="Zhang, Ming" userId="b82a8543-f1f7-489a-9aa1-19dfec147758" providerId="ADAL" clId="{E84B7880-DBB8-431D-BD98-586A6B0DFCB5}" dt="2022-11-28T16:23:26.789" v="1738" actId="47"/>
        <pc:sldMkLst>
          <pc:docMk/>
          <pc:sldMk cId="3342085044" sldId="374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097450874" sldId="375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604832371" sldId="376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542262691" sldId="377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509600813" sldId="378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737447546" sldId="379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246027541" sldId="380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2271613006" sldId="381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1766839427" sldId="382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3728238272" sldId="383"/>
        </pc:sldMkLst>
      </pc:sldChg>
      <pc:sldChg chg="add del">
        <pc:chgData name="Zhang, Ming" userId="b82a8543-f1f7-489a-9aa1-19dfec147758" providerId="ADAL" clId="{E84B7880-DBB8-431D-BD98-586A6B0DFCB5}" dt="2022-11-28T16:40:08.198" v="1942" actId="47"/>
        <pc:sldMkLst>
          <pc:docMk/>
          <pc:sldMk cId="4090333967" sldId="384"/>
        </pc:sldMkLst>
      </pc:sldChg>
      <pc:sldChg chg="modSp new mod">
        <pc:chgData name="Zhang, Ming" userId="b82a8543-f1f7-489a-9aa1-19dfec147758" providerId="ADAL" clId="{E84B7880-DBB8-431D-BD98-586A6B0DFCB5}" dt="2022-11-28T14:55:48.543" v="192" actId="14100"/>
        <pc:sldMkLst>
          <pc:docMk/>
          <pc:sldMk cId="2111360579" sldId="385"/>
        </pc:sldMkLst>
        <pc:spChg chg="mod">
          <ac:chgData name="Zhang, Ming" userId="b82a8543-f1f7-489a-9aa1-19dfec147758" providerId="ADAL" clId="{E84B7880-DBB8-431D-BD98-586A6B0DFCB5}" dt="2022-11-28T14:52:38.437" v="133" actId="20577"/>
          <ac:spMkLst>
            <pc:docMk/>
            <pc:sldMk cId="2111360579" sldId="385"/>
            <ac:spMk id="2" creationId="{EF2C58E9-381B-8992-1F29-B49E6360C9F5}"/>
          </ac:spMkLst>
        </pc:spChg>
        <pc:spChg chg="mod">
          <ac:chgData name="Zhang, Ming" userId="b82a8543-f1f7-489a-9aa1-19dfec147758" providerId="ADAL" clId="{E84B7880-DBB8-431D-BD98-586A6B0DFCB5}" dt="2022-11-28T14:55:48.543" v="192" actId="14100"/>
          <ac:spMkLst>
            <pc:docMk/>
            <pc:sldMk cId="2111360579" sldId="385"/>
            <ac:spMk id="3" creationId="{92CBB421-0B11-F766-D56B-82A7D3FA3B39}"/>
          </ac:spMkLst>
        </pc:spChg>
      </pc:sldChg>
      <pc:sldChg chg="addSp modSp new mod">
        <pc:chgData name="Zhang, Ming" userId="b82a8543-f1f7-489a-9aa1-19dfec147758" providerId="ADAL" clId="{E84B7880-DBB8-431D-BD98-586A6B0DFCB5}" dt="2022-11-28T15:14:07.522" v="535" actId="1076"/>
        <pc:sldMkLst>
          <pc:docMk/>
          <pc:sldMk cId="1966820819" sldId="386"/>
        </pc:sldMkLst>
        <pc:spChg chg="mod">
          <ac:chgData name="Zhang, Ming" userId="b82a8543-f1f7-489a-9aa1-19dfec147758" providerId="ADAL" clId="{E84B7880-DBB8-431D-BD98-586A6B0DFCB5}" dt="2022-11-28T15:09:19.679" v="479" actId="14100"/>
          <ac:spMkLst>
            <pc:docMk/>
            <pc:sldMk cId="1966820819" sldId="386"/>
            <ac:spMk id="2" creationId="{408A3B2F-2DE7-F1E6-3444-910717BAABBE}"/>
          </ac:spMkLst>
        </pc:spChg>
        <pc:spChg chg="mod">
          <ac:chgData name="Zhang, Ming" userId="b82a8543-f1f7-489a-9aa1-19dfec147758" providerId="ADAL" clId="{E84B7880-DBB8-431D-BD98-586A6B0DFCB5}" dt="2022-11-28T15:13:57.360" v="533" actId="255"/>
          <ac:spMkLst>
            <pc:docMk/>
            <pc:sldMk cId="1966820819" sldId="386"/>
            <ac:spMk id="3" creationId="{EC983707-8593-9D15-409E-A7948E65DE06}"/>
          </ac:spMkLst>
        </pc:spChg>
        <pc:picChg chg="add mod">
          <ac:chgData name="Zhang, Ming" userId="b82a8543-f1f7-489a-9aa1-19dfec147758" providerId="ADAL" clId="{E84B7880-DBB8-431D-BD98-586A6B0DFCB5}" dt="2022-11-28T15:14:07.522" v="535" actId="1076"/>
          <ac:picMkLst>
            <pc:docMk/>
            <pc:sldMk cId="1966820819" sldId="386"/>
            <ac:picMk id="5" creationId="{8ABD363C-D82F-A99E-88F8-BF77D1B38453}"/>
          </ac:picMkLst>
        </pc:picChg>
      </pc:sldChg>
      <pc:sldChg chg="modSp add del mod">
        <pc:chgData name="Zhang, Ming" userId="b82a8543-f1f7-489a-9aa1-19dfec147758" providerId="ADAL" clId="{E84B7880-DBB8-431D-BD98-586A6B0DFCB5}" dt="2022-11-28T15:07:07.735" v="445" actId="14100"/>
        <pc:sldMkLst>
          <pc:docMk/>
          <pc:sldMk cId="1366856013" sldId="387"/>
        </pc:sldMkLst>
        <pc:spChg chg="mod">
          <ac:chgData name="Zhang, Ming" userId="b82a8543-f1f7-489a-9aa1-19dfec147758" providerId="ADAL" clId="{E84B7880-DBB8-431D-BD98-586A6B0DFCB5}" dt="2022-11-28T15:07:07.735" v="445" actId="14100"/>
          <ac:spMkLst>
            <pc:docMk/>
            <pc:sldMk cId="1366856013" sldId="387"/>
            <ac:spMk id="2" creationId="{00000000-0000-0000-0000-000000000000}"/>
          </ac:spMkLst>
        </pc:spChg>
      </pc:sldChg>
      <pc:sldChg chg="addSp delSp modSp add mod">
        <pc:chgData name="Zhang, Ming" userId="b82a8543-f1f7-489a-9aa1-19dfec147758" providerId="ADAL" clId="{E84B7880-DBB8-431D-BD98-586A6B0DFCB5}" dt="2022-11-28T15:17:43.877" v="582" actId="20577"/>
        <pc:sldMkLst>
          <pc:docMk/>
          <pc:sldMk cId="3268539498" sldId="388"/>
        </pc:sldMkLst>
        <pc:spChg chg="mod">
          <ac:chgData name="Zhang, Ming" userId="b82a8543-f1f7-489a-9aa1-19dfec147758" providerId="ADAL" clId="{E84B7880-DBB8-431D-BD98-586A6B0DFCB5}" dt="2022-11-28T15:17:43.877" v="582" actId="20577"/>
          <ac:spMkLst>
            <pc:docMk/>
            <pc:sldMk cId="3268539498" sldId="388"/>
            <ac:spMk id="3" creationId="{EC983707-8593-9D15-409E-A7948E65DE06}"/>
          </ac:spMkLst>
        </pc:spChg>
        <pc:picChg chg="del">
          <ac:chgData name="Zhang, Ming" userId="b82a8543-f1f7-489a-9aa1-19dfec147758" providerId="ADAL" clId="{E84B7880-DBB8-431D-BD98-586A6B0DFCB5}" dt="2022-11-28T15:16:10.144" v="564" actId="478"/>
          <ac:picMkLst>
            <pc:docMk/>
            <pc:sldMk cId="3268539498" sldId="388"/>
            <ac:picMk id="5" creationId="{8ABD363C-D82F-A99E-88F8-BF77D1B38453}"/>
          </ac:picMkLst>
        </pc:picChg>
        <pc:picChg chg="add mod">
          <ac:chgData name="Zhang, Ming" userId="b82a8543-f1f7-489a-9aa1-19dfec147758" providerId="ADAL" clId="{E84B7880-DBB8-431D-BD98-586A6B0DFCB5}" dt="2022-11-28T15:16:30.670" v="566" actId="1076"/>
          <ac:picMkLst>
            <pc:docMk/>
            <pc:sldMk cId="3268539498" sldId="388"/>
            <ac:picMk id="6" creationId="{64EA7021-6058-9C95-6D46-5D4911822259}"/>
          </ac:picMkLst>
        </pc:picChg>
      </pc:sldChg>
      <pc:sldChg chg="addSp modSp new mod">
        <pc:chgData name="Zhang, Ming" userId="b82a8543-f1f7-489a-9aa1-19dfec147758" providerId="ADAL" clId="{E84B7880-DBB8-431D-BD98-586A6B0DFCB5}" dt="2022-11-28T15:19:37.141" v="606" actId="1076"/>
        <pc:sldMkLst>
          <pc:docMk/>
          <pc:sldMk cId="3111730146" sldId="389"/>
        </pc:sldMkLst>
        <pc:spChg chg="mod">
          <ac:chgData name="Zhang, Ming" userId="b82a8543-f1f7-489a-9aa1-19dfec147758" providerId="ADAL" clId="{E84B7880-DBB8-431D-BD98-586A6B0DFCB5}" dt="2022-11-28T15:19:21.536" v="602" actId="20577"/>
          <ac:spMkLst>
            <pc:docMk/>
            <pc:sldMk cId="3111730146" sldId="389"/>
            <ac:spMk id="2" creationId="{5EB03D1D-04B3-5F6F-0A50-7FCFFFCDD95F}"/>
          </ac:spMkLst>
        </pc:spChg>
        <pc:picChg chg="add mod">
          <ac:chgData name="Zhang, Ming" userId="b82a8543-f1f7-489a-9aa1-19dfec147758" providerId="ADAL" clId="{E84B7880-DBB8-431D-BD98-586A6B0DFCB5}" dt="2022-11-28T15:19:37.141" v="606" actId="1076"/>
          <ac:picMkLst>
            <pc:docMk/>
            <pc:sldMk cId="3111730146" sldId="389"/>
            <ac:picMk id="5" creationId="{E60F9F21-7C4B-50FD-2CB9-C72AA1CE30C5}"/>
          </ac:picMkLst>
        </pc:picChg>
      </pc:sldChg>
      <pc:sldChg chg="addSp modSp new mod">
        <pc:chgData name="Zhang, Ming" userId="b82a8543-f1f7-489a-9aa1-19dfec147758" providerId="ADAL" clId="{E84B7880-DBB8-431D-BD98-586A6B0DFCB5}" dt="2022-11-28T15:25:33.654" v="709" actId="14100"/>
        <pc:sldMkLst>
          <pc:docMk/>
          <pc:sldMk cId="4168905697" sldId="390"/>
        </pc:sldMkLst>
        <pc:spChg chg="mod">
          <ac:chgData name="Zhang, Ming" userId="b82a8543-f1f7-489a-9aa1-19dfec147758" providerId="ADAL" clId="{E84B7880-DBB8-431D-BD98-586A6B0DFCB5}" dt="2022-11-28T15:21:46.698" v="626" actId="20577"/>
          <ac:spMkLst>
            <pc:docMk/>
            <pc:sldMk cId="4168905697" sldId="390"/>
            <ac:spMk id="2" creationId="{EAE9E800-F1C5-D121-533D-22E9B129D91C}"/>
          </ac:spMkLst>
        </pc:spChg>
        <pc:spChg chg="mod">
          <ac:chgData name="Zhang, Ming" userId="b82a8543-f1f7-489a-9aa1-19dfec147758" providerId="ADAL" clId="{E84B7880-DBB8-431D-BD98-586A6B0DFCB5}" dt="2022-11-28T15:25:19.155" v="705" actId="20577"/>
          <ac:spMkLst>
            <pc:docMk/>
            <pc:sldMk cId="4168905697" sldId="390"/>
            <ac:spMk id="3" creationId="{F344F22F-D1CA-C9A4-D0D1-C43286E00448}"/>
          </ac:spMkLst>
        </pc:spChg>
        <pc:picChg chg="add mod">
          <ac:chgData name="Zhang, Ming" userId="b82a8543-f1f7-489a-9aa1-19dfec147758" providerId="ADAL" clId="{E84B7880-DBB8-431D-BD98-586A6B0DFCB5}" dt="2022-11-28T15:25:33.654" v="709" actId="14100"/>
          <ac:picMkLst>
            <pc:docMk/>
            <pc:sldMk cId="4168905697" sldId="390"/>
            <ac:picMk id="5" creationId="{FC8F28C6-A5EC-5247-9C96-B4FB97760E02}"/>
          </ac:picMkLst>
        </pc:picChg>
      </pc:sldChg>
      <pc:sldChg chg="modSp new mod">
        <pc:chgData name="Zhang, Ming" userId="b82a8543-f1f7-489a-9aa1-19dfec147758" providerId="ADAL" clId="{E84B7880-DBB8-431D-BD98-586A6B0DFCB5}" dt="2022-11-28T15:27:31.964" v="737" actId="1076"/>
        <pc:sldMkLst>
          <pc:docMk/>
          <pc:sldMk cId="1538025464" sldId="391"/>
        </pc:sldMkLst>
        <pc:spChg chg="mod">
          <ac:chgData name="Zhang, Ming" userId="b82a8543-f1f7-489a-9aa1-19dfec147758" providerId="ADAL" clId="{E84B7880-DBB8-431D-BD98-586A6B0DFCB5}" dt="2022-11-28T15:26:31.570" v="717" actId="1076"/>
          <ac:spMkLst>
            <pc:docMk/>
            <pc:sldMk cId="1538025464" sldId="391"/>
            <ac:spMk id="2" creationId="{50DBE007-A337-4EFD-2E37-2A9262E842C6}"/>
          </ac:spMkLst>
        </pc:spChg>
        <pc:spChg chg="mod">
          <ac:chgData name="Zhang, Ming" userId="b82a8543-f1f7-489a-9aa1-19dfec147758" providerId="ADAL" clId="{E84B7880-DBB8-431D-BD98-586A6B0DFCB5}" dt="2022-11-28T15:27:31.964" v="737" actId="1076"/>
          <ac:spMkLst>
            <pc:docMk/>
            <pc:sldMk cId="1538025464" sldId="391"/>
            <ac:spMk id="3" creationId="{B47DE8CD-8F44-CF91-0020-49B0802A15EA}"/>
          </ac:spMkLst>
        </pc:spChg>
      </pc:sldChg>
      <pc:sldChg chg="modSp add mod">
        <pc:chgData name="Zhang, Ming" userId="b82a8543-f1f7-489a-9aa1-19dfec147758" providerId="ADAL" clId="{E84B7880-DBB8-431D-BD98-586A6B0DFCB5}" dt="2022-11-28T15:32:06.744" v="843" actId="20577"/>
        <pc:sldMkLst>
          <pc:docMk/>
          <pc:sldMk cId="3702448263" sldId="392"/>
        </pc:sldMkLst>
        <pc:spChg chg="mod">
          <ac:chgData name="Zhang, Ming" userId="b82a8543-f1f7-489a-9aa1-19dfec147758" providerId="ADAL" clId="{E84B7880-DBB8-431D-BD98-586A6B0DFCB5}" dt="2022-11-28T15:32:06.744" v="843" actId="20577"/>
          <ac:spMkLst>
            <pc:docMk/>
            <pc:sldMk cId="3702448263" sldId="392"/>
            <ac:spMk id="3" creationId="{B47DE8CD-8F44-CF91-0020-49B0802A15EA}"/>
          </ac:spMkLst>
        </pc:spChg>
      </pc:sldChg>
      <pc:sldChg chg="modSp add mod">
        <pc:chgData name="Zhang, Ming" userId="b82a8543-f1f7-489a-9aa1-19dfec147758" providerId="ADAL" clId="{E84B7880-DBB8-431D-BD98-586A6B0DFCB5}" dt="2022-11-28T15:43:22.076" v="1033" actId="20577"/>
        <pc:sldMkLst>
          <pc:docMk/>
          <pc:sldMk cId="268881387" sldId="393"/>
        </pc:sldMkLst>
        <pc:spChg chg="mod">
          <ac:chgData name="Zhang, Ming" userId="b82a8543-f1f7-489a-9aa1-19dfec147758" providerId="ADAL" clId="{E84B7880-DBB8-431D-BD98-586A6B0DFCB5}" dt="2022-11-28T15:43:22.076" v="1033" actId="20577"/>
          <ac:spMkLst>
            <pc:docMk/>
            <pc:sldMk cId="268881387" sldId="393"/>
            <ac:spMk id="3" creationId="{292AFED7-162F-DC2B-6B50-971BBFE296B2}"/>
          </ac:spMkLst>
        </pc:spChg>
      </pc:sldChg>
      <pc:sldChg chg="modSp new mod">
        <pc:chgData name="Zhang, Ming" userId="b82a8543-f1f7-489a-9aa1-19dfec147758" providerId="ADAL" clId="{E84B7880-DBB8-431D-BD98-586A6B0DFCB5}" dt="2022-11-28T15:58:07.314" v="1287" actId="20577"/>
        <pc:sldMkLst>
          <pc:docMk/>
          <pc:sldMk cId="4147758436" sldId="394"/>
        </pc:sldMkLst>
        <pc:spChg chg="mod">
          <ac:chgData name="Zhang, Ming" userId="b82a8543-f1f7-489a-9aa1-19dfec147758" providerId="ADAL" clId="{E84B7880-DBB8-431D-BD98-586A6B0DFCB5}" dt="2022-11-28T15:55:03.056" v="1234" actId="20577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E84B7880-DBB8-431D-BD98-586A6B0DFCB5}" dt="2022-11-28T15:58:07.314" v="1287" actId="20577"/>
          <ac:spMkLst>
            <pc:docMk/>
            <pc:sldMk cId="4147758436" sldId="394"/>
            <ac:spMk id="3" creationId="{AC9A4005-1195-C078-DD83-B1F53EBCA030}"/>
          </ac:spMkLst>
        </pc:spChg>
      </pc:sldChg>
      <pc:sldChg chg="addSp delSp modSp add mod">
        <pc:chgData name="Zhang, Ming" userId="b82a8543-f1f7-489a-9aa1-19dfec147758" providerId="ADAL" clId="{E84B7880-DBB8-431D-BD98-586A6B0DFCB5}" dt="2022-11-28T15:49:47.970" v="1125" actId="22"/>
        <pc:sldMkLst>
          <pc:docMk/>
          <pc:sldMk cId="1354927761" sldId="395"/>
        </pc:sldMkLst>
        <pc:spChg chg="mod">
          <ac:chgData name="Zhang, Ming" userId="b82a8543-f1f7-489a-9aa1-19dfec147758" providerId="ADAL" clId="{E84B7880-DBB8-431D-BD98-586A6B0DFCB5}" dt="2022-11-28T15:47:12.441" v="1089" actId="14100"/>
          <ac:spMkLst>
            <pc:docMk/>
            <pc:sldMk cId="1354927761" sldId="395"/>
            <ac:spMk id="2" creationId="{50DBE007-A337-4EFD-2E37-2A9262E842C6}"/>
          </ac:spMkLst>
        </pc:spChg>
        <pc:spChg chg="mod">
          <ac:chgData name="Zhang, Ming" userId="b82a8543-f1f7-489a-9aa1-19dfec147758" providerId="ADAL" clId="{E84B7880-DBB8-431D-BD98-586A6B0DFCB5}" dt="2022-11-28T15:49:00.186" v="1123" actId="14100"/>
          <ac:spMkLst>
            <pc:docMk/>
            <pc:sldMk cId="1354927761" sldId="395"/>
            <ac:spMk id="3" creationId="{B47DE8CD-8F44-CF91-0020-49B0802A15EA}"/>
          </ac:spMkLst>
        </pc:spChg>
        <pc:spChg chg="add del">
          <ac:chgData name="Zhang, Ming" userId="b82a8543-f1f7-489a-9aa1-19dfec147758" providerId="ADAL" clId="{E84B7880-DBB8-431D-BD98-586A6B0DFCB5}" dt="2022-11-28T15:49:47.970" v="1125" actId="22"/>
          <ac:spMkLst>
            <pc:docMk/>
            <pc:sldMk cId="1354927761" sldId="395"/>
            <ac:spMk id="5" creationId="{764D7C5E-10FC-D1C9-D7EF-5A91F3F7BB36}"/>
          </ac:spMkLst>
        </pc:spChg>
      </pc:sldChg>
      <pc:sldChg chg="addSp modSp add mod">
        <pc:chgData name="Zhang, Ming" userId="b82a8543-f1f7-489a-9aa1-19dfec147758" providerId="ADAL" clId="{E84B7880-DBB8-431D-BD98-586A6B0DFCB5}" dt="2022-11-28T15:52:36.557" v="1196" actId="1076"/>
        <pc:sldMkLst>
          <pc:docMk/>
          <pc:sldMk cId="3288735230" sldId="396"/>
        </pc:sldMkLst>
        <pc:spChg chg="mod">
          <ac:chgData name="Zhang, Ming" userId="b82a8543-f1f7-489a-9aa1-19dfec147758" providerId="ADAL" clId="{E84B7880-DBB8-431D-BD98-586A6B0DFCB5}" dt="2022-11-28T15:52:16.993" v="1192" actId="207"/>
          <ac:spMkLst>
            <pc:docMk/>
            <pc:sldMk cId="3288735230" sldId="396"/>
            <ac:spMk id="3" creationId="{B47DE8CD-8F44-CF91-0020-49B0802A15EA}"/>
          </ac:spMkLst>
        </pc:spChg>
        <pc:picChg chg="add mod">
          <ac:chgData name="Zhang, Ming" userId="b82a8543-f1f7-489a-9aa1-19dfec147758" providerId="ADAL" clId="{E84B7880-DBB8-431D-BD98-586A6B0DFCB5}" dt="2022-11-28T15:52:36.557" v="1196" actId="1076"/>
          <ac:picMkLst>
            <pc:docMk/>
            <pc:sldMk cId="3288735230" sldId="396"/>
            <ac:picMk id="5" creationId="{9842ACD3-4A94-1EDC-B778-FEE758B0F154}"/>
          </ac:picMkLst>
        </pc:picChg>
      </pc:sldChg>
      <pc:sldChg chg="modSp add mod">
        <pc:chgData name="Zhang, Ming" userId="b82a8543-f1f7-489a-9aa1-19dfec147758" providerId="ADAL" clId="{E84B7880-DBB8-431D-BD98-586A6B0DFCB5}" dt="2022-11-28T15:52:59.741" v="1213" actId="20577"/>
        <pc:sldMkLst>
          <pc:docMk/>
          <pc:sldMk cId="102315203" sldId="397"/>
        </pc:sldMkLst>
        <pc:spChg chg="mod">
          <ac:chgData name="Zhang, Ming" userId="b82a8543-f1f7-489a-9aa1-19dfec147758" providerId="ADAL" clId="{E84B7880-DBB8-431D-BD98-586A6B0DFCB5}" dt="2022-11-28T15:52:59.741" v="1213" actId="20577"/>
          <ac:spMkLst>
            <pc:docMk/>
            <pc:sldMk cId="102315203" sldId="397"/>
            <ac:spMk id="6" creationId="{5A31ACBC-ED41-BA7B-410E-C71BE39BD59A}"/>
          </ac:spMkLst>
        </pc:spChg>
      </pc:sldChg>
      <pc:sldChg chg="modSp add mod">
        <pc:chgData name="Zhang, Ming" userId="b82a8543-f1f7-489a-9aa1-19dfec147758" providerId="ADAL" clId="{E84B7880-DBB8-431D-BD98-586A6B0DFCB5}" dt="2022-11-28T16:00:44.579" v="1321" actId="20577"/>
        <pc:sldMkLst>
          <pc:docMk/>
          <pc:sldMk cId="1412402608" sldId="398"/>
        </pc:sldMkLst>
        <pc:spChg chg="mod">
          <ac:chgData name="Zhang, Ming" userId="b82a8543-f1f7-489a-9aa1-19dfec147758" providerId="ADAL" clId="{E84B7880-DBB8-431D-BD98-586A6B0DFCB5}" dt="2022-11-28T16:00:44.579" v="1321" actId="20577"/>
          <ac:spMkLst>
            <pc:docMk/>
            <pc:sldMk cId="1412402608" sldId="398"/>
            <ac:spMk id="3" creationId="{AC9A4005-1195-C078-DD83-B1F53EBCA030}"/>
          </ac:spMkLst>
        </pc:spChg>
      </pc:sldChg>
      <pc:sldChg chg="modSp add mod">
        <pc:chgData name="Zhang, Ming" userId="b82a8543-f1f7-489a-9aa1-19dfec147758" providerId="ADAL" clId="{E84B7880-DBB8-431D-BD98-586A6B0DFCB5}" dt="2022-11-28T16:10:34.907" v="1482" actId="5793"/>
        <pc:sldMkLst>
          <pc:docMk/>
          <pc:sldMk cId="1800635745" sldId="399"/>
        </pc:sldMkLst>
        <pc:spChg chg="mod">
          <ac:chgData name="Zhang, Ming" userId="b82a8543-f1f7-489a-9aa1-19dfec147758" providerId="ADAL" clId="{E84B7880-DBB8-431D-BD98-586A6B0DFCB5}" dt="2022-11-28T16:01:31.443" v="1349" actId="14100"/>
          <ac:spMkLst>
            <pc:docMk/>
            <pc:sldMk cId="1800635745" sldId="399"/>
            <ac:spMk id="2" creationId="{CF661BA2-463B-5CCD-E0F5-5EB70638106E}"/>
          </ac:spMkLst>
        </pc:spChg>
        <pc:spChg chg="mod">
          <ac:chgData name="Zhang, Ming" userId="b82a8543-f1f7-489a-9aa1-19dfec147758" providerId="ADAL" clId="{E84B7880-DBB8-431D-BD98-586A6B0DFCB5}" dt="2022-11-28T16:10:34.907" v="1482" actId="5793"/>
          <ac:spMkLst>
            <pc:docMk/>
            <pc:sldMk cId="1800635745" sldId="399"/>
            <ac:spMk id="3" creationId="{AC9A4005-1195-C078-DD83-B1F53EBCA030}"/>
          </ac:spMkLst>
        </pc:spChg>
      </pc:sldChg>
      <pc:sldChg chg="modSp add mod">
        <pc:chgData name="Zhang, Ming" userId="b82a8543-f1f7-489a-9aa1-19dfec147758" providerId="ADAL" clId="{E84B7880-DBB8-431D-BD98-586A6B0DFCB5}" dt="2022-11-28T16:11:28.101" v="1541" actId="20577"/>
        <pc:sldMkLst>
          <pc:docMk/>
          <pc:sldMk cId="3614673719" sldId="400"/>
        </pc:sldMkLst>
        <pc:spChg chg="mod">
          <ac:chgData name="Zhang, Ming" userId="b82a8543-f1f7-489a-9aa1-19dfec147758" providerId="ADAL" clId="{E84B7880-DBB8-431D-BD98-586A6B0DFCB5}" dt="2022-11-28T16:07:18.028" v="1429" actId="20577"/>
          <ac:spMkLst>
            <pc:docMk/>
            <pc:sldMk cId="3614673719" sldId="400"/>
            <ac:spMk id="2" creationId="{CF661BA2-463B-5CCD-E0F5-5EB70638106E}"/>
          </ac:spMkLst>
        </pc:spChg>
        <pc:spChg chg="mod">
          <ac:chgData name="Zhang, Ming" userId="b82a8543-f1f7-489a-9aa1-19dfec147758" providerId="ADAL" clId="{E84B7880-DBB8-431D-BD98-586A6B0DFCB5}" dt="2022-11-28T16:11:28.101" v="1541" actId="20577"/>
          <ac:spMkLst>
            <pc:docMk/>
            <pc:sldMk cId="3614673719" sldId="400"/>
            <ac:spMk id="3" creationId="{AC9A4005-1195-C078-DD83-B1F53EBCA030}"/>
          </ac:spMkLst>
        </pc:spChg>
      </pc:sldChg>
      <pc:sldChg chg="modSp add mod">
        <pc:chgData name="Zhang, Ming" userId="b82a8543-f1f7-489a-9aa1-19dfec147758" providerId="ADAL" clId="{E84B7880-DBB8-431D-BD98-586A6B0DFCB5}" dt="2022-11-28T16:23:06.890" v="1737" actId="1076"/>
        <pc:sldMkLst>
          <pc:docMk/>
          <pc:sldMk cId="2605096244" sldId="401"/>
        </pc:sldMkLst>
        <pc:spChg chg="mod">
          <ac:chgData name="Zhang, Ming" userId="b82a8543-f1f7-489a-9aa1-19dfec147758" providerId="ADAL" clId="{E84B7880-DBB8-431D-BD98-586A6B0DFCB5}" dt="2022-11-28T16:18:05.996" v="1661" actId="20577"/>
          <ac:spMkLst>
            <pc:docMk/>
            <pc:sldMk cId="2605096244" sldId="401"/>
            <ac:spMk id="2" creationId="{BFB7884C-EB78-3BEE-6AAE-BA3A33AAFC48}"/>
          </ac:spMkLst>
        </pc:spChg>
        <pc:spChg chg="mod">
          <ac:chgData name="Zhang, Ming" userId="b82a8543-f1f7-489a-9aa1-19dfec147758" providerId="ADAL" clId="{E84B7880-DBB8-431D-BD98-586A6B0DFCB5}" dt="2022-11-28T16:23:06.890" v="1737" actId="1076"/>
          <ac:spMkLst>
            <pc:docMk/>
            <pc:sldMk cId="2605096244" sldId="401"/>
            <ac:spMk id="3" creationId="{6278FC26-BC1F-ABDB-D617-7B25CC64DD2E}"/>
          </ac:spMkLst>
        </pc:spChg>
      </pc:sldChg>
      <pc:sldChg chg="modSp new mod">
        <pc:chgData name="Zhang, Ming" userId="b82a8543-f1f7-489a-9aa1-19dfec147758" providerId="ADAL" clId="{E84B7880-DBB8-431D-BD98-586A6B0DFCB5}" dt="2022-11-28T16:28:58.186" v="1808" actId="20577"/>
        <pc:sldMkLst>
          <pc:docMk/>
          <pc:sldMk cId="3854311248" sldId="402"/>
        </pc:sldMkLst>
        <pc:spChg chg="mod">
          <ac:chgData name="Zhang, Ming" userId="b82a8543-f1f7-489a-9aa1-19dfec147758" providerId="ADAL" clId="{E84B7880-DBB8-431D-BD98-586A6B0DFCB5}" dt="2022-11-28T16:28:58.186" v="1808" actId="20577"/>
          <ac:spMkLst>
            <pc:docMk/>
            <pc:sldMk cId="3854311248" sldId="402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27:49.316" v="1803" actId="20577"/>
          <ac:spMkLst>
            <pc:docMk/>
            <pc:sldMk cId="3854311248" sldId="402"/>
            <ac:spMk id="3" creationId="{70AFD294-2B9C-391D-4152-5F906F38F279}"/>
          </ac:spMkLst>
        </pc:spChg>
      </pc:sldChg>
      <pc:sldChg chg="modSp add mod">
        <pc:chgData name="Zhang, Ming" userId="b82a8543-f1f7-489a-9aa1-19dfec147758" providerId="ADAL" clId="{E84B7880-DBB8-431D-BD98-586A6B0DFCB5}" dt="2022-11-28T16:29:56.938" v="1846" actId="20577"/>
        <pc:sldMkLst>
          <pc:docMk/>
          <pc:sldMk cId="2388270838" sldId="403"/>
        </pc:sldMkLst>
        <pc:spChg chg="mod">
          <ac:chgData name="Zhang, Ming" userId="b82a8543-f1f7-489a-9aa1-19dfec147758" providerId="ADAL" clId="{E84B7880-DBB8-431D-BD98-586A6B0DFCB5}" dt="2022-11-28T16:29:06.330" v="1825" actId="20577"/>
          <ac:spMkLst>
            <pc:docMk/>
            <pc:sldMk cId="2388270838" sldId="403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29:56.938" v="1846" actId="20577"/>
          <ac:spMkLst>
            <pc:docMk/>
            <pc:sldMk cId="2388270838" sldId="403"/>
            <ac:spMk id="3" creationId="{70AFD294-2B9C-391D-4152-5F906F38F279}"/>
          </ac:spMkLst>
        </pc:spChg>
      </pc:sldChg>
      <pc:sldChg chg="addSp modSp add mod">
        <pc:chgData name="Zhang, Ming" userId="b82a8543-f1f7-489a-9aa1-19dfec147758" providerId="ADAL" clId="{E84B7880-DBB8-431D-BD98-586A6B0DFCB5}" dt="2022-11-28T16:37:29.428" v="1921" actId="20577"/>
        <pc:sldMkLst>
          <pc:docMk/>
          <pc:sldMk cId="2230891320" sldId="404"/>
        </pc:sldMkLst>
        <pc:spChg chg="mod">
          <ac:chgData name="Zhang, Ming" userId="b82a8543-f1f7-489a-9aa1-19dfec147758" providerId="ADAL" clId="{E84B7880-DBB8-431D-BD98-586A6B0DFCB5}" dt="2022-11-28T16:37:29.428" v="1921" actId="20577"/>
          <ac:spMkLst>
            <pc:docMk/>
            <pc:sldMk cId="2230891320" sldId="404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35:06.456" v="1883" actId="20577"/>
          <ac:spMkLst>
            <pc:docMk/>
            <pc:sldMk cId="2230891320" sldId="404"/>
            <ac:spMk id="3" creationId="{70AFD294-2B9C-391D-4152-5F906F38F279}"/>
          </ac:spMkLst>
        </pc:spChg>
        <pc:picChg chg="add mod">
          <ac:chgData name="Zhang, Ming" userId="b82a8543-f1f7-489a-9aa1-19dfec147758" providerId="ADAL" clId="{E84B7880-DBB8-431D-BD98-586A6B0DFCB5}" dt="2022-11-28T16:35:27.155" v="1885" actId="1076"/>
          <ac:picMkLst>
            <pc:docMk/>
            <pc:sldMk cId="2230891320" sldId="404"/>
            <ac:picMk id="5" creationId="{1C83C4BF-11AF-0C01-25F8-707BA1717A2A}"/>
          </ac:picMkLst>
        </pc:picChg>
        <pc:picChg chg="add mod">
          <ac:chgData name="Zhang, Ming" userId="b82a8543-f1f7-489a-9aa1-19dfec147758" providerId="ADAL" clId="{E84B7880-DBB8-431D-BD98-586A6B0DFCB5}" dt="2022-11-28T16:35:37.969" v="1887" actId="1076"/>
          <ac:picMkLst>
            <pc:docMk/>
            <pc:sldMk cId="2230891320" sldId="404"/>
            <ac:picMk id="7" creationId="{0D4BFD96-725C-5BE4-9009-BE052FEA2B75}"/>
          </ac:picMkLst>
        </pc:picChg>
      </pc:sldChg>
      <pc:sldChg chg="addSp delSp modSp add del mod">
        <pc:chgData name="Zhang, Ming" userId="b82a8543-f1f7-489a-9aa1-19dfec147758" providerId="ADAL" clId="{E84B7880-DBB8-431D-BD98-586A6B0DFCB5}" dt="2022-11-28T16:40:02.017" v="1941" actId="47"/>
        <pc:sldMkLst>
          <pc:docMk/>
          <pc:sldMk cId="963051918" sldId="405"/>
        </pc:sldMkLst>
        <pc:spChg chg="mod">
          <ac:chgData name="Zhang, Ming" userId="b82a8543-f1f7-489a-9aa1-19dfec147758" providerId="ADAL" clId="{E84B7880-DBB8-431D-BD98-586A6B0DFCB5}" dt="2022-11-28T16:37:00.407" v="1903" actId="14100"/>
          <ac:spMkLst>
            <pc:docMk/>
            <pc:sldMk cId="963051918" sldId="405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38:03.114" v="1933" actId="20577"/>
          <ac:spMkLst>
            <pc:docMk/>
            <pc:sldMk cId="963051918" sldId="405"/>
            <ac:spMk id="3" creationId="{70AFD294-2B9C-391D-4152-5F906F38F279}"/>
          </ac:spMkLst>
        </pc:spChg>
        <pc:picChg chg="del">
          <ac:chgData name="Zhang, Ming" userId="b82a8543-f1f7-489a-9aa1-19dfec147758" providerId="ADAL" clId="{E84B7880-DBB8-431D-BD98-586A6B0DFCB5}" dt="2022-11-28T16:38:08.706" v="1934" actId="478"/>
          <ac:picMkLst>
            <pc:docMk/>
            <pc:sldMk cId="963051918" sldId="405"/>
            <ac:picMk id="5" creationId="{1C83C4BF-11AF-0C01-25F8-707BA1717A2A}"/>
          </ac:picMkLst>
        </pc:picChg>
        <pc:picChg chg="add mod">
          <ac:chgData name="Zhang, Ming" userId="b82a8543-f1f7-489a-9aa1-19dfec147758" providerId="ADAL" clId="{E84B7880-DBB8-431D-BD98-586A6B0DFCB5}" dt="2022-11-28T16:38:15.071" v="1939" actId="1076"/>
          <ac:picMkLst>
            <pc:docMk/>
            <pc:sldMk cId="963051918" sldId="405"/>
            <ac:picMk id="6" creationId="{CEC47919-FE45-E6C7-32F5-8D3842ABAD95}"/>
          </ac:picMkLst>
        </pc:picChg>
        <pc:picChg chg="del">
          <ac:chgData name="Zhang, Ming" userId="b82a8543-f1f7-489a-9aa1-19dfec147758" providerId="ADAL" clId="{E84B7880-DBB8-431D-BD98-586A6B0DFCB5}" dt="2022-11-28T16:38:09.994" v="1935" actId="478"/>
          <ac:picMkLst>
            <pc:docMk/>
            <pc:sldMk cId="963051918" sldId="405"/>
            <ac:picMk id="7" creationId="{0D4BFD96-725C-5BE4-9009-BE052FEA2B75}"/>
          </ac:picMkLst>
        </pc:picChg>
      </pc:sldChg>
      <pc:sldChg chg="delSp modSp add mod">
        <pc:chgData name="Zhang, Ming" userId="b82a8543-f1f7-489a-9aa1-19dfec147758" providerId="ADAL" clId="{E84B7880-DBB8-431D-BD98-586A6B0DFCB5}" dt="2022-11-28T16:46:11.680" v="2023" actId="1076"/>
        <pc:sldMkLst>
          <pc:docMk/>
          <pc:sldMk cId="2521522495" sldId="406"/>
        </pc:sldMkLst>
        <pc:spChg chg="mod">
          <ac:chgData name="Zhang, Ming" userId="b82a8543-f1f7-489a-9aa1-19dfec147758" providerId="ADAL" clId="{E84B7880-DBB8-431D-BD98-586A6B0DFCB5}" dt="2022-11-28T16:42:12.729" v="1969" actId="1038"/>
          <ac:spMkLst>
            <pc:docMk/>
            <pc:sldMk cId="2521522495" sldId="406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6:46:11.680" v="2023" actId="1076"/>
          <ac:spMkLst>
            <pc:docMk/>
            <pc:sldMk cId="2521522495" sldId="406"/>
            <ac:spMk id="3" creationId="{70AFD294-2B9C-391D-4152-5F906F38F279}"/>
          </ac:spMkLst>
        </pc:spChg>
        <pc:picChg chg="del">
          <ac:chgData name="Zhang, Ming" userId="b82a8543-f1f7-489a-9aa1-19dfec147758" providerId="ADAL" clId="{E84B7880-DBB8-431D-BD98-586A6B0DFCB5}" dt="2022-11-28T16:42:17.714" v="1970" actId="478"/>
          <ac:picMkLst>
            <pc:docMk/>
            <pc:sldMk cId="2521522495" sldId="406"/>
            <ac:picMk id="5" creationId="{1C83C4BF-11AF-0C01-25F8-707BA1717A2A}"/>
          </ac:picMkLst>
        </pc:picChg>
        <pc:picChg chg="del">
          <ac:chgData name="Zhang, Ming" userId="b82a8543-f1f7-489a-9aa1-19dfec147758" providerId="ADAL" clId="{E84B7880-DBB8-431D-BD98-586A6B0DFCB5}" dt="2022-11-28T16:42:19.690" v="1971" actId="478"/>
          <ac:picMkLst>
            <pc:docMk/>
            <pc:sldMk cId="2521522495" sldId="406"/>
            <ac:picMk id="7" creationId="{0D4BFD96-725C-5BE4-9009-BE052FEA2B75}"/>
          </ac:picMkLst>
        </pc:picChg>
      </pc:sldChg>
      <pc:sldChg chg="addSp modSp add mod">
        <pc:chgData name="Zhang, Ming" userId="b82a8543-f1f7-489a-9aa1-19dfec147758" providerId="ADAL" clId="{E84B7880-DBB8-431D-BD98-586A6B0DFCB5}" dt="2022-11-28T17:08:13.223" v="2396" actId="5793"/>
        <pc:sldMkLst>
          <pc:docMk/>
          <pc:sldMk cId="1667675749" sldId="407"/>
        </pc:sldMkLst>
        <pc:spChg chg="mod">
          <ac:chgData name="Zhang, Ming" userId="b82a8543-f1f7-489a-9aa1-19dfec147758" providerId="ADAL" clId="{E84B7880-DBB8-431D-BD98-586A6B0DFCB5}" dt="2022-11-28T16:48:02.503" v="2080" actId="255"/>
          <ac:spMkLst>
            <pc:docMk/>
            <pc:sldMk cId="1667675749" sldId="407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7:08:13.223" v="2396" actId="5793"/>
          <ac:spMkLst>
            <pc:docMk/>
            <pc:sldMk cId="1667675749" sldId="407"/>
            <ac:spMk id="3" creationId="{70AFD294-2B9C-391D-4152-5F906F38F279}"/>
          </ac:spMkLst>
        </pc:spChg>
        <pc:picChg chg="add mod">
          <ac:chgData name="Zhang, Ming" userId="b82a8543-f1f7-489a-9aa1-19dfec147758" providerId="ADAL" clId="{E84B7880-DBB8-431D-BD98-586A6B0DFCB5}" dt="2022-11-28T16:56:31.256" v="2220" actId="1076"/>
          <ac:picMkLst>
            <pc:docMk/>
            <pc:sldMk cId="1667675749" sldId="407"/>
            <ac:picMk id="5" creationId="{1E318F7A-09A3-EB50-D35E-56E18443EFA7}"/>
          </ac:picMkLst>
        </pc:picChg>
      </pc:sldChg>
      <pc:sldChg chg="modSp add mod">
        <pc:chgData name="Zhang, Ming" userId="b82a8543-f1f7-489a-9aa1-19dfec147758" providerId="ADAL" clId="{E84B7880-DBB8-431D-BD98-586A6B0DFCB5}" dt="2022-11-28T17:03:40.075" v="2390" actId="5793"/>
        <pc:sldMkLst>
          <pc:docMk/>
          <pc:sldMk cId="2334094502" sldId="408"/>
        </pc:sldMkLst>
        <pc:spChg chg="mod">
          <ac:chgData name="Zhang, Ming" userId="b82a8543-f1f7-489a-9aa1-19dfec147758" providerId="ADAL" clId="{E84B7880-DBB8-431D-BD98-586A6B0DFCB5}" dt="2022-11-28T17:01:25.671" v="2317" actId="20577"/>
          <ac:spMkLst>
            <pc:docMk/>
            <pc:sldMk cId="2334094502" sldId="408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7:03:40.075" v="2390" actId="5793"/>
          <ac:spMkLst>
            <pc:docMk/>
            <pc:sldMk cId="2334094502" sldId="408"/>
            <ac:spMk id="3" creationId="{70AFD294-2B9C-391D-4152-5F906F38F279}"/>
          </ac:spMkLst>
        </pc:spChg>
      </pc:sldChg>
      <pc:sldChg chg="modSp new del mod">
        <pc:chgData name="Zhang, Ming" userId="b82a8543-f1f7-489a-9aa1-19dfec147758" providerId="ADAL" clId="{E84B7880-DBB8-431D-BD98-586A6B0DFCB5}" dt="2022-11-28T17:01:04.175" v="2273" actId="47"/>
        <pc:sldMkLst>
          <pc:docMk/>
          <pc:sldMk cId="3317579148" sldId="408"/>
        </pc:sldMkLst>
        <pc:spChg chg="mod">
          <ac:chgData name="Zhang, Ming" userId="b82a8543-f1f7-489a-9aa1-19dfec147758" providerId="ADAL" clId="{E84B7880-DBB8-431D-BD98-586A6B0DFCB5}" dt="2022-11-28T17:00:39.273" v="2270" actId="14100"/>
          <ac:spMkLst>
            <pc:docMk/>
            <pc:sldMk cId="3317579148" sldId="408"/>
            <ac:spMk id="2" creationId="{BDE3BF56-FD86-DF36-64D0-30CD9B54FA4A}"/>
          </ac:spMkLst>
        </pc:spChg>
        <pc:spChg chg="mod">
          <ac:chgData name="Zhang, Ming" userId="b82a8543-f1f7-489a-9aa1-19dfec147758" providerId="ADAL" clId="{E84B7880-DBB8-431D-BD98-586A6B0DFCB5}" dt="2022-11-28T17:01:02.150" v="2272"/>
          <ac:spMkLst>
            <pc:docMk/>
            <pc:sldMk cId="3317579148" sldId="408"/>
            <ac:spMk id="3" creationId="{C5806147-F397-48A1-D3C2-52D00904574A}"/>
          </ac:spMkLst>
        </pc:spChg>
      </pc:sldChg>
      <pc:sldChg chg="delSp modSp add mod">
        <pc:chgData name="Zhang, Ming" userId="b82a8543-f1f7-489a-9aa1-19dfec147758" providerId="ADAL" clId="{E84B7880-DBB8-431D-BD98-586A6B0DFCB5}" dt="2022-11-28T17:13:26.664" v="2648" actId="20577"/>
        <pc:sldMkLst>
          <pc:docMk/>
          <pc:sldMk cId="595143084" sldId="409"/>
        </pc:sldMkLst>
        <pc:spChg chg="mod">
          <ac:chgData name="Zhang, Ming" userId="b82a8543-f1f7-489a-9aa1-19dfec147758" providerId="ADAL" clId="{E84B7880-DBB8-431D-BD98-586A6B0DFCB5}" dt="2022-11-28T17:07:51.656" v="2393" actId="255"/>
          <ac:spMkLst>
            <pc:docMk/>
            <pc:sldMk cId="595143084" sldId="409"/>
            <ac:spMk id="2" creationId="{DA1E283A-9D16-EF2B-9B72-42779B5F0C65}"/>
          </ac:spMkLst>
        </pc:spChg>
        <pc:spChg chg="mod">
          <ac:chgData name="Zhang, Ming" userId="b82a8543-f1f7-489a-9aa1-19dfec147758" providerId="ADAL" clId="{E84B7880-DBB8-431D-BD98-586A6B0DFCB5}" dt="2022-11-28T17:13:26.664" v="2648" actId="20577"/>
          <ac:spMkLst>
            <pc:docMk/>
            <pc:sldMk cId="595143084" sldId="409"/>
            <ac:spMk id="3" creationId="{70AFD294-2B9C-391D-4152-5F906F38F279}"/>
          </ac:spMkLst>
        </pc:spChg>
        <pc:picChg chg="del">
          <ac:chgData name="Zhang, Ming" userId="b82a8543-f1f7-489a-9aa1-19dfec147758" providerId="ADAL" clId="{E84B7880-DBB8-431D-BD98-586A6B0DFCB5}" dt="2022-11-28T17:12:53.763" v="2637" actId="478"/>
          <ac:picMkLst>
            <pc:docMk/>
            <pc:sldMk cId="595143084" sldId="409"/>
            <ac:picMk id="5" creationId="{1E318F7A-09A3-EB50-D35E-56E18443EFA7}"/>
          </ac:picMkLst>
        </pc:picChg>
      </pc:sldChg>
      <pc:sldChg chg="modSp new mod">
        <pc:chgData name="Zhang, Ming" userId="b82a8543-f1f7-489a-9aa1-19dfec147758" providerId="ADAL" clId="{E84B7880-DBB8-431D-BD98-586A6B0DFCB5}" dt="2022-11-28T18:38:30.760" v="2871" actId="20577"/>
        <pc:sldMkLst>
          <pc:docMk/>
          <pc:sldMk cId="1330439041" sldId="410"/>
        </pc:sldMkLst>
        <pc:spChg chg="mod">
          <ac:chgData name="Zhang, Ming" userId="b82a8543-f1f7-489a-9aa1-19dfec147758" providerId="ADAL" clId="{E84B7880-DBB8-431D-BD98-586A6B0DFCB5}" dt="2022-11-28T18:38:30.760" v="2871" actId="20577"/>
          <ac:spMkLst>
            <pc:docMk/>
            <pc:sldMk cId="1330439041" sldId="410"/>
            <ac:spMk id="2" creationId="{FDDDDB77-15B6-649D-490E-A6DDAEB6DB7D}"/>
          </ac:spMkLst>
        </pc:spChg>
        <pc:spChg chg="mod">
          <ac:chgData name="Zhang, Ming" userId="b82a8543-f1f7-489a-9aa1-19dfec147758" providerId="ADAL" clId="{E84B7880-DBB8-431D-BD98-586A6B0DFCB5}" dt="2022-11-28T18:38:01.098" v="2851" actId="20577"/>
          <ac:spMkLst>
            <pc:docMk/>
            <pc:sldMk cId="1330439041" sldId="410"/>
            <ac:spMk id="3" creationId="{9C18B040-FB3B-DA3B-B805-C1D2E6CC90D6}"/>
          </ac:spMkLst>
        </pc:spChg>
      </pc:sldChg>
      <pc:sldChg chg="addSp modSp add mod">
        <pc:chgData name="Zhang, Ming" userId="b82a8543-f1f7-489a-9aa1-19dfec147758" providerId="ADAL" clId="{E84B7880-DBB8-431D-BD98-586A6B0DFCB5}" dt="2022-11-28T18:33:48.305" v="2777" actId="255"/>
        <pc:sldMkLst>
          <pc:docMk/>
          <pc:sldMk cId="1351164539" sldId="411"/>
        </pc:sldMkLst>
        <pc:spChg chg="mod">
          <ac:chgData name="Zhang, Ming" userId="b82a8543-f1f7-489a-9aa1-19dfec147758" providerId="ADAL" clId="{E84B7880-DBB8-431D-BD98-586A6B0DFCB5}" dt="2022-11-28T18:33:48.305" v="2777" actId="255"/>
          <ac:spMkLst>
            <pc:docMk/>
            <pc:sldMk cId="1351164539" sldId="411"/>
            <ac:spMk id="3" creationId="{70AFD294-2B9C-391D-4152-5F906F38F279}"/>
          </ac:spMkLst>
        </pc:spChg>
        <pc:picChg chg="add mod">
          <ac:chgData name="Zhang, Ming" userId="b82a8543-f1f7-489a-9aa1-19dfec147758" providerId="ADAL" clId="{E84B7880-DBB8-431D-BD98-586A6B0DFCB5}" dt="2022-11-28T18:30:58.271" v="2723" actId="1076"/>
          <ac:picMkLst>
            <pc:docMk/>
            <pc:sldMk cId="1351164539" sldId="411"/>
            <ac:picMk id="5" creationId="{7AE284F0-7D8D-FC46-D479-5CCE055A08A3}"/>
          </ac:picMkLst>
        </pc:picChg>
      </pc:sldChg>
      <pc:sldChg chg="addSp modSp add mod">
        <pc:chgData name="Zhang, Ming" userId="b82a8543-f1f7-489a-9aa1-19dfec147758" providerId="ADAL" clId="{E84B7880-DBB8-431D-BD98-586A6B0DFCB5}" dt="2022-11-28T18:42:09.968" v="2920" actId="20577"/>
        <pc:sldMkLst>
          <pc:docMk/>
          <pc:sldMk cId="4213761758" sldId="412"/>
        </pc:sldMkLst>
        <pc:spChg chg="mod">
          <ac:chgData name="Zhang, Ming" userId="b82a8543-f1f7-489a-9aa1-19dfec147758" providerId="ADAL" clId="{E84B7880-DBB8-431D-BD98-586A6B0DFCB5}" dt="2022-11-28T18:38:27.071" v="2869" actId="20577"/>
          <ac:spMkLst>
            <pc:docMk/>
            <pc:sldMk cId="4213761758" sldId="412"/>
            <ac:spMk id="2" creationId="{FDDDDB77-15B6-649D-490E-A6DDAEB6DB7D}"/>
          </ac:spMkLst>
        </pc:spChg>
        <pc:spChg chg="mod">
          <ac:chgData name="Zhang, Ming" userId="b82a8543-f1f7-489a-9aa1-19dfec147758" providerId="ADAL" clId="{E84B7880-DBB8-431D-BD98-586A6B0DFCB5}" dt="2022-11-28T18:42:09.968" v="2920" actId="20577"/>
          <ac:spMkLst>
            <pc:docMk/>
            <pc:sldMk cId="4213761758" sldId="412"/>
            <ac:spMk id="3" creationId="{9C18B040-FB3B-DA3B-B805-C1D2E6CC90D6}"/>
          </ac:spMkLst>
        </pc:spChg>
        <pc:picChg chg="add mod">
          <ac:chgData name="Zhang, Ming" userId="b82a8543-f1f7-489a-9aa1-19dfec147758" providerId="ADAL" clId="{E84B7880-DBB8-431D-BD98-586A6B0DFCB5}" dt="2022-11-28T18:41:31.229" v="2916" actId="1076"/>
          <ac:picMkLst>
            <pc:docMk/>
            <pc:sldMk cId="4213761758" sldId="412"/>
            <ac:picMk id="5" creationId="{8E0DB458-F8E9-822C-6037-E4D86034E193}"/>
          </ac:picMkLst>
        </pc:picChg>
      </pc:sldChg>
      <pc:sldChg chg="modSp add mod">
        <pc:chgData name="Zhang, Ming" userId="b82a8543-f1f7-489a-9aa1-19dfec147758" providerId="ADAL" clId="{E84B7880-DBB8-431D-BD98-586A6B0DFCB5}" dt="2022-11-28T18:45:16.609" v="3004" actId="313"/>
        <pc:sldMkLst>
          <pc:docMk/>
          <pc:sldMk cId="324329007" sldId="413"/>
        </pc:sldMkLst>
        <pc:spChg chg="mod">
          <ac:chgData name="Zhang, Ming" userId="b82a8543-f1f7-489a-9aa1-19dfec147758" providerId="ADAL" clId="{E84B7880-DBB8-431D-BD98-586A6B0DFCB5}" dt="2022-11-28T18:42:32.233" v="2933" actId="20577"/>
          <ac:spMkLst>
            <pc:docMk/>
            <pc:sldMk cId="324329007" sldId="413"/>
            <ac:spMk id="2" creationId="{FDDDDB77-15B6-649D-490E-A6DDAEB6DB7D}"/>
          </ac:spMkLst>
        </pc:spChg>
        <pc:spChg chg="mod">
          <ac:chgData name="Zhang, Ming" userId="b82a8543-f1f7-489a-9aa1-19dfec147758" providerId="ADAL" clId="{E84B7880-DBB8-431D-BD98-586A6B0DFCB5}" dt="2022-11-28T18:45:16.609" v="3004" actId="313"/>
          <ac:spMkLst>
            <pc:docMk/>
            <pc:sldMk cId="324329007" sldId="413"/>
            <ac:spMk id="3" creationId="{9C18B040-FB3B-DA3B-B805-C1D2E6CC90D6}"/>
          </ac:spMkLst>
        </pc:spChg>
      </pc:sldChg>
      <pc:sldChg chg="modSp new mod">
        <pc:chgData name="Zhang, Ming" userId="b82a8543-f1f7-489a-9aa1-19dfec147758" providerId="ADAL" clId="{E84B7880-DBB8-431D-BD98-586A6B0DFCB5}" dt="2022-11-28T18:46:54.118" v="3055" actId="255"/>
        <pc:sldMkLst>
          <pc:docMk/>
          <pc:sldMk cId="3896610801" sldId="414"/>
        </pc:sldMkLst>
        <pc:spChg chg="mod">
          <ac:chgData name="Zhang, Ming" userId="b82a8543-f1f7-489a-9aa1-19dfec147758" providerId="ADAL" clId="{E84B7880-DBB8-431D-BD98-586A6B0DFCB5}" dt="2022-11-28T18:46:20.087" v="3044" actId="20577"/>
          <ac:spMkLst>
            <pc:docMk/>
            <pc:sldMk cId="3896610801" sldId="414"/>
            <ac:spMk id="2" creationId="{093BD7A6-8C09-0EE3-DEF6-A6B19ACBD5CC}"/>
          </ac:spMkLst>
        </pc:spChg>
        <pc:spChg chg="mod">
          <ac:chgData name="Zhang, Ming" userId="b82a8543-f1f7-489a-9aa1-19dfec147758" providerId="ADAL" clId="{E84B7880-DBB8-431D-BD98-586A6B0DFCB5}" dt="2022-11-28T18:46:54.118" v="3055" actId="255"/>
          <ac:spMkLst>
            <pc:docMk/>
            <pc:sldMk cId="3896610801" sldId="414"/>
            <ac:spMk id="3" creationId="{F0ACF209-0695-B765-DD5C-10C202398AA6}"/>
          </ac:spMkLst>
        </pc:spChg>
      </pc:sldChg>
      <pc:sldChg chg="modSp new mod">
        <pc:chgData name="Zhang, Ming" userId="b82a8543-f1f7-489a-9aa1-19dfec147758" providerId="ADAL" clId="{E84B7880-DBB8-431D-BD98-586A6B0DFCB5}" dt="2022-11-28T18:49:22.919" v="3127" actId="20577"/>
        <pc:sldMkLst>
          <pc:docMk/>
          <pc:sldMk cId="2789894616" sldId="415"/>
        </pc:sldMkLst>
        <pc:spChg chg="mod">
          <ac:chgData name="Zhang, Ming" userId="b82a8543-f1f7-489a-9aa1-19dfec147758" providerId="ADAL" clId="{E84B7880-DBB8-431D-BD98-586A6B0DFCB5}" dt="2022-11-28T18:47:18.855" v="3081" actId="20577"/>
          <ac:spMkLst>
            <pc:docMk/>
            <pc:sldMk cId="2789894616" sldId="415"/>
            <ac:spMk id="2" creationId="{250CB781-990F-C260-391C-1FC4F595027C}"/>
          </ac:spMkLst>
        </pc:spChg>
        <pc:spChg chg="mod">
          <ac:chgData name="Zhang, Ming" userId="b82a8543-f1f7-489a-9aa1-19dfec147758" providerId="ADAL" clId="{E84B7880-DBB8-431D-BD98-586A6B0DFCB5}" dt="2022-11-28T18:49:22.919" v="3127" actId="20577"/>
          <ac:spMkLst>
            <pc:docMk/>
            <pc:sldMk cId="2789894616" sldId="415"/>
            <ac:spMk id="3" creationId="{4F218DDB-0431-A796-2A68-791BA6FA0B37}"/>
          </ac:spMkLst>
        </pc:spChg>
      </pc:sldChg>
      <pc:sldChg chg="modSp add mod">
        <pc:chgData name="Zhang, Ming" userId="b82a8543-f1f7-489a-9aa1-19dfec147758" providerId="ADAL" clId="{E84B7880-DBB8-431D-BD98-586A6B0DFCB5}" dt="2022-11-28T18:54:25.702" v="3212" actId="20577"/>
        <pc:sldMkLst>
          <pc:docMk/>
          <pc:sldMk cId="3021466605" sldId="416"/>
        </pc:sldMkLst>
        <pc:spChg chg="mod">
          <ac:chgData name="Zhang, Ming" userId="b82a8543-f1f7-489a-9aa1-19dfec147758" providerId="ADAL" clId="{E84B7880-DBB8-431D-BD98-586A6B0DFCB5}" dt="2022-11-28T18:49:54.894" v="3140" actId="20577"/>
          <ac:spMkLst>
            <pc:docMk/>
            <pc:sldMk cId="3021466605" sldId="416"/>
            <ac:spMk id="2" creationId="{250CB781-990F-C260-391C-1FC4F595027C}"/>
          </ac:spMkLst>
        </pc:spChg>
        <pc:spChg chg="mod">
          <ac:chgData name="Zhang, Ming" userId="b82a8543-f1f7-489a-9aa1-19dfec147758" providerId="ADAL" clId="{E84B7880-DBB8-431D-BD98-586A6B0DFCB5}" dt="2022-11-28T18:54:25.702" v="3212" actId="20577"/>
          <ac:spMkLst>
            <pc:docMk/>
            <pc:sldMk cId="3021466605" sldId="416"/>
            <ac:spMk id="3" creationId="{4F218DDB-0431-A796-2A68-791BA6FA0B37}"/>
          </ac:spMkLst>
        </pc:spChg>
      </pc:sldChg>
      <pc:sldChg chg="addSp modSp add mod">
        <pc:chgData name="Zhang, Ming" userId="b82a8543-f1f7-489a-9aa1-19dfec147758" providerId="ADAL" clId="{E84B7880-DBB8-431D-BD98-586A6B0DFCB5}" dt="2022-11-28T18:59:06.806" v="3311" actId="20577"/>
        <pc:sldMkLst>
          <pc:docMk/>
          <pc:sldMk cId="1197668479" sldId="417"/>
        </pc:sldMkLst>
        <pc:spChg chg="mod">
          <ac:chgData name="Zhang, Ming" userId="b82a8543-f1f7-489a-9aa1-19dfec147758" providerId="ADAL" clId="{E84B7880-DBB8-431D-BD98-586A6B0DFCB5}" dt="2022-11-28T18:59:06.806" v="3311" actId="20577"/>
          <ac:spMkLst>
            <pc:docMk/>
            <pc:sldMk cId="1197668479" sldId="417"/>
            <ac:spMk id="3" creationId="{4F218DDB-0431-A796-2A68-791BA6FA0B37}"/>
          </ac:spMkLst>
        </pc:spChg>
        <pc:picChg chg="add mod">
          <ac:chgData name="Zhang, Ming" userId="b82a8543-f1f7-489a-9aa1-19dfec147758" providerId="ADAL" clId="{E84B7880-DBB8-431D-BD98-586A6B0DFCB5}" dt="2022-11-28T18:58:50.138" v="3306" actId="1076"/>
          <ac:picMkLst>
            <pc:docMk/>
            <pc:sldMk cId="1197668479" sldId="417"/>
            <ac:picMk id="5" creationId="{714E293B-CBB6-06C8-6544-BC6F5B2F1556}"/>
          </ac:picMkLst>
        </pc:picChg>
      </pc:sldChg>
      <pc:sldChg chg="modSp add mod">
        <pc:chgData name="Zhang, Ming" userId="b82a8543-f1f7-489a-9aa1-19dfec147758" providerId="ADAL" clId="{E84B7880-DBB8-431D-BD98-586A6B0DFCB5}" dt="2022-11-28T19:03:15.967" v="3380" actId="20577"/>
        <pc:sldMkLst>
          <pc:docMk/>
          <pc:sldMk cId="951925120" sldId="418"/>
        </pc:sldMkLst>
        <pc:spChg chg="mod">
          <ac:chgData name="Zhang, Ming" userId="b82a8543-f1f7-489a-9aa1-19dfec147758" providerId="ADAL" clId="{E84B7880-DBB8-431D-BD98-586A6B0DFCB5}" dt="2022-11-28T19:00:22.446" v="3315" actId="20577"/>
          <ac:spMkLst>
            <pc:docMk/>
            <pc:sldMk cId="951925120" sldId="418"/>
            <ac:spMk id="2" creationId="{250CB781-990F-C260-391C-1FC4F595027C}"/>
          </ac:spMkLst>
        </pc:spChg>
        <pc:spChg chg="mod">
          <ac:chgData name="Zhang, Ming" userId="b82a8543-f1f7-489a-9aa1-19dfec147758" providerId="ADAL" clId="{E84B7880-DBB8-431D-BD98-586A6B0DFCB5}" dt="2022-11-28T19:03:15.967" v="3380" actId="20577"/>
          <ac:spMkLst>
            <pc:docMk/>
            <pc:sldMk cId="951925120" sldId="418"/>
            <ac:spMk id="3" creationId="{4F218DDB-0431-A796-2A68-791BA6FA0B37}"/>
          </ac:spMkLst>
        </pc:spChg>
      </pc:sldChg>
      <pc:sldChg chg="modSp new mod">
        <pc:chgData name="Zhang, Ming" userId="b82a8543-f1f7-489a-9aa1-19dfec147758" providerId="ADAL" clId="{E84B7880-DBB8-431D-BD98-586A6B0DFCB5}" dt="2022-11-28T19:08:31.174" v="3643" actId="20577"/>
        <pc:sldMkLst>
          <pc:docMk/>
          <pc:sldMk cId="1198775232" sldId="419"/>
        </pc:sldMkLst>
        <pc:spChg chg="mod">
          <ac:chgData name="Zhang, Ming" userId="b82a8543-f1f7-489a-9aa1-19dfec147758" providerId="ADAL" clId="{E84B7880-DBB8-431D-BD98-586A6B0DFCB5}" dt="2022-11-28T19:03:52.687" v="3409" actId="20577"/>
          <ac:spMkLst>
            <pc:docMk/>
            <pc:sldMk cId="1198775232" sldId="419"/>
            <ac:spMk id="2" creationId="{E43E29F6-59E6-4168-BC48-A7FD843500DA}"/>
          </ac:spMkLst>
        </pc:spChg>
        <pc:spChg chg="mod">
          <ac:chgData name="Zhang, Ming" userId="b82a8543-f1f7-489a-9aa1-19dfec147758" providerId="ADAL" clId="{E84B7880-DBB8-431D-BD98-586A6B0DFCB5}" dt="2022-11-28T19:08:31.174" v="3643" actId="20577"/>
          <ac:spMkLst>
            <pc:docMk/>
            <pc:sldMk cId="1198775232" sldId="419"/>
            <ac:spMk id="3" creationId="{8D5F5B7E-9A7F-CA3B-93F4-AF40DEC77EE6}"/>
          </ac:spMkLst>
        </pc:spChg>
      </pc:sldChg>
      <pc:sldChg chg="addSp delSp modSp new mod">
        <pc:chgData name="Zhang, Ming" userId="b82a8543-f1f7-489a-9aa1-19dfec147758" providerId="ADAL" clId="{E84B7880-DBB8-431D-BD98-586A6B0DFCB5}" dt="2022-11-28T19:10:30.061" v="3665" actId="14100"/>
        <pc:sldMkLst>
          <pc:docMk/>
          <pc:sldMk cId="2929044250" sldId="420"/>
        </pc:sldMkLst>
        <pc:spChg chg="mod">
          <ac:chgData name="Zhang, Ming" userId="b82a8543-f1f7-489a-9aa1-19dfec147758" providerId="ADAL" clId="{E84B7880-DBB8-431D-BD98-586A6B0DFCB5}" dt="2022-11-28T19:10:09.832" v="3661" actId="20577"/>
          <ac:spMkLst>
            <pc:docMk/>
            <pc:sldMk cId="2929044250" sldId="420"/>
            <ac:spMk id="2" creationId="{269586F5-71E2-43F4-95D3-275D909E9EA8}"/>
          </ac:spMkLst>
        </pc:spChg>
        <pc:spChg chg="del">
          <ac:chgData name="Zhang, Ming" userId="b82a8543-f1f7-489a-9aa1-19dfec147758" providerId="ADAL" clId="{E84B7880-DBB8-431D-BD98-586A6B0DFCB5}" dt="2022-11-28T19:10:25.734" v="3662" actId="478"/>
          <ac:spMkLst>
            <pc:docMk/>
            <pc:sldMk cId="2929044250" sldId="420"/>
            <ac:spMk id="3" creationId="{B6FC609A-C87E-4EB8-165C-50345B6E2F9F}"/>
          </ac:spMkLst>
        </pc:spChg>
        <pc:picChg chg="add mod">
          <ac:chgData name="Zhang, Ming" userId="b82a8543-f1f7-489a-9aa1-19dfec147758" providerId="ADAL" clId="{E84B7880-DBB8-431D-BD98-586A6B0DFCB5}" dt="2022-11-28T19:10:30.061" v="3665" actId="14100"/>
          <ac:picMkLst>
            <pc:docMk/>
            <pc:sldMk cId="2929044250" sldId="420"/>
            <ac:picMk id="5" creationId="{789BF1F8-2F1A-75B1-7BEA-3B86B35063E0}"/>
          </ac:picMkLst>
        </pc:picChg>
      </pc:sldChg>
      <pc:sldChg chg="modSp new mod">
        <pc:chgData name="Zhang, Ming" userId="b82a8543-f1f7-489a-9aa1-19dfec147758" providerId="ADAL" clId="{E84B7880-DBB8-431D-BD98-586A6B0DFCB5}" dt="2022-11-28T19:18:55.702" v="3806" actId="20577"/>
        <pc:sldMkLst>
          <pc:docMk/>
          <pc:sldMk cId="4266874989" sldId="421"/>
        </pc:sldMkLst>
        <pc:spChg chg="mod">
          <ac:chgData name="Zhang, Ming" userId="b82a8543-f1f7-489a-9aa1-19dfec147758" providerId="ADAL" clId="{E84B7880-DBB8-431D-BD98-586A6B0DFCB5}" dt="2022-11-28T19:12:16.931" v="3713" actId="14100"/>
          <ac:spMkLst>
            <pc:docMk/>
            <pc:sldMk cId="4266874989" sldId="421"/>
            <ac:spMk id="2" creationId="{15F30285-B14B-8302-198C-B3C1F68755A4}"/>
          </ac:spMkLst>
        </pc:spChg>
        <pc:spChg chg="mod">
          <ac:chgData name="Zhang, Ming" userId="b82a8543-f1f7-489a-9aa1-19dfec147758" providerId="ADAL" clId="{E84B7880-DBB8-431D-BD98-586A6B0DFCB5}" dt="2022-11-28T19:18:55.702" v="3806" actId="20577"/>
          <ac:spMkLst>
            <pc:docMk/>
            <pc:sldMk cId="4266874989" sldId="421"/>
            <ac:spMk id="3" creationId="{32F6CE78-58DD-A232-9EE9-8DCA8BE492C8}"/>
          </ac:spMkLst>
        </pc:spChg>
      </pc:sldChg>
    </pc:docChg>
  </pc:docChgLst>
  <pc:docChgLst>
    <pc:chgData name="Zhang, Ming" userId="b82a8543-f1f7-489a-9aa1-19dfec147758" providerId="ADAL" clId="{392C09B8-AB80-430D-96CF-D1976B27545F}"/>
    <pc:docChg chg="undo custSel addSld delSld modSld">
      <pc:chgData name="Zhang, Ming" userId="b82a8543-f1f7-489a-9aa1-19dfec147758" providerId="ADAL" clId="{392C09B8-AB80-430D-96CF-D1976B27545F}" dt="2022-11-30T16:12:30.384" v="2271" actId="1076"/>
      <pc:docMkLst>
        <pc:docMk/>
      </pc:docMkLst>
      <pc:sldChg chg="modSp mod">
        <pc:chgData name="Zhang, Ming" userId="b82a8543-f1f7-489a-9aa1-19dfec147758" providerId="ADAL" clId="{392C09B8-AB80-430D-96CF-D1976B27545F}" dt="2022-11-30T14:24:00.680" v="18" actId="20577"/>
        <pc:sldMkLst>
          <pc:docMk/>
          <pc:sldMk cId="2671960317" sldId="260"/>
        </pc:sldMkLst>
        <pc:spChg chg="mod">
          <ac:chgData name="Zhang, Ming" userId="b82a8543-f1f7-489a-9aa1-19dfec147758" providerId="ADAL" clId="{392C09B8-AB80-430D-96CF-D1976B27545F}" dt="2022-11-30T14:24:00.680" v="18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392C09B8-AB80-430D-96CF-D1976B27545F}" dt="2022-11-30T14:24:29.741" v="67" actId="20577"/>
        <pc:sldMkLst>
          <pc:docMk/>
          <pc:sldMk cId="5946082" sldId="268"/>
        </pc:sldMkLst>
        <pc:spChg chg="mod">
          <ac:chgData name="Zhang, Ming" userId="b82a8543-f1f7-489a-9aa1-19dfec147758" providerId="ADAL" clId="{392C09B8-AB80-430D-96CF-D1976B27545F}" dt="2022-11-30T14:24:29.741" v="67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addSp modSp mod">
        <pc:chgData name="Zhang, Ming" userId="b82a8543-f1f7-489a-9aa1-19dfec147758" providerId="ADAL" clId="{392C09B8-AB80-430D-96CF-D1976B27545F}" dt="2022-11-30T14:27:12.139" v="127" actId="1076"/>
        <pc:sldMkLst>
          <pc:docMk/>
          <pc:sldMk cId="1049200191" sldId="345"/>
        </pc:sldMkLst>
        <pc:spChg chg="mod">
          <ac:chgData name="Zhang, Ming" userId="b82a8543-f1f7-489a-9aa1-19dfec147758" providerId="ADAL" clId="{392C09B8-AB80-430D-96CF-D1976B27545F}" dt="2022-11-30T14:24:52.349" v="99" actId="20577"/>
          <ac:spMkLst>
            <pc:docMk/>
            <pc:sldMk cId="1049200191" sldId="345"/>
            <ac:spMk id="2" creationId="{00000000-0000-0000-0000-000000000000}"/>
          </ac:spMkLst>
        </pc:spChg>
        <pc:spChg chg="mod">
          <ac:chgData name="Zhang, Ming" userId="b82a8543-f1f7-489a-9aa1-19dfec147758" providerId="ADAL" clId="{392C09B8-AB80-430D-96CF-D1976B27545F}" dt="2022-11-30T14:26:10.120" v="122" actId="20577"/>
          <ac:spMkLst>
            <pc:docMk/>
            <pc:sldMk cId="1049200191" sldId="345"/>
            <ac:spMk id="5" creationId="{C96DDF3B-7458-732F-7C38-E5A9E47058BB}"/>
          </ac:spMkLst>
        </pc:spChg>
        <pc:picChg chg="add mod">
          <ac:chgData name="Zhang, Ming" userId="b82a8543-f1f7-489a-9aa1-19dfec147758" providerId="ADAL" clId="{392C09B8-AB80-430D-96CF-D1976B27545F}" dt="2022-11-30T14:27:12.139" v="127" actId="1076"/>
          <ac:picMkLst>
            <pc:docMk/>
            <pc:sldMk cId="1049200191" sldId="345"/>
            <ac:picMk id="4" creationId="{680D6B37-2225-0730-EDC7-281ACF756972}"/>
          </ac:picMkLst>
        </pc:picChg>
      </pc:sldChg>
      <pc:sldChg chg="modSp mod">
        <pc:chgData name="Zhang, Ming" userId="b82a8543-f1f7-489a-9aa1-19dfec147758" providerId="ADAL" clId="{392C09B8-AB80-430D-96CF-D1976B27545F}" dt="2022-11-30T14:24:41.870" v="87" actId="20577"/>
        <pc:sldMkLst>
          <pc:docMk/>
          <pc:sldMk cId="2934890774" sldId="352"/>
        </pc:sldMkLst>
        <pc:spChg chg="mod">
          <ac:chgData name="Zhang, Ming" userId="b82a8543-f1f7-489a-9aa1-19dfec147758" providerId="ADAL" clId="{392C09B8-AB80-430D-96CF-D1976B27545F}" dt="2022-11-30T14:24:41.870" v="87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addSp delSp modSp mod">
        <pc:chgData name="Zhang, Ming" userId="b82a8543-f1f7-489a-9aa1-19dfec147758" providerId="ADAL" clId="{392C09B8-AB80-430D-96CF-D1976B27545F}" dt="2022-11-30T14:32:41.995" v="248" actId="1076"/>
        <pc:sldMkLst>
          <pc:docMk/>
          <pc:sldMk cId="1966820819" sldId="386"/>
        </pc:sldMkLst>
        <pc:spChg chg="mod">
          <ac:chgData name="Zhang, Ming" userId="b82a8543-f1f7-489a-9aa1-19dfec147758" providerId="ADAL" clId="{392C09B8-AB80-430D-96CF-D1976B27545F}" dt="2022-11-30T14:31:47.406" v="238" actId="20577"/>
          <ac:spMkLst>
            <pc:docMk/>
            <pc:sldMk cId="1966820819" sldId="386"/>
            <ac:spMk id="2" creationId="{408A3B2F-2DE7-F1E6-3444-910717BAABBE}"/>
          </ac:spMkLst>
        </pc:spChg>
        <pc:spChg chg="mod">
          <ac:chgData name="Zhang, Ming" userId="b82a8543-f1f7-489a-9aa1-19dfec147758" providerId="ADAL" clId="{392C09B8-AB80-430D-96CF-D1976B27545F}" dt="2022-11-30T14:32:05.204" v="240" actId="20577"/>
          <ac:spMkLst>
            <pc:docMk/>
            <pc:sldMk cId="1966820819" sldId="386"/>
            <ac:spMk id="3" creationId="{EC983707-8593-9D15-409E-A7948E65DE06}"/>
          </ac:spMkLst>
        </pc:spChg>
        <pc:picChg chg="add mod">
          <ac:chgData name="Zhang, Ming" userId="b82a8543-f1f7-489a-9aa1-19dfec147758" providerId="ADAL" clId="{392C09B8-AB80-430D-96CF-D1976B27545F}" dt="2022-11-30T14:32:11.541" v="243" actId="1076"/>
          <ac:picMkLst>
            <pc:docMk/>
            <pc:sldMk cId="1966820819" sldId="386"/>
            <ac:picMk id="5" creationId="{4D980EF8-3858-1796-3475-55DE8E102ADD}"/>
          </ac:picMkLst>
        </pc:picChg>
        <pc:picChg chg="del">
          <ac:chgData name="Zhang, Ming" userId="b82a8543-f1f7-489a-9aa1-19dfec147758" providerId="ADAL" clId="{392C09B8-AB80-430D-96CF-D1976B27545F}" dt="2022-11-30T14:32:06.893" v="241" actId="478"/>
          <ac:picMkLst>
            <pc:docMk/>
            <pc:sldMk cId="1966820819" sldId="386"/>
            <ac:picMk id="6" creationId="{C82F2D8D-FC11-39BD-5563-9330A8C43B7D}"/>
          </ac:picMkLst>
        </pc:picChg>
        <pc:picChg chg="add mod">
          <ac:chgData name="Zhang, Ming" userId="b82a8543-f1f7-489a-9aa1-19dfec147758" providerId="ADAL" clId="{392C09B8-AB80-430D-96CF-D1976B27545F}" dt="2022-11-30T14:32:41.995" v="248" actId="1076"/>
          <ac:picMkLst>
            <pc:docMk/>
            <pc:sldMk cId="1966820819" sldId="386"/>
            <ac:picMk id="8" creationId="{4A3C692C-B0F0-FA7D-EEC0-FFD4A667490A}"/>
          </ac:picMkLst>
        </pc:picChg>
      </pc:sldChg>
      <pc:sldChg chg="addSp delSp modSp mod">
        <pc:chgData name="Zhang, Ming" userId="b82a8543-f1f7-489a-9aa1-19dfec147758" providerId="ADAL" clId="{392C09B8-AB80-430D-96CF-D1976B27545F}" dt="2022-11-30T14:31:36.769" v="219" actId="1076"/>
        <pc:sldMkLst>
          <pc:docMk/>
          <pc:sldMk cId="1366856013" sldId="387"/>
        </pc:sldMkLst>
        <pc:spChg chg="mod">
          <ac:chgData name="Zhang, Ming" userId="b82a8543-f1f7-489a-9aa1-19dfec147758" providerId="ADAL" clId="{392C09B8-AB80-430D-96CF-D1976B27545F}" dt="2022-11-30T14:30:56.265" v="212" actId="20577"/>
          <ac:spMkLst>
            <pc:docMk/>
            <pc:sldMk cId="1366856013" sldId="387"/>
            <ac:spMk id="2" creationId="{00000000-0000-0000-0000-000000000000}"/>
          </ac:spMkLst>
        </pc:spChg>
        <pc:spChg chg="del mod">
          <ac:chgData name="Zhang, Ming" userId="b82a8543-f1f7-489a-9aa1-19dfec147758" providerId="ADAL" clId="{392C09B8-AB80-430D-96CF-D1976B27545F}" dt="2022-11-30T14:31:10.731" v="215"/>
          <ac:spMkLst>
            <pc:docMk/>
            <pc:sldMk cId="1366856013" sldId="387"/>
            <ac:spMk id="5" creationId="{C96DDF3B-7458-732F-7C38-E5A9E47058BB}"/>
          </ac:spMkLst>
        </pc:spChg>
        <pc:picChg chg="add mod">
          <ac:chgData name="Zhang, Ming" userId="b82a8543-f1f7-489a-9aa1-19dfec147758" providerId="ADAL" clId="{392C09B8-AB80-430D-96CF-D1976B27545F}" dt="2022-11-30T14:31:36.769" v="219" actId="1076"/>
          <ac:picMkLst>
            <pc:docMk/>
            <pc:sldMk cId="1366856013" sldId="387"/>
            <ac:picMk id="4" creationId="{9020DAA0-9D83-DA98-8AAB-38992F2C5CDA}"/>
          </ac:picMkLst>
        </pc:picChg>
      </pc:sldChg>
      <pc:sldChg chg="delSp modSp del mod">
        <pc:chgData name="Zhang, Ming" userId="b82a8543-f1f7-489a-9aa1-19dfec147758" providerId="ADAL" clId="{392C09B8-AB80-430D-96CF-D1976B27545F}" dt="2022-11-30T14:34:09.296" v="253" actId="47"/>
        <pc:sldMkLst>
          <pc:docMk/>
          <pc:sldMk cId="3268539498" sldId="388"/>
        </pc:sldMkLst>
        <pc:spChg chg="mod">
          <ac:chgData name="Zhang, Ming" userId="b82a8543-f1f7-489a-9aa1-19dfec147758" providerId="ADAL" clId="{392C09B8-AB80-430D-96CF-D1976B27545F}" dt="2022-11-30T14:34:06.020" v="252" actId="20577"/>
          <ac:spMkLst>
            <pc:docMk/>
            <pc:sldMk cId="3268539498" sldId="388"/>
            <ac:spMk id="2" creationId="{408A3B2F-2DE7-F1E6-3444-910717BAABBE}"/>
          </ac:spMkLst>
        </pc:spChg>
        <pc:picChg chg="del">
          <ac:chgData name="Zhang, Ming" userId="b82a8543-f1f7-489a-9aa1-19dfec147758" providerId="ADAL" clId="{392C09B8-AB80-430D-96CF-D1976B27545F}" dt="2022-11-30T14:33:54.965" v="249" actId="478"/>
          <ac:picMkLst>
            <pc:docMk/>
            <pc:sldMk cId="3268539498" sldId="388"/>
            <ac:picMk id="7" creationId="{A65B2698-3F14-2F3D-EFD5-A7C37C301272}"/>
          </ac:picMkLst>
        </pc:picChg>
      </pc:sldChg>
      <pc:sldChg chg="modSp mod modAnim">
        <pc:chgData name="Zhang, Ming" userId="b82a8543-f1f7-489a-9aa1-19dfec147758" providerId="ADAL" clId="{392C09B8-AB80-430D-96CF-D1976B27545F}" dt="2022-11-30T14:41:45.888" v="484"/>
        <pc:sldMkLst>
          <pc:docMk/>
          <pc:sldMk cId="3111730146" sldId="389"/>
        </pc:sldMkLst>
        <pc:spChg chg="mod">
          <ac:chgData name="Zhang, Ming" userId="b82a8543-f1f7-489a-9aa1-19dfec147758" providerId="ADAL" clId="{392C09B8-AB80-430D-96CF-D1976B27545F}" dt="2022-11-30T14:39:20.603" v="417" actId="14100"/>
          <ac:spMkLst>
            <pc:docMk/>
            <pc:sldMk cId="3111730146" sldId="389"/>
            <ac:spMk id="2" creationId="{5EB03D1D-04B3-5F6F-0A50-7FCFFFCDD95F}"/>
          </ac:spMkLst>
        </pc:spChg>
        <pc:spChg chg="mod">
          <ac:chgData name="Zhang, Ming" userId="b82a8543-f1f7-489a-9aa1-19dfec147758" providerId="ADAL" clId="{392C09B8-AB80-430D-96CF-D1976B27545F}" dt="2022-11-30T14:41:19.789" v="483" actId="33524"/>
          <ac:spMkLst>
            <pc:docMk/>
            <pc:sldMk cId="3111730146" sldId="389"/>
            <ac:spMk id="3" creationId="{EDF24591-8631-F5A5-1870-61A5F0B464E9}"/>
          </ac:spMkLst>
        </pc:spChg>
      </pc:sldChg>
      <pc:sldChg chg="addSp delSp modSp mod">
        <pc:chgData name="Zhang, Ming" userId="b82a8543-f1f7-489a-9aa1-19dfec147758" providerId="ADAL" clId="{392C09B8-AB80-430D-96CF-D1976B27545F}" dt="2022-11-30T14:46:10.886" v="650" actId="14100"/>
        <pc:sldMkLst>
          <pc:docMk/>
          <pc:sldMk cId="4168905697" sldId="390"/>
        </pc:sldMkLst>
        <pc:spChg chg="mod">
          <ac:chgData name="Zhang, Ming" userId="b82a8543-f1f7-489a-9aa1-19dfec147758" providerId="ADAL" clId="{392C09B8-AB80-430D-96CF-D1976B27545F}" dt="2022-11-30T14:44:46.143" v="626" actId="20577"/>
          <ac:spMkLst>
            <pc:docMk/>
            <pc:sldMk cId="4168905697" sldId="390"/>
            <ac:spMk id="2" creationId="{EAE9E800-F1C5-D121-533D-22E9B129D91C}"/>
          </ac:spMkLst>
        </pc:spChg>
        <pc:spChg chg="mod">
          <ac:chgData name="Zhang, Ming" userId="b82a8543-f1f7-489a-9aa1-19dfec147758" providerId="ADAL" clId="{392C09B8-AB80-430D-96CF-D1976B27545F}" dt="2022-11-30T14:45:31.677" v="642" actId="255"/>
          <ac:spMkLst>
            <pc:docMk/>
            <pc:sldMk cId="4168905697" sldId="390"/>
            <ac:spMk id="3" creationId="{F344F22F-D1CA-C9A4-D0D1-C43286E00448}"/>
          </ac:spMkLst>
        </pc:spChg>
        <pc:picChg chg="add mod">
          <ac:chgData name="Zhang, Ming" userId="b82a8543-f1f7-489a-9aa1-19dfec147758" providerId="ADAL" clId="{392C09B8-AB80-430D-96CF-D1976B27545F}" dt="2022-11-30T14:46:10.886" v="650" actId="14100"/>
          <ac:picMkLst>
            <pc:docMk/>
            <pc:sldMk cId="4168905697" sldId="390"/>
            <ac:picMk id="5" creationId="{CD68894B-2F58-AC43-2665-3B9E003AEF18}"/>
          </ac:picMkLst>
        </pc:picChg>
        <pc:picChg chg="del">
          <ac:chgData name="Zhang, Ming" userId="b82a8543-f1f7-489a-9aa1-19dfec147758" providerId="ADAL" clId="{392C09B8-AB80-430D-96CF-D1976B27545F}" dt="2022-11-30T14:44:50.649" v="627" actId="478"/>
          <ac:picMkLst>
            <pc:docMk/>
            <pc:sldMk cId="4168905697" sldId="390"/>
            <ac:picMk id="6" creationId="{C6798F33-943D-07EF-06AF-F5237DDE0249}"/>
          </ac:picMkLst>
        </pc:picChg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1538025464" sldId="391"/>
        </pc:sldMkLst>
      </pc:sldChg>
      <pc:sldChg chg="modSp mod">
        <pc:chgData name="Zhang, Ming" userId="b82a8543-f1f7-489a-9aa1-19dfec147758" providerId="ADAL" clId="{392C09B8-AB80-430D-96CF-D1976B27545F}" dt="2022-11-30T15:00:48.237" v="914"/>
        <pc:sldMkLst>
          <pc:docMk/>
          <pc:sldMk cId="4147758436" sldId="394"/>
        </pc:sldMkLst>
        <pc:spChg chg="mod">
          <ac:chgData name="Zhang, Ming" userId="b82a8543-f1f7-489a-9aa1-19dfec147758" providerId="ADAL" clId="{392C09B8-AB80-430D-96CF-D1976B27545F}" dt="2022-11-30T14:56:35.587" v="813" actId="20577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392C09B8-AB80-430D-96CF-D1976B27545F}" dt="2022-11-30T15:00:48.237" v="914"/>
          <ac:spMkLst>
            <pc:docMk/>
            <pc:sldMk cId="4147758436" sldId="394"/>
            <ac:spMk id="3" creationId="{AC9A4005-1195-C078-DD83-B1F53EBCA030}"/>
          </ac:spMkLst>
        </pc:spChg>
      </pc:sldChg>
      <pc:sldChg chg="modSp mod">
        <pc:chgData name="Zhang, Ming" userId="b82a8543-f1f7-489a-9aa1-19dfec147758" providerId="ADAL" clId="{392C09B8-AB80-430D-96CF-D1976B27545F}" dt="2022-11-30T14:53:56.468" v="802" actId="20577"/>
        <pc:sldMkLst>
          <pc:docMk/>
          <pc:sldMk cId="102315203" sldId="397"/>
        </pc:sldMkLst>
        <pc:spChg chg="mod">
          <ac:chgData name="Zhang, Ming" userId="b82a8543-f1f7-489a-9aa1-19dfec147758" providerId="ADAL" clId="{392C09B8-AB80-430D-96CF-D1976B27545F}" dt="2022-11-30T14:53:56.468" v="802" actId="20577"/>
          <ac:spMkLst>
            <pc:docMk/>
            <pc:sldMk cId="102315203" sldId="397"/>
            <ac:spMk id="6" creationId="{5A31ACBC-ED41-BA7B-410E-C71BE39BD59A}"/>
          </ac:spMkLst>
        </pc:spChg>
      </pc:sldChg>
      <pc:sldChg chg="modSp mod">
        <pc:chgData name="Zhang, Ming" userId="b82a8543-f1f7-489a-9aa1-19dfec147758" providerId="ADAL" clId="{392C09B8-AB80-430D-96CF-D1976B27545F}" dt="2022-11-30T15:05:19.262" v="1003" actId="255"/>
        <pc:sldMkLst>
          <pc:docMk/>
          <pc:sldMk cId="1412402608" sldId="398"/>
        </pc:sldMkLst>
        <pc:spChg chg="mod">
          <ac:chgData name="Zhang, Ming" userId="b82a8543-f1f7-489a-9aa1-19dfec147758" providerId="ADAL" clId="{392C09B8-AB80-430D-96CF-D1976B27545F}" dt="2022-11-30T15:02:12.826" v="939" actId="20577"/>
          <ac:spMkLst>
            <pc:docMk/>
            <pc:sldMk cId="1412402608" sldId="398"/>
            <ac:spMk id="2" creationId="{CF661BA2-463B-5CCD-E0F5-5EB70638106E}"/>
          </ac:spMkLst>
        </pc:spChg>
        <pc:spChg chg="mod">
          <ac:chgData name="Zhang, Ming" userId="b82a8543-f1f7-489a-9aa1-19dfec147758" providerId="ADAL" clId="{392C09B8-AB80-430D-96CF-D1976B27545F}" dt="2022-11-30T15:05:19.262" v="1003" actId="255"/>
          <ac:spMkLst>
            <pc:docMk/>
            <pc:sldMk cId="1412402608" sldId="398"/>
            <ac:spMk id="3" creationId="{AC9A4005-1195-C078-DD83-B1F53EBCA030}"/>
          </ac:spMkLst>
        </pc:spChg>
      </pc:sldChg>
      <pc:sldChg chg="addSp delSp modSp mod">
        <pc:chgData name="Zhang, Ming" userId="b82a8543-f1f7-489a-9aa1-19dfec147758" providerId="ADAL" clId="{392C09B8-AB80-430D-96CF-D1976B27545F}" dt="2022-11-30T15:07:00.220" v="1053" actId="14100"/>
        <pc:sldMkLst>
          <pc:docMk/>
          <pc:sldMk cId="1800635745" sldId="399"/>
        </pc:sldMkLst>
        <pc:spChg chg="mod">
          <ac:chgData name="Zhang, Ming" userId="b82a8543-f1f7-489a-9aa1-19dfec147758" providerId="ADAL" clId="{392C09B8-AB80-430D-96CF-D1976B27545F}" dt="2022-11-30T15:06:00.713" v="1035" actId="20577"/>
          <ac:spMkLst>
            <pc:docMk/>
            <pc:sldMk cId="1800635745" sldId="399"/>
            <ac:spMk id="2" creationId="{CF661BA2-463B-5CCD-E0F5-5EB70638106E}"/>
          </ac:spMkLst>
        </pc:spChg>
        <pc:spChg chg="mod">
          <ac:chgData name="Zhang, Ming" userId="b82a8543-f1f7-489a-9aa1-19dfec147758" providerId="ADAL" clId="{392C09B8-AB80-430D-96CF-D1976B27545F}" dt="2022-11-30T15:06:40.056" v="1046" actId="207"/>
          <ac:spMkLst>
            <pc:docMk/>
            <pc:sldMk cId="1800635745" sldId="399"/>
            <ac:spMk id="3" creationId="{AC9A4005-1195-C078-DD83-B1F53EBCA030}"/>
          </ac:spMkLst>
        </pc:spChg>
        <pc:picChg chg="del">
          <ac:chgData name="Zhang, Ming" userId="b82a8543-f1f7-489a-9aa1-19dfec147758" providerId="ADAL" clId="{392C09B8-AB80-430D-96CF-D1976B27545F}" dt="2022-11-30T15:06:42.155" v="1047" actId="478"/>
          <ac:picMkLst>
            <pc:docMk/>
            <pc:sldMk cId="1800635745" sldId="399"/>
            <ac:picMk id="5" creationId="{53EA7C21-DBDB-4FD9-FF28-2C48252FD8DF}"/>
          </ac:picMkLst>
        </pc:picChg>
        <pc:picChg chg="add mod">
          <ac:chgData name="Zhang, Ming" userId="b82a8543-f1f7-489a-9aa1-19dfec147758" providerId="ADAL" clId="{392C09B8-AB80-430D-96CF-D1976B27545F}" dt="2022-11-30T15:07:00.220" v="1053" actId="14100"/>
          <ac:picMkLst>
            <pc:docMk/>
            <pc:sldMk cId="1800635745" sldId="399"/>
            <ac:picMk id="6" creationId="{4CB6F8BB-9DAF-E550-B47E-06A82C36AF6C}"/>
          </ac:picMkLst>
        </pc:picChg>
      </pc:sldChg>
      <pc:sldChg chg="addSp modSp mod">
        <pc:chgData name="Zhang, Ming" userId="b82a8543-f1f7-489a-9aa1-19dfec147758" providerId="ADAL" clId="{392C09B8-AB80-430D-96CF-D1976B27545F}" dt="2022-11-30T14:30:03.253" v="185" actId="1076"/>
        <pc:sldMkLst>
          <pc:docMk/>
          <pc:sldMk cId="2118353874" sldId="422"/>
        </pc:sldMkLst>
        <pc:spChg chg="mod">
          <ac:chgData name="Zhang, Ming" userId="b82a8543-f1f7-489a-9aa1-19dfec147758" providerId="ADAL" clId="{392C09B8-AB80-430D-96CF-D1976B27545F}" dt="2022-11-30T14:27:34.215" v="152" actId="20577"/>
          <ac:spMkLst>
            <pc:docMk/>
            <pc:sldMk cId="2118353874" sldId="422"/>
            <ac:spMk id="2" creationId="{9C1D6BEC-D5FC-D21D-45B2-84B10F7E4F13}"/>
          </ac:spMkLst>
        </pc:spChg>
        <pc:spChg chg="mod">
          <ac:chgData name="Zhang, Ming" userId="b82a8543-f1f7-489a-9aa1-19dfec147758" providerId="ADAL" clId="{392C09B8-AB80-430D-96CF-D1976B27545F}" dt="2022-11-30T14:28:59.186" v="180" actId="255"/>
          <ac:spMkLst>
            <pc:docMk/>
            <pc:sldMk cId="2118353874" sldId="422"/>
            <ac:spMk id="3" creationId="{8366CB9C-1AFA-FE21-CDB0-84DD89C4F35A}"/>
          </ac:spMkLst>
        </pc:spChg>
        <pc:picChg chg="add mod">
          <ac:chgData name="Zhang, Ming" userId="b82a8543-f1f7-489a-9aa1-19dfec147758" providerId="ADAL" clId="{392C09B8-AB80-430D-96CF-D1976B27545F}" dt="2022-11-30T14:30:03.253" v="185" actId="1076"/>
          <ac:picMkLst>
            <pc:docMk/>
            <pc:sldMk cId="2118353874" sldId="422"/>
            <ac:picMk id="5" creationId="{F27FF657-3FAF-0CFF-FB8A-E56645AAECB8}"/>
          </ac:picMkLst>
        </pc:picChg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2465016089" sldId="423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978758255" sldId="424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1204292178" sldId="425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1342768069" sldId="426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3817947050" sldId="427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670956909" sldId="428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417844552" sldId="429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3325022915" sldId="430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1635532801" sldId="431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2388926739" sldId="433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2382846633" sldId="434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3827616909" sldId="435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2403173553" sldId="436"/>
        </pc:sldMkLst>
      </pc:sldChg>
      <pc:sldChg chg="del">
        <pc:chgData name="Zhang, Ming" userId="b82a8543-f1f7-489a-9aa1-19dfec147758" providerId="ADAL" clId="{392C09B8-AB80-430D-96CF-D1976B27545F}" dt="2022-11-30T14:53:47.418" v="791" actId="47"/>
        <pc:sldMkLst>
          <pc:docMk/>
          <pc:sldMk cId="3303707947" sldId="437"/>
        </pc:sldMkLst>
      </pc:sldChg>
      <pc:sldChg chg="del">
        <pc:chgData name="Zhang, Ming" userId="b82a8543-f1f7-489a-9aa1-19dfec147758" providerId="ADAL" clId="{392C09B8-AB80-430D-96CF-D1976B27545F}" dt="2022-11-30T15:51:23.306" v="1964" actId="47"/>
        <pc:sldMkLst>
          <pc:docMk/>
          <pc:sldMk cId="2054470776" sldId="438"/>
        </pc:sldMkLst>
      </pc:sldChg>
      <pc:sldChg chg="addSp delSp modSp mod">
        <pc:chgData name="Zhang, Ming" userId="b82a8543-f1f7-489a-9aa1-19dfec147758" providerId="ADAL" clId="{392C09B8-AB80-430D-96CF-D1976B27545F}" dt="2022-11-30T15:10:15.131" v="1099" actId="1076"/>
        <pc:sldMkLst>
          <pc:docMk/>
          <pc:sldMk cId="3264032804" sldId="439"/>
        </pc:sldMkLst>
        <pc:spChg chg="mod">
          <ac:chgData name="Zhang, Ming" userId="b82a8543-f1f7-489a-9aa1-19dfec147758" providerId="ADAL" clId="{392C09B8-AB80-430D-96CF-D1976B27545F}" dt="2022-11-30T15:10:11.851" v="1097" actId="313"/>
          <ac:spMkLst>
            <pc:docMk/>
            <pc:sldMk cId="3264032804" sldId="439"/>
            <ac:spMk id="2" creationId="{C613B6A7-4079-CD6A-4A2E-E475452596E5}"/>
          </ac:spMkLst>
        </pc:spChg>
        <pc:spChg chg="del">
          <ac:chgData name="Zhang, Ming" userId="b82a8543-f1f7-489a-9aa1-19dfec147758" providerId="ADAL" clId="{392C09B8-AB80-430D-96CF-D1976B27545F}" dt="2022-11-30T15:09:44.270" v="1088" actId="478"/>
          <ac:spMkLst>
            <pc:docMk/>
            <pc:sldMk cId="3264032804" sldId="439"/>
            <ac:spMk id="3" creationId="{9363F433-6EC5-9DE4-CB92-DEFBF5D23AE1}"/>
          </ac:spMkLst>
        </pc:spChg>
        <pc:spChg chg="add del mod">
          <ac:chgData name="Zhang, Ming" userId="b82a8543-f1f7-489a-9aa1-19dfec147758" providerId="ADAL" clId="{392C09B8-AB80-430D-96CF-D1976B27545F}" dt="2022-11-30T15:09:46.546" v="1089" actId="478"/>
          <ac:spMkLst>
            <pc:docMk/>
            <pc:sldMk cId="3264032804" sldId="439"/>
            <ac:spMk id="4" creationId="{D9F68D41-FB9F-5879-82DC-C9CB7C59FEE5}"/>
          </ac:spMkLst>
        </pc:spChg>
        <pc:picChg chg="add mod">
          <ac:chgData name="Zhang, Ming" userId="b82a8543-f1f7-489a-9aa1-19dfec147758" providerId="ADAL" clId="{392C09B8-AB80-430D-96CF-D1976B27545F}" dt="2022-11-30T15:10:15.131" v="1099" actId="1076"/>
          <ac:picMkLst>
            <pc:docMk/>
            <pc:sldMk cId="3264032804" sldId="439"/>
            <ac:picMk id="6" creationId="{0D80E646-B758-61A0-1373-35230930CCA4}"/>
          </ac:picMkLst>
        </pc:picChg>
        <pc:picChg chg="add mod">
          <ac:chgData name="Zhang, Ming" userId="b82a8543-f1f7-489a-9aa1-19dfec147758" providerId="ADAL" clId="{392C09B8-AB80-430D-96CF-D1976B27545F}" dt="2022-11-30T15:10:14.062" v="1098" actId="1076"/>
          <ac:picMkLst>
            <pc:docMk/>
            <pc:sldMk cId="3264032804" sldId="439"/>
            <ac:picMk id="8" creationId="{6EEB3CC9-A3CB-F7AF-B195-0402A1DD2669}"/>
          </ac:picMkLst>
        </pc:picChg>
      </pc:sldChg>
      <pc:sldChg chg="addSp modSp mod">
        <pc:chgData name="Zhang, Ming" userId="b82a8543-f1f7-489a-9aa1-19dfec147758" providerId="ADAL" clId="{392C09B8-AB80-430D-96CF-D1976B27545F}" dt="2022-11-30T15:11:38.309" v="1144" actId="14100"/>
        <pc:sldMkLst>
          <pc:docMk/>
          <pc:sldMk cId="978668288" sldId="440"/>
        </pc:sldMkLst>
        <pc:spChg chg="mod">
          <ac:chgData name="Zhang, Ming" userId="b82a8543-f1f7-489a-9aa1-19dfec147758" providerId="ADAL" clId="{392C09B8-AB80-430D-96CF-D1976B27545F}" dt="2022-11-30T15:10:34.506" v="1115" actId="20577"/>
          <ac:spMkLst>
            <pc:docMk/>
            <pc:sldMk cId="978668288" sldId="440"/>
            <ac:spMk id="2" creationId="{C613B6A7-4079-CD6A-4A2E-E475452596E5}"/>
          </ac:spMkLst>
        </pc:spChg>
        <pc:spChg chg="mod">
          <ac:chgData name="Zhang, Ming" userId="b82a8543-f1f7-489a-9aa1-19dfec147758" providerId="ADAL" clId="{392C09B8-AB80-430D-96CF-D1976B27545F}" dt="2022-11-30T15:11:06.792" v="1136" actId="20577"/>
          <ac:spMkLst>
            <pc:docMk/>
            <pc:sldMk cId="978668288" sldId="440"/>
            <ac:spMk id="3" creationId="{9363F433-6EC5-9DE4-CB92-DEFBF5D23AE1}"/>
          </ac:spMkLst>
        </pc:spChg>
        <pc:picChg chg="add mod">
          <ac:chgData name="Zhang, Ming" userId="b82a8543-f1f7-489a-9aa1-19dfec147758" providerId="ADAL" clId="{392C09B8-AB80-430D-96CF-D1976B27545F}" dt="2022-11-30T15:11:19.029" v="1138" actId="1076"/>
          <ac:picMkLst>
            <pc:docMk/>
            <pc:sldMk cId="978668288" sldId="440"/>
            <ac:picMk id="5" creationId="{49280683-2EA3-AB40-86BA-767C5E26707F}"/>
          </ac:picMkLst>
        </pc:picChg>
        <pc:picChg chg="add mod">
          <ac:chgData name="Zhang, Ming" userId="b82a8543-f1f7-489a-9aa1-19dfec147758" providerId="ADAL" clId="{392C09B8-AB80-430D-96CF-D1976B27545F}" dt="2022-11-30T15:11:38.309" v="1144" actId="14100"/>
          <ac:picMkLst>
            <pc:docMk/>
            <pc:sldMk cId="978668288" sldId="440"/>
            <ac:picMk id="7" creationId="{82F34D73-1618-E4E4-E1E8-D78C5D25113D}"/>
          </ac:picMkLst>
        </pc:picChg>
      </pc:sldChg>
      <pc:sldChg chg="modSp mod modNotesTx">
        <pc:chgData name="Zhang, Ming" userId="b82a8543-f1f7-489a-9aa1-19dfec147758" providerId="ADAL" clId="{392C09B8-AB80-430D-96CF-D1976B27545F}" dt="2022-11-30T15:16:28.603" v="1297"/>
        <pc:sldMkLst>
          <pc:docMk/>
          <pc:sldMk cId="1445469918" sldId="441"/>
        </pc:sldMkLst>
        <pc:spChg chg="mod">
          <ac:chgData name="Zhang, Ming" userId="b82a8543-f1f7-489a-9aa1-19dfec147758" providerId="ADAL" clId="{392C09B8-AB80-430D-96CF-D1976B27545F}" dt="2022-11-30T15:13:48.115" v="1219" actId="1076"/>
          <ac:spMkLst>
            <pc:docMk/>
            <pc:sldMk cId="1445469918" sldId="441"/>
            <ac:spMk id="2" creationId="{C613B6A7-4079-CD6A-4A2E-E475452596E5}"/>
          </ac:spMkLst>
        </pc:spChg>
        <pc:spChg chg="mod">
          <ac:chgData name="Zhang, Ming" userId="b82a8543-f1f7-489a-9aa1-19dfec147758" providerId="ADAL" clId="{392C09B8-AB80-430D-96CF-D1976B27545F}" dt="2022-11-30T15:16:14.539" v="1296" actId="108"/>
          <ac:spMkLst>
            <pc:docMk/>
            <pc:sldMk cId="1445469918" sldId="441"/>
            <ac:spMk id="3" creationId="{9363F433-6EC5-9DE4-CB92-DEFBF5D23AE1}"/>
          </ac:spMkLst>
        </pc:spChg>
      </pc:sldChg>
      <pc:sldChg chg="delSp modSp mod">
        <pc:chgData name="Zhang, Ming" userId="b82a8543-f1f7-489a-9aa1-19dfec147758" providerId="ADAL" clId="{392C09B8-AB80-430D-96CF-D1976B27545F}" dt="2022-11-30T15:26:34.757" v="1463" actId="207"/>
        <pc:sldMkLst>
          <pc:docMk/>
          <pc:sldMk cId="601452597" sldId="442"/>
        </pc:sldMkLst>
        <pc:spChg chg="mod">
          <ac:chgData name="Zhang, Ming" userId="b82a8543-f1f7-489a-9aa1-19dfec147758" providerId="ADAL" clId="{392C09B8-AB80-430D-96CF-D1976B27545F}" dt="2022-11-30T15:23:42.608" v="1416" actId="20577"/>
          <ac:spMkLst>
            <pc:docMk/>
            <pc:sldMk cId="601452597" sldId="442"/>
            <ac:spMk id="2" creationId="{C74D3170-2DCC-CFC7-895B-49BC05FE2366}"/>
          </ac:spMkLst>
        </pc:spChg>
        <pc:spChg chg="mod">
          <ac:chgData name="Zhang, Ming" userId="b82a8543-f1f7-489a-9aa1-19dfec147758" providerId="ADAL" clId="{392C09B8-AB80-430D-96CF-D1976B27545F}" dt="2022-11-30T15:26:34.757" v="1463" actId="207"/>
          <ac:spMkLst>
            <pc:docMk/>
            <pc:sldMk cId="601452597" sldId="442"/>
            <ac:spMk id="3" creationId="{39D6CDC9-4F60-54B9-DFE8-42223A283057}"/>
          </ac:spMkLst>
        </pc:spChg>
        <pc:picChg chg="del">
          <ac:chgData name="Zhang, Ming" userId="b82a8543-f1f7-489a-9aa1-19dfec147758" providerId="ADAL" clId="{392C09B8-AB80-430D-96CF-D1976B27545F}" dt="2022-11-30T15:24:01.231" v="1419" actId="478"/>
          <ac:picMkLst>
            <pc:docMk/>
            <pc:sldMk cId="601452597" sldId="442"/>
            <ac:picMk id="5" creationId="{3E5E546D-2396-39FE-0CD8-0A2FDBCEA53C}"/>
          </ac:picMkLst>
        </pc:picChg>
      </pc:sldChg>
      <pc:sldChg chg="addSp delSp modSp mod">
        <pc:chgData name="Zhang, Ming" userId="b82a8543-f1f7-489a-9aa1-19dfec147758" providerId="ADAL" clId="{392C09B8-AB80-430D-96CF-D1976B27545F}" dt="2022-11-30T15:41:18.226" v="1785"/>
        <pc:sldMkLst>
          <pc:docMk/>
          <pc:sldMk cId="850363168" sldId="443"/>
        </pc:sldMkLst>
        <pc:spChg chg="mod">
          <ac:chgData name="Zhang, Ming" userId="b82a8543-f1f7-489a-9aa1-19dfec147758" providerId="ADAL" clId="{392C09B8-AB80-430D-96CF-D1976B27545F}" dt="2022-11-30T15:39:08.774" v="1734" actId="20577"/>
          <ac:spMkLst>
            <pc:docMk/>
            <pc:sldMk cId="850363168" sldId="443"/>
            <ac:spMk id="2" creationId="{C40C9669-A6D8-42C4-3CD1-4CC344B06E2B}"/>
          </ac:spMkLst>
        </pc:spChg>
        <pc:spChg chg="mod">
          <ac:chgData name="Zhang, Ming" userId="b82a8543-f1f7-489a-9aa1-19dfec147758" providerId="ADAL" clId="{392C09B8-AB80-430D-96CF-D1976B27545F}" dt="2022-11-30T15:41:18.226" v="1785"/>
          <ac:spMkLst>
            <pc:docMk/>
            <pc:sldMk cId="850363168" sldId="443"/>
            <ac:spMk id="3" creationId="{5CCC92CD-FFA0-8E22-F206-6EB2CFB1741C}"/>
          </ac:spMkLst>
        </pc:spChg>
        <pc:picChg chg="del">
          <ac:chgData name="Zhang, Ming" userId="b82a8543-f1f7-489a-9aa1-19dfec147758" providerId="ADAL" clId="{392C09B8-AB80-430D-96CF-D1976B27545F}" dt="2022-11-30T15:39:14.767" v="1735" actId="478"/>
          <ac:picMkLst>
            <pc:docMk/>
            <pc:sldMk cId="850363168" sldId="443"/>
            <ac:picMk id="5" creationId="{E1D6FFFD-EB69-C06F-D9C3-C932982CAAB7}"/>
          </ac:picMkLst>
        </pc:picChg>
        <pc:picChg chg="add mod">
          <ac:chgData name="Zhang, Ming" userId="b82a8543-f1f7-489a-9aa1-19dfec147758" providerId="ADAL" clId="{392C09B8-AB80-430D-96CF-D1976B27545F}" dt="2022-11-30T15:40:59.144" v="1773" actId="1076"/>
          <ac:picMkLst>
            <pc:docMk/>
            <pc:sldMk cId="850363168" sldId="443"/>
            <ac:picMk id="6" creationId="{09B35F8B-67E9-9D54-17E1-B69EB5081253}"/>
          </ac:picMkLst>
        </pc:picChg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3500489709" sldId="444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520203381" sldId="445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520583106" sldId="446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4136165254" sldId="447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570782831" sldId="448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037626941" sldId="449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514047545" sldId="450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1758072323" sldId="451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931062042" sldId="452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847656101" sldId="453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2479106901" sldId="454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930535191" sldId="455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3691865076" sldId="456"/>
        </pc:sldMkLst>
      </pc:sldChg>
      <pc:sldChg chg="del">
        <pc:chgData name="Zhang, Ming" userId="b82a8543-f1f7-489a-9aa1-19dfec147758" providerId="ADAL" clId="{392C09B8-AB80-430D-96CF-D1976B27545F}" dt="2022-11-30T15:42:24.648" v="1786" actId="47"/>
        <pc:sldMkLst>
          <pc:docMk/>
          <pc:sldMk cId="3398034608" sldId="457"/>
        </pc:sldMkLst>
      </pc:sldChg>
      <pc:sldChg chg="modSp mod">
        <pc:chgData name="Zhang, Ming" userId="b82a8543-f1f7-489a-9aa1-19dfec147758" providerId="ADAL" clId="{392C09B8-AB80-430D-96CF-D1976B27545F}" dt="2022-11-30T15:42:36.599" v="1810" actId="20577"/>
        <pc:sldMkLst>
          <pc:docMk/>
          <pc:sldMk cId="514238909" sldId="458"/>
        </pc:sldMkLst>
        <pc:spChg chg="mod">
          <ac:chgData name="Zhang, Ming" userId="b82a8543-f1f7-489a-9aa1-19dfec147758" providerId="ADAL" clId="{392C09B8-AB80-430D-96CF-D1976B27545F}" dt="2022-11-30T15:42:36.599" v="1810" actId="20577"/>
          <ac:spMkLst>
            <pc:docMk/>
            <pc:sldMk cId="514238909" sldId="458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392C09B8-AB80-430D-96CF-D1976B27545F}" dt="2022-11-30T15:51:23.306" v="1964" actId="47"/>
        <pc:sldMkLst>
          <pc:docMk/>
          <pc:sldMk cId="709270987" sldId="459"/>
        </pc:sldMkLst>
      </pc:sldChg>
      <pc:sldChg chg="del">
        <pc:chgData name="Zhang, Ming" userId="b82a8543-f1f7-489a-9aa1-19dfec147758" providerId="ADAL" clId="{392C09B8-AB80-430D-96CF-D1976B27545F}" dt="2022-11-30T15:51:23.306" v="1964" actId="47"/>
        <pc:sldMkLst>
          <pc:docMk/>
          <pc:sldMk cId="3119720501" sldId="460"/>
        </pc:sldMkLst>
      </pc:sldChg>
      <pc:sldChg chg="modSp new mod">
        <pc:chgData name="Zhang, Ming" userId="b82a8543-f1f7-489a-9aa1-19dfec147758" providerId="ADAL" clId="{392C09B8-AB80-430D-96CF-D1976B27545F}" dt="2022-11-30T14:38:46.325" v="371" actId="20577"/>
        <pc:sldMkLst>
          <pc:docMk/>
          <pc:sldMk cId="2738196959" sldId="461"/>
        </pc:sldMkLst>
        <pc:spChg chg="mod">
          <ac:chgData name="Zhang, Ming" userId="b82a8543-f1f7-489a-9aa1-19dfec147758" providerId="ADAL" clId="{392C09B8-AB80-430D-96CF-D1976B27545F}" dt="2022-11-30T14:34:30.411" v="296" actId="14100"/>
          <ac:spMkLst>
            <pc:docMk/>
            <pc:sldMk cId="2738196959" sldId="461"/>
            <ac:spMk id="2" creationId="{B22841B0-0ECD-A17D-E882-97E7657FF418}"/>
          </ac:spMkLst>
        </pc:spChg>
        <pc:spChg chg="mod">
          <ac:chgData name="Zhang, Ming" userId="b82a8543-f1f7-489a-9aa1-19dfec147758" providerId="ADAL" clId="{392C09B8-AB80-430D-96CF-D1976B27545F}" dt="2022-11-30T14:38:46.325" v="371" actId="20577"/>
          <ac:spMkLst>
            <pc:docMk/>
            <pc:sldMk cId="2738196959" sldId="461"/>
            <ac:spMk id="3" creationId="{BD8C3E95-72D3-CDEA-17A8-9F35F253A68C}"/>
          </ac:spMkLst>
        </pc:spChg>
      </pc:sldChg>
      <pc:sldChg chg="modSp add modAnim">
        <pc:chgData name="Zhang, Ming" userId="b82a8543-f1f7-489a-9aa1-19dfec147758" providerId="ADAL" clId="{392C09B8-AB80-430D-96CF-D1976B27545F}" dt="2022-11-30T14:44:27.029" v="594" actId="20577"/>
        <pc:sldMkLst>
          <pc:docMk/>
          <pc:sldMk cId="482241153" sldId="462"/>
        </pc:sldMkLst>
        <pc:spChg chg="mod">
          <ac:chgData name="Zhang, Ming" userId="b82a8543-f1f7-489a-9aa1-19dfec147758" providerId="ADAL" clId="{392C09B8-AB80-430D-96CF-D1976B27545F}" dt="2022-11-30T14:42:23.282" v="528" actId="255"/>
          <ac:spMkLst>
            <pc:docMk/>
            <pc:sldMk cId="482241153" sldId="462"/>
            <ac:spMk id="2" creationId="{5EB03D1D-04B3-5F6F-0A50-7FCFFFCDD95F}"/>
          </ac:spMkLst>
        </pc:spChg>
        <pc:spChg chg="mod">
          <ac:chgData name="Zhang, Ming" userId="b82a8543-f1f7-489a-9aa1-19dfec147758" providerId="ADAL" clId="{392C09B8-AB80-430D-96CF-D1976B27545F}" dt="2022-11-30T14:44:27.029" v="594" actId="20577"/>
          <ac:spMkLst>
            <pc:docMk/>
            <pc:sldMk cId="482241153" sldId="462"/>
            <ac:spMk id="3" creationId="{EDF24591-8631-F5A5-1870-61A5F0B464E9}"/>
          </ac:spMkLst>
        </pc:spChg>
      </pc:sldChg>
      <pc:sldChg chg="addSp delSp modSp add mod">
        <pc:chgData name="Zhang, Ming" userId="b82a8543-f1f7-489a-9aa1-19dfec147758" providerId="ADAL" clId="{392C09B8-AB80-430D-96CF-D1976B27545F}" dt="2022-11-30T14:48:08.873" v="702" actId="1076"/>
        <pc:sldMkLst>
          <pc:docMk/>
          <pc:sldMk cId="444503291" sldId="463"/>
        </pc:sldMkLst>
        <pc:spChg chg="mod">
          <ac:chgData name="Zhang, Ming" userId="b82a8543-f1f7-489a-9aa1-19dfec147758" providerId="ADAL" clId="{392C09B8-AB80-430D-96CF-D1976B27545F}" dt="2022-11-30T14:46:32.199" v="660" actId="20577"/>
          <ac:spMkLst>
            <pc:docMk/>
            <pc:sldMk cId="444503291" sldId="463"/>
            <ac:spMk id="2" creationId="{EAE9E800-F1C5-D121-533D-22E9B129D91C}"/>
          </ac:spMkLst>
        </pc:spChg>
        <pc:spChg chg="mod">
          <ac:chgData name="Zhang, Ming" userId="b82a8543-f1f7-489a-9aa1-19dfec147758" providerId="ADAL" clId="{392C09B8-AB80-430D-96CF-D1976B27545F}" dt="2022-11-30T14:47:10.728" v="689" actId="255"/>
          <ac:spMkLst>
            <pc:docMk/>
            <pc:sldMk cId="444503291" sldId="463"/>
            <ac:spMk id="3" creationId="{F344F22F-D1CA-C9A4-D0D1-C43286E00448}"/>
          </ac:spMkLst>
        </pc:spChg>
        <pc:picChg chg="del">
          <ac:chgData name="Zhang, Ming" userId="b82a8543-f1f7-489a-9aa1-19dfec147758" providerId="ADAL" clId="{392C09B8-AB80-430D-96CF-D1976B27545F}" dt="2022-11-30T14:47:12.949" v="690" actId="478"/>
          <ac:picMkLst>
            <pc:docMk/>
            <pc:sldMk cId="444503291" sldId="463"/>
            <ac:picMk id="5" creationId="{CD68894B-2F58-AC43-2665-3B9E003AEF18}"/>
          </ac:picMkLst>
        </pc:picChg>
        <pc:picChg chg="add mod">
          <ac:chgData name="Zhang, Ming" userId="b82a8543-f1f7-489a-9aa1-19dfec147758" providerId="ADAL" clId="{392C09B8-AB80-430D-96CF-D1976B27545F}" dt="2022-11-30T14:47:37.898" v="696" actId="1076"/>
          <ac:picMkLst>
            <pc:docMk/>
            <pc:sldMk cId="444503291" sldId="463"/>
            <ac:picMk id="6" creationId="{93C1EE7A-4C32-FEC8-13A4-39EE50766DFA}"/>
          </ac:picMkLst>
        </pc:picChg>
        <pc:picChg chg="add mod">
          <ac:chgData name="Zhang, Ming" userId="b82a8543-f1f7-489a-9aa1-19dfec147758" providerId="ADAL" clId="{392C09B8-AB80-430D-96CF-D1976B27545F}" dt="2022-11-30T14:48:08.873" v="702" actId="1076"/>
          <ac:picMkLst>
            <pc:docMk/>
            <pc:sldMk cId="444503291" sldId="463"/>
            <ac:picMk id="8" creationId="{9DE8584C-40FB-7A49-6399-ED0AE0538753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4:50:00.587" v="714" actId="14100"/>
        <pc:sldMkLst>
          <pc:docMk/>
          <pc:sldMk cId="144665124" sldId="464"/>
        </pc:sldMkLst>
        <pc:spChg chg="mod">
          <ac:chgData name="Zhang, Ming" userId="b82a8543-f1f7-489a-9aa1-19dfec147758" providerId="ADAL" clId="{392C09B8-AB80-430D-96CF-D1976B27545F}" dt="2022-11-30T14:49:20.882" v="704" actId="20577"/>
          <ac:spMkLst>
            <pc:docMk/>
            <pc:sldMk cId="144665124" sldId="464"/>
            <ac:spMk id="3" creationId="{F344F22F-D1CA-C9A4-D0D1-C43286E00448}"/>
          </ac:spMkLst>
        </pc:spChg>
        <pc:picChg chg="add mod">
          <ac:chgData name="Zhang, Ming" userId="b82a8543-f1f7-489a-9aa1-19dfec147758" providerId="ADAL" clId="{392C09B8-AB80-430D-96CF-D1976B27545F}" dt="2022-11-30T14:50:00.587" v="714" actId="14100"/>
          <ac:picMkLst>
            <pc:docMk/>
            <pc:sldMk cId="144665124" sldId="464"/>
            <ac:picMk id="5" creationId="{8C270410-5897-C51A-026B-DF822096C81A}"/>
          </ac:picMkLst>
        </pc:picChg>
        <pc:picChg chg="del">
          <ac:chgData name="Zhang, Ming" userId="b82a8543-f1f7-489a-9aa1-19dfec147758" providerId="ADAL" clId="{392C09B8-AB80-430D-96CF-D1976B27545F}" dt="2022-11-30T14:49:22.618" v="705" actId="478"/>
          <ac:picMkLst>
            <pc:docMk/>
            <pc:sldMk cId="144665124" sldId="464"/>
            <ac:picMk id="6" creationId="{93C1EE7A-4C32-FEC8-13A4-39EE50766DFA}"/>
          </ac:picMkLst>
        </pc:picChg>
        <pc:picChg chg="del">
          <ac:chgData name="Zhang, Ming" userId="b82a8543-f1f7-489a-9aa1-19dfec147758" providerId="ADAL" clId="{392C09B8-AB80-430D-96CF-D1976B27545F}" dt="2022-11-30T14:49:24.036" v="706" actId="478"/>
          <ac:picMkLst>
            <pc:docMk/>
            <pc:sldMk cId="144665124" sldId="464"/>
            <ac:picMk id="8" creationId="{9DE8584C-40FB-7A49-6399-ED0AE0538753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4:53:28.935" v="790" actId="14100"/>
        <pc:sldMkLst>
          <pc:docMk/>
          <pc:sldMk cId="4242577564" sldId="465"/>
        </pc:sldMkLst>
        <pc:spChg chg="mod">
          <ac:chgData name="Zhang, Ming" userId="b82a8543-f1f7-489a-9aa1-19dfec147758" providerId="ADAL" clId="{392C09B8-AB80-430D-96CF-D1976B27545F}" dt="2022-11-30T14:50:34.175" v="747" actId="14100"/>
          <ac:spMkLst>
            <pc:docMk/>
            <pc:sldMk cId="4242577564" sldId="465"/>
            <ac:spMk id="2" creationId="{EAE9E800-F1C5-D121-533D-22E9B129D91C}"/>
          </ac:spMkLst>
        </pc:spChg>
        <pc:spChg chg="mod">
          <ac:chgData name="Zhang, Ming" userId="b82a8543-f1f7-489a-9aa1-19dfec147758" providerId="ADAL" clId="{392C09B8-AB80-430D-96CF-D1976B27545F}" dt="2022-11-30T14:51:47.853" v="779" actId="20577"/>
          <ac:spMkLst>
            <pc:docMk/>
            <pc:sldMk cId="4242577564" sldId="465"/>
            <ac:spMk id="3" creationId="{F344F22F-D1CA-C9A4-D0D1-C43286E00448}"/>
          </ac:spMkLst>
        </pc:spChg>
        <pc:picChg chg="del">
          <ac:chgData name="Zhang, Ming" userId="b82a8543-f1f7-489a-9aa1-19dfec147758" providerId="ADAL" clId="{392C09B8-AB80-430D-96CF-D1976B27545F}" dt="2022-11-30T14:50:35.642" v="748" actId="478"/>
          <ac:picMkLst>
            <pc:docMk/>
            <pc:sldMk cId="4242577564" sldId="465"/>
            <ac:picMk id="5" creationId="{8C270410-5897-C51A-026B-DF822096C81A}"/>
          </ac:picMkLst>
        </pc:picChg>
        <pc:picChg chg="add mod">
          <ac:chgData name="Zhang, Ming" userId="b82a8543-f1f7-489a-9aa1-19dfec147758" providerId="ADAL" clId="{392C09B8-AB80-430D-96CF-D1976B27545F}" dt="2022-11-30T14:53:28.935" v="790" actId="14100"/>
          <ac:picMkLst>
            <pc:docMk/>
            <pc:sldMk cId="4242577564" sldId="465"/>
            <ac:picMk id="6" creationId="{C8B844ED-83C7-45EF-4AEA-14C4795E3F56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5:08:32.203" v="1064" actId="1076"/>
        <pc:sldMkLst>
          <pc:docMk/>
          <pc:sldMk cId="3818822649" sldId="466"/>
        </pc:sldMkLst>
        <pc:spChg chg="del mod">
          <ac:chgData name="Zhang, Ming" userId="b82a8543-f1f7-489a-9aa1-19dfec147758" providerId="ADAL" clId="{392C09B8-AB80-430D-96CF-D1976B27545F}" dt="2022-11-30T15:08:20.420" v="1059" actId="478"/>
          <ac:spMkLst>
            <pc:docMk/>
            <pc:sldMk cId="3818822649" sldId="466"/>
            <ac:spMk id="3" creationId="{AC9A4005-1195-C078-DD83-B1F53EBCA030}"/>
          </ac:spMkLst>
        </pc:spChg>
        <pc:spChg chg="add del mod">
          <ac:chgData name="Zhang, Ming" userId="b82a8543-f1f7-489a-9aa1-19dfec147758" providerId="ADAL" clId="{392C09B8-AB80-430D-96CF-D1976B27545F}" dt="2022-11-30T15:08:24.157" v="1060" actId="478"/>
          <ac:spMkLst>
            <pc:docMk/>
            <pc:sldMk cId="3818822649" sldId="466"/>
            <ac:spMk id="7" creationId="{F0588371-3769-EAC3-67E4-72B8A596836F}"/>
          </ac:spMkLst>
        </pc:spChg>
        <pc:picChg chg="add mod">
          <ac:chgData name="Zhang, Ming" userId="b82a8543-f1f7-489a-9aa1-19dfec147758" providerId="ADAL" clId="{392C09B8-AB80-430D-96CF-D1976B27545F}" dt="2022-11-30T15:07:54.429" v="1058" actId="1076"/>
          <ac:picMkLst>
            <pc:docMk/>
            <pc:sldMk cId="3818822649" sldId="466"/>
            <ac:picMk id="5" creationId="{ADE23EB1-B06A-E643-90EA-B4717BA75A8E}"/>
          </ac:picMkLst>
        </pc:picChg>
        <pc:picChg chg="del">
          <ac:chgData name="Zhang, Ming" userId="b82a8543-f1f7-489a-9aa1-19dfec147758" providerId="ADAL" clId="{392C09B8-AB80-430D-96CF-D1976B27545F}" dt="2022-11-30T15:07:45.426" v="1055" actId="478"/>
          <ac:picMkLst>
            <pc:docMk/>
            <pc:sldMk cId="3818822649" sldId="466"/>
            <ac:picMk id="6" creationId="{4CB6F8BB-9DAF-E550-B47E-06A82C36AF6C}"/>
          </ac:picMkLst>
        </pc:picChg>
        <pc:picChg chg="add mod">
          <ac:chgData name="Zhang, Ming" userId="b82a8543-f1f7-489a-9aa1-19dfec147758" providerId="ADAL" clId="{392C09B8-AB80-430D-96CF-D1976B27545F}" dt="2022-11-30T15:08:32.203" v="1064" actId="1076"/>
          <ac:picMkLst>
            <pc:docMk/>
            <pc:sldMk cId="3818822649" sldId="466"/>
            <ac:picMk id="9" creationId="{C0DDE636-5143-3993-2C8C-E13B3A3FF82A}"/>
          </ac:picMkLst>
        </pc:picChg>
      </pc:sldChg>
      <pc:sldChg chg="modSp add mod">
        <pc:chgData name="Zhang, Ming" userId="b82a8543-f1f7-489a-9aa1-19dfec147758" providerId="ADAL" clId="{392C09B8-AB80-430D-96CF-D1976B27545F}" dt="2022-11-30T15:23:18.732" v="1394" actId="255"/>
        <pc:sldMkLst>
          <pc:docMk/>
          <pc:sldMk cId="1612501630" sldId="467"/>
        </pc:sldMkLst>
        <pc:spChg chg="mod">
          <ac:chgData name="Zhang, Ming" userId="b82a8543-f1f7-489a-9aa1-19dfec147758" providerId="ADAL" clId="{392C09B8-AB80-430D-96CF-D1976B27545F}" dt="2022-11-30T15:23:18.732" v="1394" actId="255"/>
          <ac:spMkLst>
            <pc:docMk/>
            <pc:sldMk cId="1612501630" sldId="467"/>
            <ac:spMk id="3" creationId="{9363F433-6EC5-9DE4-CB92-DEFBF5D23AE1}"/>
          </ac:spMkLst>
        </pc:spChg>
      </pc:sldChg>
      <pc:sldChg chg="addSp modSp add mod">
        <pc:chgData name="Zhang, Ming" userId="b82a8543-f1f7-489a-9aa1-19dfec147758" providerId="ADAL" clId="{392C09B8-AB80-430D-96CF-D1976B27545F}" dt="2022-11-30T15:33:49.549" v="1591" actId="1076"/>
        <pc:sldMkLst>
          <pc:docMk/>
          <pc:sldMk cId="330611753" sldId="468"/>
        </pc:sldMkLst>
        <pc:spChg chg="mod">
          <ac:chgData name="Zhang, Ming" userId="b82a8543-f1f7-489a-9aa1-19dfec147758" providerId="ADAL" clId="{392C09B8-AB80-430D-96CF-D1976B27545F}" dt="2022-11-30T15:33:31.058" v="1587" actId="1076"/>
          <ac:spMkLst>
            <pc:docMk/>
            <pc:sldMk cId="330611753" sldId="468"/>
            <ac:spMk id="3" creationId="{39D6CDC9-4F60-54B9-DFE8-42223A283057}"/>
          </ac:spMkLst>
        </pc:spChg>
        <pc:picChg chg="add mod">
          <ac:chgData name="Zhang, Ming" userId="b82a8543-f1f7-489a-9aa1-19dfec147758" providerId="ADAL" clId="{392C09B8-AB80-430D-96CF-D1976B27545F}" dt="2022-11-30T15:33:49.549" v="1591" actId="1076"/>
          <ac:picMkLst>
            <pc:docMk/>
            <pc:sldMk cId="330611753" sldId="468"/>
            <ac:picMk id="5" creationId="{52F3175B-57FD-F111-9A99-BC05310423D7}"/>
          </ac:picMkLst>
        </pc:picChg>
      </pc:sldChg>
      <pc:sldChg chg="delSp modSp add mod">
        <pc:chgData name="Zhang, Ming" userId="b82a8543-f1f7-489a-9aa1-19dfec147758" providerId="ADAL" clId="{392C09B8-AB80-430D-96CF-D1976B27545F}" dt="2022-11-30T15:38:47.552" v="1711" actId="20577"/>
        <pc:sldMkLst>
          <pc:docMk/>
          <pc:sldMk cId="185143007" sldId="469"/>
        </pc:sldMkLst>
        <pc:spChg chg="mod">
          <ac:chgData name="Zhang, Ming" userId="b82a8543-f1f7-489a-9aa1-19dfec147758" providerId="ADAL" clId="{392C09B8-AB80-430D-96CF-D1976B27545F}" dt="2022-11-30T15:38:47.552" v="1711" actId="20577"/>
          <ac:spMkLst>
            <pc:docMk/>
            <pc:sldMk cId="185143007" sldId="469"/>
            <ac:spMk id="3" creationId="{39D6CDC9-4F60-54B9-DFE8-42223A283057}"/>
          </ac:spMkLst>
        </pc:spChg>
        <pc:picChg chg="del">
          <ac:chgData name="Zhang, Ming" userId="b82a8543-f1f7-489a-9aa1-19dfec147758" providerId="ADAL" clId="{392C09B8-AB80-430D-96CF-D1976B27545F}" dt="2022-11-30T15:35:21.839" v="1616" actId="478"/>
          <ac:picMkLst>
            <pc:docMk/>
            <pc:sldMk cId="185143007" sldId="469"/>
            <ac:picMk id="5" creationId="{52F3175B-57FD-F111-9A99-BC05310423D7}"/>
          </ac:picMkLst>
        </pc:picChg>
      </pc:sldChg>
      <pc:sldChg chg="modSp new mod">
        <pc:chgData name="Zhang, Ming" userId="b82a8543-f1f7-489a-9aa1-19dfec147758" providerId="ADAL" clId="{392C09B8-AB80-430D-96CF-D1976B27545F}" dt="2022-11-30T15:47:42.617" v="1910" actId="1076"/>
        <pc:sldMkLst>
          <pc:docMk/>
          <pc:sldMk cId="221043825" sldId="470"/>
        </pc:sldMkLst>
        <pc:spChg chg="mod">
          <ac:chgData name="Zhang, Ming" userId="b82a8543-f1f7-489a-9aa1-19dfec147758" providerId="ADAL" clId="{392C09B8-AB80-430D-96CF-D1976B27545F}" dt="2022-11-30T15:42:57.951" v="1841" actId="20577"/>
          <ac:spMkLst>
            <pc:docMk/>
            <pc:sldMk cId="221043825" sldId="470"/>
            <ac:spMk id="2" creationId="{F8DE08E6-43D8-31F9-169C-75115775CE06}"/>
          </ac:spMkLst>
        </pc:spChg>
        <pc:spChg chg="mod">
          <ac:chgData name="Zhang, Ming" userId="b82a8543-f1f7-489a-9aa1-19dfec147758" providerId="ADAL" clId="{392C09B8-AB80-430D-96CF-D1976B27545F}" dt="2022-11-30T15:47:42.617" v="1910" actId="1076"/>
          <ac:spMkLst>
            <pc:docMk/>
            <pc:sldMk cId="221043825" sldId="470"/>
            <ac:spMk id="3" creationId="{4DEA7C73-BBB5-BB41-3355-BA7CB23681A2}"/>
          </ac:spMkLst>
        </pc:spChg>
      </pc:sldChg>
      <pc:sldChg chg="modSp add mod">
        <pc:chgData name="Zhang, Ming" userId="b82a8543-f1f7-489a-9aa1-19dfec147758" providerId="ADAL" clId="{392C09B8-AB80-430D-96CF-D1976B27545F}" dt="2022-11-30T15:50:20.189" v="1955"/>
        <pc:sldMkLst>
          <pc:docMk/>
          <pc:sldMk cId="3688410383" sldId="471"/>
        </pc:sldMkLst>
        <pc:spChg chg="mod">
          <ac:chgData name="Zhang, Ming" userId="b82a8543-f1f7-489a-9aa1-19dfec147758" providerId="ADAL" clId="{392C09B8-AB80-430D-96CF-D1976B27545F}" dt="2022-11-30T15:50:20.189" v="1955"/>
          <ac:spMkLst>
            <pc:docMk/>
            <pc:sldMk cId="3688410383" sldId="471"/>
            <ac:spMk id="3" creationId="{4DEA7C73-BBB5-BB41-3355-BA7CB23681A2}"/>
          </ac:spMkLst>
        </pc:spChg>
      </pc:sldChg>
      <pc:sldChg chg="addSp modSp add mod">
        <pc:chgData name="Zhang, Ming" userId="b82a8543-f1f7-489a-9aa1-19dfec147758" providerId="ADAL" clId="{392C09B8-AB80-430D-96CF-D1976B27545F}" dt="2022-11-30T15:50:52.638" v="1963" actId="1076"/>
        <pc:sldMkLst>
          <pc:docMk/>
          <pc:sldMk cId="2416102602" sldId="472"/>
        </pc:sldMkLst>
        <pc:spChg chg="mod">
          <ac:chgData name="Zhang, Ming" userId="b82a8543-f1f7-489a-9aa1-19dfec147758" providerId="ADAL" clId="{392C09B8-AB80-430D-96CF-D1976B27545F}" dt="2022-11-30T15:50:44.830" v="1958" actId="14100"/>
          <ac:spMkLst>
            <pc:docMk/>
            <pc:sldMk cId="2416102602" sldId="472"/>
            <ac:spMk id="3" creationId="{4DEA7C73-BBB5-BB41-3355-BA7CB23681A2}"/>
          </ac:spMkLst>
        </pc:spChg>
        <pc:picChg chg="add mod">
          <ac:chgData name="Zhang, Ming" userId="b82a8543-f1f7-489a-9aa1-19dfec147758" providerId="ADAL" clId="{392C09B8-AB80-430D-96CF-D1976B27545F}" dt="2022-11-30T15:50:52.638" v="1963" actId="1076"/>
          <ac:picMkLst>
            <pc:docMk/>
            <pc:sldMk cId="2416102602" sldId="472"/>
            <ac:picMk id="5" creationId="{22D5F0AB-5ACA-B84A-0E05-084D88C49EBB}"/>
          </ac:picMkLst>
        </pc:picChg>
      </pc:sldChg>
      <pc:sldChg chg="addSp modSp new mod">
        <pc:chgData name="Zhang, Ming" userId="b82a8543-f1f7-489a-9aa1-19dfec147758" providerId="ADAL" clId="{392C09B8-AB80-430D-96CF-D1976B27545F}" dt="2022-11-30T15:55:29.765" v="2010" actId="1076"/>
        <pc:sldMkLst>
          <pc:docMk/>
          <pc:sldMk cId="3546762251" sldId="473"/>
        </pc:sldMkLst>
        <pc:spChg chg="mod">
          <ac:chgData name="Zhang, Ming" userId="b82a8543-f1f7-489a-9aa1-19dfec147758" providerId="ADAL" clId="{392C09B8-AB80-430D-96CF-D1976B27545F}" dt="2022-11-30T15:53:14.687" v="1972" actId="20577"/>
          <ac:spMkLst>
            <pc:docMk/>
            <pc:sldMk cId="3546762251" sldId="473"/>
            <ac:spMk id="2" creationId="{CFEDD517-C6FC-B020-9FBF-B0AB2B8FAA49}"/>
          </ac:spMkLst>
        </pc:spChg>
        <pc:spChg chg="mod">
          <ac:chgData name="Zhang, Ming" userId="b82a8543-f1f7-489a-9aa1-19dfec147758" providerId="ADAL" clId="{392C09B8-AB80-430D-96CF-D1976B27545F}" dt="2022-11-30T15:54:34.793" v="2002" actId="14100"/>
          <ac:spMkLst>
            <pc:docMk/>
            <pc:sldMk cId="3546762251" sldId="473"/>
            <ac:spMk id="3" creationId="{05985466-1A6C-046E-532A-215370E88038}"/>
          </ac:spMkLst>
        </pc:spChg>
        <pc:picChg chg="add mod">
          <ac:chgData name="Zhang, Ming" userId="b82a8543-f1f7-489a-9aa1-19dfec147758" providerId="ADAL" clId="{392C09B8-AB80-430D-96CF-D1976B27545F}" dt="2022-11-30T15:55:11.893" v="2005" actId="1076"/>
          <ac:picMkLst>
            <pc:docMk/>
            <pc:sldMk cId="3546762251" sldId="473"/>
            <ac:picMk id="5" creationId="{C48AFB24-9565-BBD8-098D-835D6FECBDC1}"/>
          </ac:picMkLst>
        </pc:picChg>
        <pc:picChg chg="add mod">
          <ac:chgData name="Zhang, Ming" userId="b82a8543-f1f7-489a-9aa1-19dfec147758" providerId="ADAL" clId="{392C09B8-AB80-430D-96CF-D1976B27545F}" dt="2022-11-30T15:55:29.765" v="2010" actId="1076"/>
          <ac:picMkLst>
            <pc:docMk/>
            <pc:sldMk cId="3546762251" sldId="473"/>
            <ac:picMk id="7" creationId="{ED061D59-D0C1-379F-63FB-13E4BD63828B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6:00:31.791" v="2108" actId="22"/>
        <pc:sldMkLst>
          <pc:docMk/>
          <pc:sldMk cId="1217936350" sldId="474"/>
        </pc:sldMkLst>
        <pc:spChg chg="mod">
          <ac:chgData name="Zhang, Ming" userId="b82a8543-f1f7-489a-9aa1-19dfec147758" providerId="ADAL" clId="{392C09B8-AB80-430D-96CF-D1976B27545F}" dt="2022-11-30T15:59:54.572" v="2101" actId="207"/>
          <ac:spMkLst>
            <pc:docMk/>
            <pc:sldMk cId="1217936350" sldId="474"/>
            <ac:spMk id="3" creationId="{05985466-1A6C-046E-532A-215370E88038}"/>
          </ac:spMkLst>
        </pc:spChg>
        <pc:spChg chg="add del">
          <ac:chgData name="Zhang, Ming" userId="b82a8543-f1f7-489a-9aa1-19dfec147758" providerId="ADAL" clId="{392C09B8-AB80-430D-96CF-D1976B27545F}" dt="2022-11-30T16:00:31.791" v="2108" actId="22"/>
          <ac:spMkLst>
            <pc:docMk/>
            <pc:sldMk cId="1217936350" sldId="474"/>
            <ac:spMk id="6" creationId="{63001465-5BEB-E5E8-E20F-A102813E04ED}"/>
          </ac:spMkLst>
        </pc:spChg>
        <pc:picChg chg="del">
          <ac:chgData name="Zhang, Ming" userId="b82a8543-f1f7-489a-9aa1-19dfec147758" providerId="ADAL" clId="{392C09B8-AB80-430D-96CF-D1976B27545F}" dt="2022-11-30T15:59:31.765" v="2075" actId="478"/>
          <ac:picMkLst>
            <pc:docMk/>
            <pc:sldMk cId="1217936350" sldId="474"/>
            <ac:picMk id="5" creationId="{C48AFB24-9565-BBD8-098D-835D6FECBDC1}"/>
          </ac:picMkLst>
        </pc:picChg>
        <pc:picChg chg="mod">
          <ac:chgData name="Zhang, Ming" userId="b82a8543-f1f7-489a-9aa1-19dfec147758" providerId="ADAL" clId="{392C09B8-AB80-430D-96CF-D1976B27545F}" dt="2022-11-30T16:00:05.708" v="2106" actId="1076"/>
          <ac:picMkLst>
            <pc:docMk/>
            <pc:sldMk cId="1217936350" sldId="474"/>
            <ac:picMk id="7" creationId="{ED061D59-D0C1-379F-63FB-13E4BD63828B}"/>
          </ac:picMkLst>
        </pc:picChg>
      </pc:sldChg>
      <pc:sldChg chg="addSp delSp modSp add mod">
        <pc:chgData name="Zhang, Ming" userId="b82a8543-f1f7-489a-9aa1-19dfec147758" providerId="ADAL" clId="{392C09B8-AB80-430D-96CF-D1976B27545F}" dt="2022-11-30T16:01:02.583" v="2117" actId="1076"/>
        <pc:sldMkLst>
          <pc:docMk/>
          <pc:sldMk cId="1356881976" sldId="475"/>
        </pc:sldMkLst>
        <pc:spChg chg="del">
          <ac:chgData name="Zhang, Ming" userId="b82a8543-f1f7-489a-9aa1-19dfec147758" providerId="ADAL" clId="{392C09B8-AB80-430D-96CF-D1976B27545F}" dt="2022-11-30T16:00:46.767" v="2111" actId="478"/>
          <ac:spMkLst>
            <pc:docMk/>
            <pc:sldMk cId="1356881976" sldId="475"/>
            <ac:spMk id="3" creationId="{05985466-1A6C-046E-532A-215370E88038}"/>
          </ac:spMkLst>
        </pc:spChg>
        <pc:spChg chg="add del mod">
          <ac:chgData name="Zhang, Ming" userId="b82a8543-f1f7-489a-9aa1-19dfec147758" providerId="ADAL" clId="{392C09B8-AB80-430D-96CF-D1976B27545F}" dt="2022-11-30T16:00:49.602" v="2112" actId="478"/>
          <ac:spMkLst>
            <pc:docMk/>
            <pc:sldMk cId="1356881976" sldId="475"/>
            <ac:spMk id="4" creationId="{A40F9CB2-97AC-C606-10D4-3F34784FF783}"/>
          </ac:spMkLst>
        </pc:spChg>
        <pc:picChg chg="add mod">
          <ac:chgData name="Zhang, Ming" userId="b82a8543-f1f7-489a-9aa1-19dfec147758" providerId="ADAL" clId="{392C09B8-AB80-430D-96CF-D1976B27545F}" dt="2022-11-30T16:01:02.583" v="2117" actId="1076"/>
          <ac:picMkLst>
            <pc:docMk/>
            <pc:sldMk cId="1356881976" sldId="475"/>
            <ac:picMk id="6" creationId="{FDBC3479-D53A-2363-B90F-3F10CBC7A260}"/>
          </ac:picMkLst>
        </pc:picChg>
        <pc:picChg chg="del">
          <ac:chgData name="Zhang, Ming" userId="b82a8543-f1f7-489a-9aa1-19dfec147758" providerId="ADAL" clId="{392C09B8-AB80-430D-96CF-D1976B27545F}" dt="2022-11-30T16:00:38.300" v="2110" actId="478"/>
          <ac:picMkLst>
            <pc:docMk/>
            <pc:sldMk cId="1356881976" sldId="475"/>
            <ac:picMk id="7" creationId="{ED061D59-D0C1-379F-63FB-13E4BD63828B}"/>
          </ac:picMkLst>
        </pc:picChg>
      </pc:sldChg>
      <pc:sldChg chg="addSp delSp modSp new mod">
        <pc:chgData name="Zhang, Ming" userId="b82a8543-f1f7-489a-9aa1-19dfec147758" providerId="ADAL" clId="{392C09B8-AB80-430D-96CF-D1976B27545F}" dt="2022-11-30T16:02:48.214" v="2126" actId="1076"/>
        <pc:sldMkLst>
          <pc:docMk/>
          <pc:sldMk cId="2527603175" sldId="476"/>
        </pc:sldMkLst>
        <pc:spChg chg="mod">
          <ac:chgData name="Zhang, Ming" userId="b82a8543-f1f7-489a-9aa1-19dfec147758" providerId="ADAL" clId="{392C09B8-AB80-430D-96CF-D1976B27545F}" dt="2022-11-30T16:01:58.662" v="2121" actId="255"/>
          <ac:spMkLst>
            <pc:docMk/>
            <pc:sldMk cId="2527603175" sldId="476"/>
            <ac:spMk id="2" creationId="{F2205507-B299-C501-723F-1C5D594ABA84}"/>
          </ac:spMkLst>
        </pc:spChg>
        <pc:spChg chg="del">
          <ac:chgData name="Zhang, Ming" userId="b82a8543-f1f7-489a-9aa1-19dfec147758" providerId="ADAL" clId="{392C09B8-AB80-430D-96CF-D1976B27545F}" dt="2022-11-30T16:02:36.962" v="2122" actId="478"/>
          <ac:spMkLst>
            <pc:docMk/>
            <pc:sldMk cId="2527603175" sldId="476"/>
            <ac:spMk id="3" creationId="{13641528-0422-22CD-DD61-2C4F9EA2FE6B}"/>
          </ac:spMkLst>
        </pc:spChg>
        <pc:picChg chg="add mod">
          <ac:chgData name="Zhang, Ming" userId="b82a8543-f1f7-489a-9aa1-19dfec147758" providerId="ADAL" clId="{392C09B8-AB80-430D-96CF-D1976B27545F}" dt="2022-11-30T16:02:48.214" v="2126" actId="1076"/>
          <ac:picMkLst>
            <pc:docMk/>
            <pc:sldMk cId="2527603175" sldId="476"/>
            <ac:picMk id="5" creationId="{34CD0AD8-CFE7-CF37-D8E7-22A139EFEF6B}"/>
          </ac:picMkLst>
        </pc:picChg>
      </pc:sldChg>
      <pc:sldChg chg="addSp modSp new mod">
        <pc:chgData name="Zhang, Ming" userId="b82a8543-f1f7-489a-9aa1-19dfec147758" providerId="ADAL" clId="{392C09B8-AB80-430D-96CF-D1976B27545F}" dt="2022-11-30T16:04:48.126" v="2184" actId="1076"/>
        <pc:sldMkLst>
          <pc:docMk/>
          <pc:sldMk cId="580952488" sldId="477"/>
        </pc:sldMkLst>
        <pc:spChg chg="mod">
          <ac:chgData name="Zhang, Ming" userId="b82a8543-f1f7-489a-9aa1-19dfec147758" providerId="ADAL" clId="{392C09B8-AB80-430D-96CF-D1976B27545F}" dt="2022-11-30T16:03:35.302" v="2167" actId="20577"/>
          <ac:spMkLst>
            <pc:docMk/>
            <pc:sldMk cId="580952488" sldId="477"/>
            <ac:spMk id="2" creationId="{A2A0F382-A287-C929-2B7C-904F09FEBC51}"/>
          </ac:spMkLst>
        </pc:spChg>
        <pc:spChg chg="mod">
          <ac:chgData name="Zhang, Ming" userId="b82a8543-f1f7-489a-9aa1-19dfec147758" providerId="ADAL" clId="{392C09B8-AB80-430D-96CF-D1976B27545F}" dt="2022-11-30T16:04:03.337" v="2176" actId="1076"/>
          <ac:spMkLst>
            <pc:docMk/>
            <pc:sldMk cId="580952488" sldId="477"/>
            <ac:spMk id="3" creationId="{7DD7FBA6-E87A-C0C0-067D-0A9C827C5EB5}"/>
          </ac:spMkLst>
        </pc:spChg>
        <pc:picChg chg="add mod">
          <ac:chgData name="Zhang, Ming" userId="b82a8543-f1f7-489a-9aa1-19dfec147758" providerId="ADAL" clId="{392C09B8-AB80-430D-96CF-D1976B27545F}" dt="2022-11-30T16:03:47.283" v="2170" actId="14100"/>
          <ac:picMkLst>
            <pc:docMk/>
            <pc:sldMk cId="580952488" sldId="477"/>
            <ac:picMk id="5" creationId="{890BECC0-E0A2-04DC-B294-194A62323532}"/>
          </ac:picMkLst>
        </pc:picChg>
        <pc:picChg chg="add mod">
          <ac:chgData name="Zhang, Ming" userId="b82a8543-f1f7-489a-9aa1-19dfec147758" providerId="ADAL" clId="{392C09B8-AB80-430D-96CF-D1976B27545F}" dt="2022-11-30T16:04:16.687" v="2179" actId="14100"/>
          <ac:picMkLst>
            <pc:docMk/>
            <pc:sldMk cId="580952488" sldId="477"/>
            <ac:picMk id="7" creationId="{DF2B29DF-2434-61D0-DB50-DB9FBDC5E9CC}"/>
          </ac:picMkLst>
        </pc:picChg>
        <pc:picChg chg="add mod">
          <ac:chgData name="Zhang, Ming" userId="b82a8543-f1f7-489a-9aa1-19dfec147758" providerId="ADAL" clId="{392C09B8-AB80-430D-96CF-D1976B27545F}" dt="2022-11-30T16:04:48.126" v="2184" actId="1076"/>
          <ac:picMkLst>
            <pc:docMk/>
            <pc:sldMk cId="580952488" sldId="477"/>
            <ac:picMk id="9" creationId="{71443A6E-5502-95CD-E4CC-DA3C3723CECC}"/>
          </ac:picMkLst>
        </pc:picChg>
      </pc:sldChg>
      <pc:sldChg chg="addSp modSp new mod">
        <pc:chgData name="Zhang, Ming" userId="b82a8543-f1f7-489a-9aa1-19dfec147758" providerId="ADAL" clId="{392C09B8-AB80-430D-96CF-D1976B27545F}" dt="2022-11-30T16:12:30.384" v="2271" actId="1076"/>
        <pc:sldMkLst>
          <pc:docMk/>
          <pc:sldMk cId="3763666760" sldId="478"/>
        </pc:sldMkLst>
        <pc:spChg chg="mod">
          <ac:chgData name="Zhang, Ming" userId="b82a8543-f1f7-489a-9aa1-19dfec147758" providerId="ADAL" clId="{392C09B8-AB80-430D-96CF-D1976B27545F}" dt="2022-11-30T16:11:50.103" v="2259" actId="20577"/>
          <ac:spMkLst>
            <pc:docMk/>
            <pc:sldMk cId="3763666760" sldId="478"/>
            <ac:spMk id="2" creationId="{E79CA4C0-47DF-397E-8BAA-B30FE51C2B72}"/>
          </ac:spMkLst>
        </pc:spChg>
        <pc:spChg chg="mod">
          <ac:chgData name="Zhang, Ming" userId="b82a8543-f1f7-489a-9aa1-19dfec147758" providerId="ADAL" clId="{392C09B8-AB80-430D-96CF-D1976B27545F}" dt="2022-11-30T16:12:15.221" v="2265" actId="14100"/>
          <ac:spMkLst>
            <pc:docMk/>
            <pc:sldMk cId="3763666760" sldId="478"/>
            <ac:spMk id="3" creationId="{C6C1DF34-3286-6887-8CFC-A8597591435C}"/>
          </ac:spMkLst>
        </pc:spChg>
        <pc:picChg chg="add mod">
          <ac:chgData name="Zhang, Ming" userId="b82a8543-f1f7-489a-9aa1-19dfec147758" providerId="ADAL" clId="{392C09B8-AB80-430D-96CF-D1976B27545F}" dt="2022-11-30T16:12:18.462" v="2267" actId="1076"/>
          <ac:picMkLst>
            <pc:docMk/>
            <pc:sldMk cId="3763666760" sldId="478"/>
            <ac:picMk id="5" creationId="{C2ED0EFE-CB98-96E9-4753-C7B56B0EAB7C}"/>
          </ac:picMkLst>
        </pc:picChg>
        <pc:picChg chg="add mod">
          <ac:chgData name="Zhang, Ming" userId="b82a8543-f1f7-489a-9aa1-19dfec147758" providerId="ADAL" clId="{392C09B8-AB80-430D-96CF-D1976B27545F}" dt="2022-11-30T16:12:30.384" v="2271" actId="1076"/>
          <ac:picMkLst>
            <pc:docMk/>
            <pc:sldMk cId="3763666760" sldId="478"/>
            <ac:picMk id="7" creationId="{171F14E6-805D-5F12-8189-2F420F3BAB9C}"/>
          </ac:picMkLst>
        </pc:picChg>
      </pc:sldChg>
    </pc:docChg>
  </pc:docChgLst>
  <pc:docChgLst>
    <pc:chgData name="Zhang, Ming" userId="b82a8543-f1f7-489a-9aa1-19dfec147758" providerId="ADAL" clId="{21BC9374-F848-4AC5-BF71-D63F178961B0}"/>
    <pc:docChg chg="undo custSel addSld delSld modSld">
      <pc:chgData name="Zhang, Ming" userId="b82a8543-f1f7-489a-9aa1-19dfec147758" providerId="ADAL" clId="{21BC9374-F848-4AC5-BF71-D63F178961B0}" dt="2022-12-06T20:35:17.748" v="1744" actId="1076"/>
      <pc:docMkLst>
        <pc:docMk/>
      </pc:docMkLst>
      <pc:sldChg chg="modSp mod">
        <pc:chgData name="Zhang, Ming" userId="b82a8543-f1f7-489a-9aa1-19dfec147758" providerId="ADAL" clId="{21BC9374-F848-4AC5-BF71-D63F178961B0}" dt="2022-12-06T18:45:15.781" v="22" actId="20577"/>
        <pc:sldMkLst>
          <pc:docMk/>
          <pc:sldMk cId="2671960317" sldId="260"/>
        </pc:sldMkLst>
        <pc:spChg chg="mod">
          <ac:chgData name="Zhang, Ming" userId="b82a8543-f1f7-489a-9aa1-19dfec147758" providerId="ADAL" clId="{21BC9374-F848-4AC5-BF71-D63F178961B0}" dt="2022-12-06T18:45:15.781" v="22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21BC9374-F848-4AC5-BF71-D63F178961B0}" dt="2022-12-06T18:45:37.258" v="44" actId="20577"/>
        <pc:sldMkLst>
          <pc:docMk/>
          <pc:sldMk cId="5946082" sldId="268"/>
        </pc:sldMkLst>
        <pc:spChg chg="mod">
          <ac:chgData name="Zhang, Ming" userId="b82a8543-f1f7-489a-9aa1-19dfec147758" providerId="ADAL" clId="{21BC9374-F848-4AC5-BF71-D63F178961B0}" dt="2022-12-06T18:45:37.258" v="44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21BC9374-F848-4AC5-BF71-D63F178961B0}" dt="2022-12-06T18:45:51.610" v="57" actId="20577"/>
        <pc:sldMkLst>
          <pc:docMk/>
          <pc:sldMk cId="2934890774" sldId="352"/>
        </pc:sldMkLst>
        <pc:spChg chg="mod">
          <ac:chgData name="Zhang, Ming" userId="b82a8543-f1f7-489a-9aa1-19dfec147758" providerId="ADAL" clId="{21BC9374-F848-4AC5-BF71-D63F178961B0}" dt="2022-12-06T18:45:51.610" v="57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4147758436" sldId="394"/>
        </pc:sldMkLst>
      </pc:sldChg>
      <pc:sldChg chg="modSp mod">
        <pc:chgData name="Zhang, Ming" userId="b82a8543-f1f7-489a-9aa1-19dfec147758" providerId="ADAL" clId="{21BC9374-F848-4AC5-BF71-D63F178961B0}" dt="2022-12-06T18:48:08.322" v="122" actId="20577"/>
        <pc:sldMkLst>
          <pc:docMk/>
          <pc:sldMk cId="1266097979" sldId="479"/>
        </pc:sldMkLst>
        <pc:spChg chg="mod">
          <ac:chgData name="Zhang, Ming" userId="b82a8543-f1f7-489a-9aa1-19dfec147758" providerId="ADAL" clId="{21BC9374-F848-4AC5-BF71-D63F178961B0}" dt="2022-12-06T18:46:06.573" v="79" actId="20577"/>
          <ac:spMkLst>
            <pc:docMk/>
            <pc:sldMk cId="1266097979" sldId="479"/>
            <ac:spMk id="2" creationId="{F8DE08E6-43D8-31F9-169C-75115775CE06}"/>
          </ac:spMkLst>
        </pc:spChg>
        <pc:spChg chg="mod">
          <ac:chgData name="Zhang, Ming" userId="b82a8543-f1f7-489a-9aa1-19dfec147758" providerId="ADAL" clId="{21BC9374-F848-4AC5-BF71-D63F178961B0}" dt="2022-12-06T18:48:08.322" v="122" actId="20577"/>
          <ac:spMkLst>
            <pc:docMk/>
            <pc:sldMk cId="1266097979" sldId="479"/>
            <ac:spMk id="3" creationId="{4DEA7C73-BBB5-BB41-3355-BA7CB23681A2}"/>
          </ac:spMkLst>
        </pc:spChg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2435622246" sldId="482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2046294135" sldId="486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350985651" sldId="487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207186070" sldId="488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787050896" sldId="489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822050452" sldId="491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3100439959" sldId="494"/>
        </pc:sldMkLst>
      </pc:sldChg>
      <pc:sldChg chg="addSp modSp mod">
        <pc:chgData name="Zhang, Ming" userId="b82a8543-f1f7-489a-9aa1-19dfec147758" providerId="ADAL" clId="{21BC9374-F848-4AC5-BF71-D63F178961B0}" dt="2022-12-06T18:50:08.702" v="168" actId="1076"/>
        <pc:sldMkLst>
          <pc:docMk/>
          <pc:sldMk cId="2341069920" sldId="514"/>
        </pc:sldMkLst>
        <pc:spChg chg="mod">
          <ac:chgData name="Zhang, Ming" userId="b82a8543-f1f7-489a-9aa1-19dfec147758" providerId="ADAL" clId="{21BC9374-F848-4AC5-BF71-D63F178961B0}" dt="2022-12-06T18:48:21.608" v="136" actId="20577"/>
          <ac:spMkLst>
            <pc:docMk/>
            <pc:sldMk cId="2341069920" sldId="514"/>
            <ac:spMk id="2" creationId="{F8DE08E6-43D8-31F9-169C-75115775CE06}"/>
          </ac:spMkLst>
        </pc:spChg>
        <pc:spChg chg="mod">
          <ac:chgData name="Zhang, Ming" userId="b82a8543-f1f7-489a-9aa1-19dfec147758" providerId="ADAL" clId="{21BC9374-F848-4AC5-BF71-D63F178961B0}" dt="2022-12-06T18:50:07.292" v="167" actId="14100"/>
          <ac:spMkLst>
            <pc:docMk/>
            <pc:sldMk cId="2341069920" sldId="514"/>
            <ac:spMk id="3" creationId="{4DEA7C73-BBB5-BB41-3355-BA7CB23681A2}"/>
          </ac:spMkLst>
        </pc:spChg>
        <pc:picChg chg="add mod">
          <ac:chgData name="Zhang, Ming" userId="b82a8543-f1f7-489a-9aa1-19dfec147758" providerId="ADAL" clId="{21BC9374-F848-4AC5-BF71-D63F178961B0}" dt="2022-12-06T18:50:08.702" v="168" actId="1076"/>
          <ac:picMkLst>
            <pc:docMk/>
            <pc:sldMk cId="2341069920" sldId="514"/>
            <ac:picMk id="5" creationId="{D0C83B4A-004F-99E2-5564-90B57C73E82F}"/>
          </ac:picMkLst>
        </pc:picChg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2884263144" sldId="515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3866828361" sldId="516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3106311061" sldId="517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2575201807" sldId="518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808626927" sldId="519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567823009" sldId="520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809131281" sldId="521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124086786" sldId="522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3394928338" sldId="523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844483142" sldId="524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263412726" sldId="525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544315304" sldId="526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1210599719" sldId="527"/>
        </pc:sldMkLst>
      </pc:sldChg>
      <pc:sldChg chg="del">
        <pc:chgData name="Zhang, Ming" userId="b82a8543-f1f7-489a-9aa1-19dfec147758" providerId="ADAL" clId="{21BC9374-F848-4AC5-BF71-D63F178961B0}" dt="2022-12-06T20:19:51.543" v="1436" actId="47"/>
        <pc:sldMkLst>
          <pc:docMk/>
          <pc:sldMk cId="4060604554" sldId="528"/>
        </pc:sldMkLst>
      </pc:sldChg>
      <pc:sldChg chg="modSp new mod">
        <pc:chgData name="Zhang, Ming" userId="b82a8543-f1f7-489a-9aa1-19dfec147758" providerId="ADAL" clId="{21BC9374-F848-4AC5-BF71-D63F178961B0}" dt="2022-12-06T20:22:30.957" v="1578" actId="1076"/>
        <pc:sldMkLst>
          <pc:docMk/>
          <pc:sldMk cId="2724869163" sldId="529"/>
        </pc:sldMkLst>
        <pc:spChg chg="mod">
          <ac:chgData name="Zhang, Ming" userId="b82a8543-f1f7-489a-9aa1-19dfec147758" providerId="ADAL" clId="{21BC9374-F848-4AC5-BF71-D63F178961B0}" dt="2022-12-06T20:20:06.854" v="1470" actId="20577"/>
          <ac:spMkLst>
            <pc:docMk/>
            <pc:sldMk cId="2724869163" sldId="529"/>
            <ac:spMk id="2" creationId="{1E788F55-5257-01CC-853F-794D0CDBEAA1}"/>
          </ac:spMkLst>
        </pc:spChg>
        <pc:spChg chg="mod">
          <ac:chgData name="Zhang, Ming" userId="b82a8543-f1f7-489a-9aa1-19dfec147758" providerId="ADAL" clId="{21BC9374-F848-4AC5-BF71-D63F178961B0}" dt="2022-12-06T20:22:30.957" v="1578" actId="1076"/>
          <ac:spMkLst>
            <pc:docMk/>
            <pc:sldMk cId="2724869163" sldId="529"/>
            <ac:spMk id="3" creationId="{2747DA5D-A382-A636-FF3D-DB49C2B065C4}"/>
          </ac:spMkLst>
        </pc:spChg>
      </pc:sldChg>
      <pc:sldChg chg="addSp delSp modSp add mod">
        <pc:chgData name="Zhang, Ming" userId="b82a8543-f1f7-489a-9aa1-19dfec147758" providerId="ADAL" clId="{21BC9374-F848-4AC5-BF71-D63F178961B0}" dt="2022-12-06T18:53:47.400" v="198" actId="20577"/>
        <pc:sldMkLst>
          <pc:docMk/>
          <pc:sldMk cId="1569092709" sldId="530"/>
        </pc:sldMkLst>
        <pc:spChg chg="mod">
          <ac:chgData name="Zhang, Ming" userId="b82a8543-f1f7-489a-9aa1-19dfec147758" providerId="ADAL" clId="{21BC9374-F848-4AC5-BF71-D63F178961B0}" dt="2022-12-06T18:53:47.400" v="198" actId="20577"/>
          <ac:spMkLst>
            <pc:docMk/>
            <pc:sldMk cId="1569092709" sldId="530"/>
            <ac:spMk id="3" creationId="{4DEA7C73-BBB5-BB41-3355-BA7CB23681A2}"/>
          </ac:spMkLst>
        </pc:spChg>
        <pc:picChg chg="del">
          <ac:chgData name="Zhang, Ming" userId="b82a8543-f1f7-489a-9aa1-19dfec147758" providerId="ADAL" clId="{21BC9374-F848-4AC5-BF71-D63F178961B0}" dt="2022-12-06T18:52:17.019" v="190" actId="478"/>
          <ac:picMkLst>
            <pc:docMk/>
            <pc:sldMk cId="1569092709" sldId="530"/>
            <ac:picMk id="5" creationId="{D0C83B4A-004F-99E2-5564-90B57C73E82F}"/>
          </ac:picMkLst>
        </pc:picChg>
        <pc:picChg chg="add mod">
          <ac:chgData name="Zhang, Ming" userId="b82a8543-f1f7-489a-9aa1-19dfec147758" providerId="ADAL" clId="{21BC9374-F848-4AC5-BF71-D63F178961B0}" dt="2022-12-06T18:53:43.275" v="196" actId="1076"/>
          <ac:picMkLst>
            <pc:docMk/>
            <pc:sldMk cId="1569092709" sldId="530"/>
            <ac:picMk id="6" creationId="{5E8D1140-72DE-96A1-5660-F44482441336}"/>
          </ac:picMkLst>
        </pc:picChg>
      </pc:sldChg>
      <pc:sldChg chg="modSp new mod">
        <pc:chgData name="Zhang, Ming" userId="b82a8543-f1f7-489a-9aa1-19dfec147758" providerId="ADAL" clId="{21BC9374-F848-4AC5-BF71-D63F178961B0}" dt="2022-12-06T18:57:00.387" v="277" actId="20577"/>
        <pc:sldMkLst>
          <pc:docMk/>
          <pc:sldMk cId="3713835923" sldId="531"/>
        </pc:sldMkLst>
        <pc:spChg chg="mod">
          <ac:chgData name="Zhang, Ming" userId="b82a8543-f1f7-489a-9aa1-19dfec147758" providerId="ADAL" clId="{21BC9374-F848-4AC5-BF71-D63F178961B0}" dt="2022-12-06T18:55:22.979" v="228" actId="20577"/>
          <ac:spMkLst>
            <pc:docMk/>
            <pc:sldMk cId="3713835923" sldId="531"/>
            <ac:spMk id="2" creationId="{E455056E-D398-A2D8-0DC3-ED748FD5DBD4}"/>
          </ac:spMkLst>
        </pc:spChg>
        <pc:spChg chg="mod">
          <ac:chgData name="Zhang, Ming" userId="b82a8543-f1f7-489a-9aa1-19dfec147758" providerId="ADAL" clId="{21BC9374-F848-4AC5-BF71-D63F178961B0}" dt="2022-12-06T18:57:00.387" v="277" actId="20577"/>
          <ac:spMkLst>
            <pc:docMk/>
            <pc:sldMk cId="3713835923" sldId="531"/>
            <ac:spMk id="3" creationId="{6095C32B-A219-5BBE-0B0A-F372A127C015}"/>
          </ac:spMkLst>
        </pc:spChg>
      </pc:sldChg>
      <pc:sldChg chg="addSp modSp add mod modNotesTx">
        <pc:chgData name="Zhang, Ming" userId="b82a8543-f1f7-489a-9aa1-19dfec147758" providerId="ADAL" clId="{21BC9374-F848-4AC5-BF71-D63F178961B0}" dt="2022-12-06T19:17:21.407" v="361" actId="1036"/>
        <pc:sldMkLst>
          <pc:docMk/>
          <pc:sldMk cId="646924497" sldId="532"/>
        </pc:sldMkLst>
        <pc:spChg chg="mod">
          <ac:chgData name="Zhang, Ming" userId="b82a8543-f1f7-489a-9aa1-19dfec147758" providerId="ADAL" clId="{21BC9374-F848-4AC5-BF71-D63F178961B0}" dt="2022-12-06T19:01:11.768" v="355" actId="1076"/>
          <ac:spMkLst>
            <pc:docMk/>
            <pc:sldMk cId="646924497" sldId="532"/>
            <ac:spMk id="3" creationId="{6095C32B-A219-5BBE-0B0A-F372A127C015}"/>
          </ac:spMkLst>
        </pc:spChg>
        <pc:picChg chg="add mod">
          <ac:chgData name="Zhang, Ming" userId="b82a8543-f1f7-489a-9aa1-19dfec147758" providerId="ADAL" clId="{21BC9374-F848-4AC5-BF71-D63F178961B0}" dt="2022-12-06T19:17:21.407" v="361" actId="1036"/>
          <ac:picMkLst>
            <pc:docMk/>
            <pc:sldMk cId="646924497" sldId="532"/>
            <ac:picMk id="5" creationId="{5EE3B824-C669-BCEE-EA0B-3F776E22C908}"/>
          </ac:picMkLst>
        </pc:picChg>
      </pc:sldChg>
      <pc:sldChg chg="new del">
        <pc:chgData name="Zhang, Ming" userId="b82a8543-f1f7-489a-9aa1-19dfec147758" providerId="ADAL" clId="{21BC9374-F848-4AC5-BF71-D63F178961B0}" dt="2022-12-06T18:57:28.468" v="279" actId="47"/>
        <pc:sldMkLst>
          <pc:docMk/>
          <pc:sldMk cId="1532405380" sldId="532"/>
        </pc:sldMkLst>
      </pc:sldChg>
      <pc:sldChg chg="delSp modSp add mod">
        <pc:chgData name="Zhang, Ming" userId="b82a8543-f1f7-489a-9aa1-19dfec147758" providerId="ADAL" clId="{21BC9374-F848-4AC5-BF71-D63F178961B0}" dt="2022-12-06T19:18:23.292" v="384" actId="255"/>
        <pc:sldMkLst>
          <pc:docMk/>
          <pc:sldMk cId="1511871596" sldId="533"/>
        </pc:sldMkLst>
        <pc:spChg chg="mod">
          <ac:chgData name="Zhang, Ming" userId="b82a8543-f1f7-489a-9aa1-19dfec147758" providerId="ADAL" clId="{21BC9374-F848-4AC5-BF71-D63F178961B0}" dt="2022-12-06T19:18:23.292" v="384" actId="255"/>
          <ac:spMkLst>
            <pc:docMk/>
            <pc:sldMk cId="1511871596" sldId="533"/>
            <ac:spMk id="3" creationId="{6095C32B-A219-5BBE-0B0A-F372A127C015}"/>
          </ac:spMkLst>
        </pc:spChg>
        <pc:picChg chg="del">
          <ac:chgData name="Zhang, Ming" userId="b82a8543-f1f7-489a-9aa1-19dfec147758" providerId="ADAL" clId="{21BC9374-F848-4AC5-BF71-D63F178961B0}" dt="2022-12-06T19:17:37.400" v="363" actId="478"/>
          <ac:picMkLst>
            <pc:docMk/>
            <pc:sldMk cId="1511871596" sldId="533"/>
            <ac:picMk id="5" creationId="{5EE3B824-C669-BCEE-EA0B-3F776E22C908}"/>
          </ac:picMkLst>
        </pc:picChg>
      </pc:sldChg>
      <pc:sldChg chg="modSp new mod">
        <pc:chgData name="Zhang, Ming" userId="b82a8543-f1f7-489a-9aa1-19dfec147758" providerId="ADAL" clId="{21BC9374-F848-4AC5-BF71-D63F178961B0}" dt="2022-12-06T19:21:34.615" v="505" actId="5793"/>
        <pc:sldMkLst>
          <pc:docMk/>
          <pc:sldMk cId="3190869340" sldId="534"/>
        </pc:sldMkLst>
        <pc:spChg chg="mod">
          <ac:chgData name="Zhang, Ming" userId="b82a8543-f1f7-489a-9aa1-19dfec147758" providerId="ADAL" clId="{21BC9374-F848-4AC5-BF71-D63F178961B0}" dt="2022-12-06T19:19:58.135" v="462" actId="255"/>
          <ac:spMkLst>
            <pc:docMk/>
            <pc:sldMk cId="3190869340" sldId="534"/>
            <ac:spMk id="2" creationId="{0E3CF1F1-ACEC-67FA-550B-8B4F2508DA37}"/>
          </ac:spMkLst>
        </pc:spChg>
        <pc:spChg chg="mod">
          <ac:chgData name="Zhang, Ming" userId="b82a8543-f1f7-489a-9aa1-19dfec147758" providerId="ADAL" clId="{21BC9374-F848-4AC5-BF71-D63F178961B0}" dt="2022-12-06T19:21:34.615" v="505" actId="5793"/>
          <ac:spMkLst>
            <pc:docMk/>
            <pc:sldMk cId="3190869340" sldId="534"/>
            <ac:spMk id="3" creationId="{D7025135-1405-E11C-A972-807AC5BE6D32}"/>
          </ac:spMkLst>
        </pc:spChg>
      </pc:sldChg>
      <pc:sldChg chg="modSp new mod">
        <pc:chgData name="Zhang, Ming" userId="b82a8543-f1f7-489a-9aa1-19dfec147758" providerId="ADAL" clId="{21BC9374-F848-4AC5-BF71-D63F178961B0}" dt="2022-12-06T19:31:57.616" v="587" actId="1076"/>
        <pc:sldMkLst>
          <pc:docMk/>
          <pc:sldMk cId="775992318" sldId="535"/>
        </pc:sldMkLst>
        <pc:spChg chg="mod">
          <ac:chgData name="Zhang, Ming" userId="b82a8543-f1f7-489a-9aa1-19dfec147758" providerId="ADAL" clId="{21BC9374-F848-4AC5-BF71-D63F178961B0}" dt="2022-12-06T19:30:55.144" v="552" actId="1076"/>
          <ac:spMkLst>
            <pc:docMk/>
            <pc:sldMk cId="775992318" sldId="535"/>
            <ac:spMk id="2" creationId="{401557CD-09E9-03F4-8CAC-2D0391EE2FE4}"/>
          </ac:spMkLst>
        </pc:spChg>
        <pc:spChg chg="mod">
          <ac:chgData name="Zhang, Ming" userId="b82a8543-f1f7-489a-9aa1-19dfec147758" providerId="ADAL" clId="{21BC9374-F848-4AC5-BF71-D63F178961B0}" dt="2022-12-06T19:31:57.616" v="587" actId="1076"/>
          <ac:spMkLst>
            <pc:docMk/>
            <pc:sldMk cId="775992318" sldId="535"/>
            <ac:spMk id="3" creationId="{395A0E55-AD2B-D39F-367A-A22B9FBA1F0B}"/>
          </ac:spMkLst>
        </pc:spChg>
      </pc:sldChg>
      <pc:sldChg chg="addSp modSp new mod">
        <pc:chgData name="Zhang, Ming" userId="b82a8543-f1f7-489a-9aa1-19dfec147758" providerId="ADAL" clId="{21BC9374-F848-4AC5-BF71-D63F178961B0}" dt="2022-12-06T19:33:55.451" v="625" actId="1076"/>
        <pc:sldMkLst>
          <pc:docMk/>
          <pc:sldMk cId="2921345332" sldId="536"/>
        </pc:sldMkLst>
        <pc:spChg chg="mod">
          <ac:chgData name="Zhang, Ming" userId="b82a8543-f1f7-489a-9aa1-19dfec147758" providerId="ADAL" clId="{21BC9374-F848-4AC5-BF71-D63F178961B0}" dt="2022-12-06T19:33:14.959" v="610" actId="20577"/>
          <ac:spMkLst>
            <pc:docMk/>
            <pc:sldMk cId="2921345332" sldId="536"/>
            <ac:spMk id="2" creationId="{B7995CEB-A14A-02E5-DCFC-637B0FA64B59}"/>
          </ac:spMkLst>
        </pc:spChg>
        <pc:spChg chg="mod">
          <ac:chgData name="Zhang, Ming" userId="b82a8543-f1f7-489a-9aa1-19dfec147758" providerId="ADAL" clId="{21BC9374-F848-4AC5-BF71-D63F178961B0}" dt="2022-12-06T19:33:43.754" v="623" actId="1076"/>
          <ac:spMkLst>
            <pc:docMk/>
            <pc:sldMk cId="2921345332" sldId="536"/>
            <ac:spMk id="3" creationId="{A51F62A7-8FA6-C83C-9E9D-3A8378E5C4CD}"/>
          </ac:spMkLst>
        </pc:spChg>
        <pc:picChg chg="add mod">
          <ac:chgData name="Zhang, Ming" userId="b82a8543-f1f7-489a-9aa1-19dfec147758" providerId="ADAL" clId="{21BC9374-F848-4AC5-BF71-D63F178961B0}" dt="2022-12-06T19:33:55.451" v="625" actId="1076"/>
          <ac:picMkLst>
            <pc:docMk/>
            <pc:sldMk cId="2921345332" sldId="536"/>
            <ac:picMk id="5" creationId="{BEA508E4-7477-39CF-141E-247215B74388}"/>
          </ac:picMkLst>
        </pc:picChg>
      </pc:sldChg>
      <pc:sldChg chg="addSp modSp new mod">
        <pc:chgData name="Zhang, Ming" userId="b82a8543-f1f7-489a-9aa1-19dfec147758" providerId="ADAL" clId="{21BC9374-F848-4AC5-BF71-D63F178961B0}" dt="2022-12-06T19:37:09.634" v="668" actId="1076"/>
        <pc:sldMkLst>
          <pc:docMk/>
          <pc:sldMk cId="4104945364" sldId="537"/>
        </pc:sldMkLst>
        <pc:spChg chg="mod">
          <ac:chgData name="Zhang, Ming" userId="b82a8543-f1f7-489a-9aa1-19dfec147758" providerId="ADAL" clId="{21BC9374-F848-4AC5-BF71-D63F178961B0}" dt="2022-12-06T19:35:43.937" v="637" actId="20577"/>
          <ac:spMkLst>
            <pc:docMk/>
            <pc:sldMk cId="4104945364" sldId="537"/>
            <ac:spMk id="2" creationId="{B9C376FC-EDCC-96F5-1308-771792FC4DF4}"/>
          </ac:spMkLst>
        </pc:spChg>
        <pc:spChg chg="mod">
          <ac:chgData name="Zhang, Ming" userId="b82a8543-f1f7-489a-9aa1-19dfec147758" providerId="ADAL" clId="{21BC9374-F848-4AC5-BF71-D63F178961B0}" dt="2022-12-06T19:37:05.632" v="667" actId="20577"/>
          <ac:spMkLst>
            <pc:docMk/>
            <pc:sldMk cId="4104945364" sldId="537"/>
            <ac:spMk id="3" creationId="{A21068E1-1B31-69BE-ADB6-748704A9AE7D}"/>
          </ac:spMkLst>
        </pc:spChg>
        <pc:picChg chg="add mod">
          <ac:chgData name="Zhang, Ming" userId="b82a8543-f1f7-489a-9aa1-19dfec147758" providerId="ADAL" clId="{21BC9374-F848-4AC5-BF71-D63F178961B0}" dt="2022-12-06T19:37:09.634" v="668" actId="1076"/>
          <ac:picMkLst>
            <pc:docMk/>
            <pc:sldMk cId="4104945364" sldId="537"/>
            <ac:picMk id="5" creationId="{64719E7E-DB83-BC5D-6443-81E4EFE81478}"/>
          </ac:picMkLst>
        </pc:picChg>
      </pc:sldChg>
      <pc:sldChg chg="modSp new mod">
        <pc:chgData name="Zhang, Ming" userId="b82a8543-f1f7-489a-9aa1-19dfec147758" providerId="ADAL" clId="{21BC9374-F848-4AC5-BF71-D63F178961B0}" dt="2022-12-06T19:39:06.072" v="706" actId="255"/>
        <pc:sldMkLst>
          <pc:docMk/>
          <pc:sldMk cId="3531503230" sldId="538"/>
        </pc:sldMkLst>
        <pc:spChg chg="mod">
          <ac:chgData name="Zhang, Ming" userId="b82a8543-f1f7-489a-9aa1-19dfec147758" providerId="ADAL" clId="{21BC9374-F848-4AC5-BF71-D63F178961B0}" dt="2022-12-06T19:38:10.638" v="681" actId="20577"/>
          <ac:spMkLst>
            <pc:docMk/>
            <pc:sldMk cId="3531503230" sldId="538"/>
            <ac:spMk id="2" creationId="{82B30933-E733-14A5-B8D6-37DD405AD4F3}"/>
          </ac:spMkLst>
        </pc:spChg>
        <pc:spChg chg="mod">
          <ac:chgData name="Zhang, Ming" userId="b82a8543-f1f7-489a-9aa1-19dfec147758" providerId="ADAL" clId="{21BC9374-F848-4AC5-BF71-D63F178961B0}" dt="2022-12-06T19:39:06.072" v="706" actId="255"/>
          <ac:spMkLst>
            <pc:docMk/>
            <pc:sldMk cId="3531503230" sldId="538"/>
            <ac:spMk id="3" creationId="{780F7DA4-0F65-B838-2045-58FA24E1848C}"/>
          </ac:spMkLst>
        </pc:spChg>
      </pc:sldChg>
      <pc:sldChg chg="addSp modSp new mod">
        <pc:chgData name="Zhang, Ming" userId="b82a8543-f1f7-489a-9aa1-19dfec147758" providerId="ADAL" clId="{21BC9374-F848-4AC5-BF71-D63F178961B0}" dt="2022-12-06T19:41:20.490" v="753" actId="14100"/>
        <pc:sldMkLst>
          <pc:docMk/>
          <pc:sldMk cId="2812603535" sldId="539"/>
        </pc:sldMkLst>
        <pc:spChg chg="mod">
          <ac:chgData name="Zhang, Ming" userId="b82a8543-f1f7-489a-9aa1-19dfec147758" providerId="ADAL" clId="{21BC9374-F848-4AC5-BF71-D63F178961B0}" dt="2022-12-06T19:39:56.288" v="724" actId="20577"/>
          <ac:spMkLst>
            <pc:docMk/>
            <pc:sldMk cId="2812603535" sldId="539"/>
            <ac:spMk id="2" creationId="{8EAFC8EC-FB41-48D6-7BFF-4065BB735C9D}"/>
          </ac:spMkLst>
        </pc:spChg>
        <pc:spChg chg="mod">
          <ac:chgData name="Zhang, Ming" userId="b82a8543-f1f7-489a-9aa1-19dfec147758" providerId="ADAL" clId="{21BC9374-F848-4AC5-BF71-D63F178961B0}" dt="2022-12-06T19:40:43.835" v="748" actId="1076"/>
          <ac:spMkLst>
            <pc:docMk/>
            <pc:sldMk cId="2812603535" sldId="539"/>
            <ac:spMk id="3" creationId="{8807ED73-5C17-C157-9A30-E8758C759A14}"/>
          </ac:spMkLst>
        </pc:spChg>
        <pc:picChg chg="add mod">
          <ac:chgData name="Zhang, Ming" userId="b82a8543-f1f7-489a-9aa1-19dfec147758" providerId="ADAL" clId="{21BC9374-F848-4AC5-BF71-D63F178961B0}" dt="2022-12-06T19:41:20.490" v="753" actId="14100"/>
          <ac:picMkLst>
            <pc:docMk/>
            <pc:sldMk cId="2812603535" sldId="539"/>
            <ac:picMk id="5" creationId="{C9D0FE0E-610E-3C35-EB49-0FC900337943}"/>
          </ac:picMkLst>
        </pc:picChg>
      </pc:sldChg>
      <pc:sldChg chg="addSp delSp modSp add mod">
        <pc:chgData name="Zhang, Ming" userId="b82a8543-f1f7-489a-9aa1-19dfec147758" providerId="ADAL" clId="{21BC9374-F848-4AC5-BF71-D63F178961B0}" dt="2022-12-06T19:43:15.104" v="798" actId="1076"/>
        <pc:sldMkLst>
          <pc:docMk/>
          <pc:sldMk cId="3552283870" sldId="540"/>
        </pc:sldMkLst>
        <pc:spChg chg="mod">
          <ac:chgData name="Zhang, Ming" userId="b82a8543-f1f7-489a-9aa1-19dfec147758" providerId="ADAL" clId="{21BC9374-F848-4AC5-BF71-D63F178961B0}" dt="2022-12-06T19:42:00.968" v="763" actId="20577"/>
          <ac:spMkLst>
            <pc:docMk/>
            <pc:sldMk cId="3552283870" sldId="540"/>
            <ac:spMk id="2" creationId="{8EAFC8EC-FB41-48D6-7BFF-4065BB735C9D}"/>
          </ac:spMkLst>
        </pc:spChg>
        <pc:spChg chg="mod">
          <ac:chgData name="Zhang, Ming" userId="b82a8543-f1f7-489a-9aa1-19dfec147758" providerId="ADAL" clId="{21BC9374-F848-4AC5-BF71-D63F178961B0}" dt="2022-12-06T19:42:58.645" v="792" actId="14100"/>
          <ac:spMkLst>
            <pc:docMk/>
            <pc:sldMk cId="3552283870" sldId="540"/>
            <ac:spMk id="3" creationId="{8807ED73-5C17-C157-9A30-E8758C759A14}"/>
          </ac:spMkLst>
        </pc:spChg>
        <pc:picChg chg="del">
          <ac:chgData name="Zhang, Ming" userId="b82a8543-f1f7-489a-9aa1-19dfec147758" providerId="ADAL" clId="{21BC9374-F848-4AC5-BF71-D63F178961B0}" dt="2022-12-06T19:42:34.685" v="786" actId="478"/>
          <ac:picMkLst>
            <pc:docMk/>
            <pc:sldMk cId="3552283870" sldId="540"/>
            <ac:picMk id="5" creationId="{C9D0FE0E-610E-3C35-EB49-0FC900337943}"/>
          </ac:picMkLst>
        </pc:picChg>
        <pc:picChg chg="add mod">
          <ac:chgData name="Zhang, Ming" userId="b82a8543-f1f7-489a-9aa1-19dfec147758" providerId="ADAL" clId="{21BC9374-F848-4AC5-BF71-D63F178961B0}" dt="2022-12-06T19:43:15.104" v="798" actId="1076"/>
          <ac:picMkLst>
            <pc:docMk/>
            <pc:sldMk cId="3552283870" sldId="540"/>
            <ac:picMk id="6" creationId="{BF272DAF-D883-5B41-F385-9C0D5F4FA10B}"/>
          </ac:picMkLst>
        </pc:picChg>
      </pc:sldChg>
      <pc:sldChg chg="modSp new mod">
        <pc:chgData name="Zhang, Ming" userId="b82a8543-f1f7-489a-9aa1-19dfec147758" providerId="ADAL" clId="{21BC9374-F848-4AC5-BF71-D63F178961B0}" dt="2022-12-06T19:50:30.708" v="906" actId="207"/>
        <pc:sldMkLst>
          <pc:docMk/>
          <pc:sldMk cId="350001860" sldId="541"/>
        </pc:sldMkLst>
        <pc:spChg chg="mod">
          <ac:chgData name="Zhang, Ming" userId="b82a8543-f1f7-489a-9aa1-19dfec147758" providerId="ADAL" clId="{21BC9374-F848-4AC5-BF71-D63F178961B0}" dt="2022-12-06T19:46:43.917" v="838" actId="14100"/>
          <ac:spMkLst>
            <pc:docMk/>
            <pc:sldMk cId="350001860" sldId="541"/>
            <ac:spMk id="2" creationId="{DD51A9A5-84D6-1E39-2695-452FD0F7F785}"/>
          </ac:spMkLst>
        </pc:spChg>
        <pc:spChg chg="mod">
          <ac:chgData name="Zhang, Ming" userId="b82a8543-f1f7-489a-9aa1-19dfec147758" providerId="ADAL" clId="{21BC9374-F848-4AC5-BF71-D63F178961B0}" dt="2022-12-06T19:50:30.708" v="906" actId="207"/>
          <ac:spMkLst>
            <pc:docMk/>
            <pc:sldMk cId="350001860" sldId="541"/>
            <ac:spMk id="3" creationId="{8AB1DE46-6B58-2FBD-AA5E-205CB762C0AB}"/>
          </ac:spMkLst>
        </pc:spChg>
      </pc:sldChg>
      <pc:sldChg chg="addSp delSp modSp new mod">
        <pc:chgData name="Zhang, Ming" userId="b82a8543-f1f7-489a-9aa1-19dfec147758" providerId="ADAL" clId="{21BC9374-F848-4AC5-BF71-D63F178961B0}" dt="2022-12-06T19:51:19.305" v="926" actId="1076"/>
        <pc:sldMkLst>
          <pc:docMk/>
          <pc:sldMk cId="2125850800" sldId="542"/>
        </pc:sldMkLst>
        <pc:spChg chg="mod">
          <ac:chgData name="Zhang, Ming" userId="b82a8543-f1f7-489a-9aa1-19dfec147758" providerId="ADAL" clId="{21BC9374-F848-4AC5-BF71-D63F178961B0}" dt="2022-12-06T19:51:07.017" v="923" actId="20577"/>
          <ac:spMkLst>
            <pc:docMk/>
            <pc:sldMk cId="2125850800" sldId="542"/>
            <ac:spMk id="2" creationId="{FC4041D5-866C-C36E-D19C-FFB4D1F02471}"/>
          </ac:spMkLst>
        </pc:spChg>
        <pc:spChg chg="del">
          <ac:chgData name="Zhang, Ming" userId="b82a8543-f1f7-489a-9aa1-19dfec147758" providerId="ADAL" clId="{21BC9374-F848-4AC5-BF71-D63F178961B0}" dt="2022-12-06T19:51:15.885" v="924" actId="478"/>
          <ac:spMkLst>
            <pc:docMk/>
            <pc:sldMk cId="2125850800" sldId="542"/>
            <ac:spMk id="3" creationId="{84C9E69A-B25E-03A6-E68C-B00A8A4BD17C}"/>
          </ac:spMkLst>
        </pc:spChg>
        <pc:picChg chg="add mod">
          <ac:chgData name="Zhang, Ming" userId="b82a8543-f1f7-489a-9aa1-19dfec147758" providerId="ADAL" clId="{21BC9374-F848-4AC5-BF71-D63F178961B0}" dt="2022-12-06T19:51:19.305" v="926" actId="1076"/>
          <ac:picMkLst>
            <pc:docMk/>
            <pc:sldMk cId="2125850800" sldId="542"/>
            <ac:picMk id="5" creationId="{EAF6B3F7-3232-2AE4-808A-E38A661F2B35}"/>
          </ac:picMkLst>
        </pc:picChg>
      </pc:sldChg>
      <pc:sldChg chg="modSp new mod">
        <pc:chgData name="Zhang, Ming" userId="b82a8543-f1f7-489a-9aa1-19dfec147758" providerId="ADAL" clId="{21BC9374-F848-4AC5-BF71-D63F178961B0}" dt="2022-12-06T19:55:19.769" v="1007" actId="14100"/>
        <pc:sldMkLst>
          <pc:docMk/>
          <pc:sldMk cId="3844485982" sldId="543"/>
        </pc:sldMkLst>
        <pc:spChg chg="mod">
          <ac:chgData name="Zhang, Ming" userId="b82a8543-f1f7-489a-9aa1-19dfec147758" providerId="ADAL" clId="{21BC9374-F848-4AC5-BF71-D63F178961B0}" dt="2022-12-06T19:52:31.768" v="942" actId="20577"/>
          <ac:spMkLst>
            <pc:docMk/>
            <pc:sldMk cId="3844485982" sldId="543"/>
            <ac:spMk id="2" creationId="{F3401055-390F-1E41-07B6-70E4E1DA7F1D}"/>
          </ac:spMkLst>
        </pc:spChg>
        <pc:spChg chg="mod">
          <ac:chgData name="Zhang, Ming" userId="b82a8543-f1f7-489a-9aa1-19dfec147758" providerId="ADAL" clId="{21BC9374-F848-4AC5-BF71-D63F178961B0}" dt="2022-12-06T19:55:19.769" v="1007" actId="14100"/>
          <ac:spMkLst>
            <pc:docMk/>
            <pc:sldMk cId="3844485982" sldId="543"/>
            <ac:spMk id="3" creationId="{4A46EEFE-C7AF-3B65-F955-EBDAB6DAD4AF}"/>
          </ac:spMkLst>
        </pc:spChg>
      </pc:sldChg>
      <pc:sldChg chg="addSp modSp new mod">
        <pc:chgData name="Zhang, Ming" userId="b82a8543-f1f7-489a-9aa1-19dfec147758" providerId="ADAL" clId="{21BC9374-F848-4AC5-BF71-D63F178961B0}" dt="2022-12-06T19:59:25.010" v="1048" actId="1076"/>
        <pc:sldMkLst>
          <pc:docMk/>
          <pc:sldMk cId="1502845977" sldId="544"/>
        </pc:sldMkLst>
        <pc:spChg chg="mod">
          <ac:chgData name="Zhang, Ming" userId="b82a8543-f1f7-489a-9aa1-19dfec147758" providerId="ADAL" clId="{21BC9374-F848-4AC5-BF71-D63F178961B0}" dt="2022-12-06T19:56:23.579" v="1021" actId="20577"/>
          <ac:spMkLst>
            <pc:docMk/>
            <pc:sldMk cId="1502845977" sldId="544"/>
            <ac:spMk id="2" creationId="{7BF860F6-315F-F0CF-49E1-23C5FBA986FB}"/>
          </ac:spMkLst>
        </pc:spChg>
        <pc:spChg chg="mod">
          <ac:chgData name="Zhang, Ming" userId="b82a8543-f1f7-489a-9aa1-19dfec147758" providerId="ADAL" clId="{21BC9374-F848-4AC5-BF71-D63F178961B0}" dt="2022-12-06T19:59:20.444" v="1047" actId="255"/>
          <ac:spMkLst>
            <pc:docMk/>
            <pc:sldMk cId="1502845977" sldId="544"/>
            <ac:spMk id="3" creationId="{82B7B13C-E270-7DEA-ED49-993E0069D276}"/>
          </ac:spMkLst>
        </pc:spChg>
        <pc:picChg chg="add mod">
          <ac:chgData name="Zhang, Ming" userId="b82a8543-f1f7-489a-9aa1-19dfec147758" providerId="ADAL" clId="{21BC9374-F848-4AC5-BF71-D63F178961B0}" dt="2022-12-06T19:59:25.010" v="1048" actId="1076"/>
          <ac:picMkLst>
            <pc:docMk/>
            <pc:sldMk cId="1502845977" sldId="544"/>
            <ac:picMk id="5" creationId="{4085BCF6-A9F6-5746-B21A-96AE166F8476}"/>
          </ac:picMkLst>
        </pc:picChg>
      </pc:sldChg>
      <pc:sldChg chg="modSp new mod">
        <pc:chgData name="Zhang, Ming" userId="b82a8543-f1f7-489a-9aa1-19dfec147758" providerId="ADAL" clId="{21BC9374-F848-4AC5-BF71-D63F178961B0}" dt="2022-12-06T20:10:31.472" v="1114" actId="114"/>
        <pc:sldMkLst>
          <pc:docMk/>
          <pc:sldMk cId="267094564" sldId="545"/>
        </pc:sldMkLst>
        <pc:spChg chg="mod">
          <ac:chgData name="Zhang, Ming" userId="b82a8543-f1f7-489a-9aa1-19dfec147758" providerId="ADAL" clId="{21BC9374-F848-4AC5-BF71-D63F178961B0}" dt="2022-12-06T20:07:30.922" v="1066" actId="20577"/>
          <ac:spMkLst>
            <pc:docMk/>
            <pc:sldMk cId="267094564" sldId="545"/>
            <ac:spMk id="2" creationId="{3FE027FD-D62F-F0FD-B10A-27515116975D}"/>
          </ac:spMkLst>
        </pc:spChg>
        <pc:spChg chg="mod">
          <ac:chgData name="Zhang, Ming" userId="b82a8543-f1f7-489a-9aa1-19dfec147758" providerId="ADAL" clId="{21BC9374-F848-4AC5-BF71-D63F178961B0}" dt="2022-12-06T20:10:31.472" v="1114" actId="114"/>
          <ac:spMkLst>
            <pc:docMk/>
            <pc:sldMk cId="267094564" sldId="545"/>
            <ac:spMk id="3" creationId="{6D39EE0B-FBAD-D209-8DBD-3B9F7669B82B}"/>
          </ac:spMkLst>
        </pc:spChg>
      </pc:sldChg>
      <pc:sldChg chg="modSp new mod">
        <pc:chgData name="Zhang, Ming" userId="b82a8543-f1f7-489a-9aa1-19dfec147758" providerId="ADAL" clId="{21BC9374-F848-4AC5-BF71-D63F178961B0}" dt="2022-12-06T20:14:16.951" v="1248" actId="20577"/>
        <pc:sldMkLst>
          <pc:docMk/>
          <pc:sldMk cId="611087434" sldId="546"/>
        </pc:sldMkLst>
        <pc:spChg chg="mod">
          <ac:chgData name="Zhang, Ming" userId="b82a8543-f1f7-489a-9aa1-19dfec147758" providerId="ADAL" clId="{21BC9374-F848-4AC5-BF71-D63F178961B0}" dt="2022-12-06T20:11:29.596" v="1140" actId="20577"/>
          <ac:spMkLst>
            <pc:docMk/>
            <pc:sldMk cId="611087434" sldId="546"/>
            <ac:spMk id="2" creationId="{DCE29D7C-3097-6E84-073C-720069EAEE40}"/>
          </ac:spMkLst>
        </pc:spChg>
        <pc:spChg chg="mod">
          <ac:chgData name="Zhang, Ming" userId="b82a8543-f1f7-489a-9aa1-19dfec147758" providerId="ADAL" clId="{21BC9374-F848-4AC5-BF71-D63F178961B0}" dt="2022-12-06T20:14:16.951" v="1248" actId="20577"/>
          <ac:spMkLst>
            <pc:docMk/>
            <pc:sldMk cId="611087434" sldId="546"/>
            <ac:spMk id="3" creationId="{EBA7C9A3-BD8A-D600-E420-824DAE978773}"/>
          </ac:spMkLst>
        </pc:spChg>
      </pc:sldChg>
      <pc:sldChg chg="modSp add mod">
        <pc:chgData name="Zhang, Ming" userId="b82a8543-f1f7-489a-9aa1-19dfec147758" providerId="ADAL" clId="{21BC9374-F848-4AC5-BF71-D63F178961B0}" dt="2022-12-06T20:17:12.434" v="1313" actId="20577"/>
        <pc:sldMkLst>
          <pc:docMk/>
          <pc:sldMk cId="2813979420" sldId="547"/>
        </pc:sldMkLst>
        <pc:spChg chg="mod">
          <ac:chgData name="Zhang, Ming" userId="b82a8543-f1f7-489a-9aa1-19dfec147758" providerId="ADAL" clId="{21BC9374-F848-4AC5-BF71-D63F178961B0}" dt="2022-12-06T20:17:12.434" v="1313" actId="20577"/>
          <ac:spMkLst>
            <pc:docMk/>
            <pc:sldMk cId="2813979420" sldId="547"/>
            <ac:spMk id="3" creationId="{EBA7C9A3-BD8A-D600-E420-824DAE978773}"/>
          </ac:spMkLst>
        </pc:spChg>
      </pc:sldChg>
      <pc:sldChg chg="modSp new mod">
        <pc:chgData name="Zhang, Ming" userId="b82a8543-f1f7-489a-9aa1-19dfec147758" providerId="ADAL" clId="{21BC9374-F848-4AC5-BF71-D63F178961B0}" dt="2022-12-06T20:18:39.776" v="1411" actId="20577"/>
        <pc:sldMkLst>
          <pc:docMk/>
          <pc:sldMk cId="2734449525" sldId="548"/>
        </pc:sldMkLst>
        <pc:spChg chg="mod">
          <ac:chgData name="Zhang, Ming" userId="b82a8543-f1f7-489a-9aa1-19dfec147758" providerId="ADAL" clId="{21BC9374-F848-4AC5-BF71-D63F178961B0}" dt="2022-12-06T20:17:25.702" v="1331" actId="20577"/>
          <ac:spMkLst>
            <pc:docMk/>
            <pc:sldMk cId="2734449525" sldId="548"/>
            <ac:spMk id="2" creationId="{50AA1E5B-6F6A-A473-412D-F71EF197A75E}"/>
          </ac:spMkLst>
        </pc:spChg>
        <pc:spChg chg="mod">
          <ac:chgData name="Zhang, Ming" userId="b82a8543-f1f7-489a-9aa1-19dfec147758" providerId="ADAL" clId="{21BC9374-F848-4AC5-BF71-D63F178961B0}" dt="2022-12-06T20:18:39.776" v="1411" actId="20577"/>
          <ac:spMkLst>
            <pc:docMk/>
            <pc:sldMk cId="2734449525" sldId="548"/>
            <ac:spMk id="3" creationId="{438F4D7E-BBA2-DEB9-548A-763534919170}"/>
          </ac:spMkLst>
        </pc:spChg>
      </pc:sldChg>
      <pc:sldChg chg="modSp add mod">
        <pc:chgData name="Zhang, Ming" userId="b82a8543-f1f7-489a-9aa1-19dfec147758" providerId="ADAL" clId="{21BC9374-F848-4AC5-BF71-D63F178961B0}" dt="2022-12-06T20:19:35.617" v="1435" actId="5793"/>
        <pc:sldMkLst>
          <pc:docMk/>
          <pc:sldMk cId="1685361534" sldId="549"/>
        </pc:sldMkLst>
        <pc:spChg chg="mod">
          <ac:chgData name="Zhang, Ming" userId="b82a8543-f1f7-489a-9aa1-19dfec147758" providerId="ADAL" clId="{21BC9374-F848-4AC5-BF71-D63F178961B0}" dt="2022-12-06T20:19:35.617" v="1435" actId="5793"/>
          <ac:spMkLst>
            <pc:docMk/>
            <pc:sldMk cId="1685361534" sldId="549"/>
            <ac:spMk id="3" creationId="{438F4D7E-BBA2-DEB9-548A-763534919170}"/>
          </ac:spMkLst>
        </pc:spChg>
      </pc:sldChg>
      <pc:sldChg chg="modSp new mod">
        <pc:chgData name="Zhang, Ming" userId="b82a8543-f1f7-489a-9aa1-19dfec147758" providerId="ADAL" clId="{21BC9374-F848-4AC5-BF71-D63F178961B0}" dt="2022-12-06T20:35:17.748" v="1744" actId="1076"/>
        <pc:sldMkLst>
          <pc:docMk/>
          <pc:sldMk cId="2091264360" sldId="550"/>
        </pc:sldMkLst>
        <pc:spChg chg="mod">
          <ac:chgData name="Zhang, Ming" userId="b82a8543-f1f7-489a-9aa1-19dfec147758" providerId="ADAL" clId="{21BC9374-F848-4AC5-BF71-D63F178961B0}" dt="2022-12-06T20:22:49.997" v="1621" actId="20577"/>
          <ac:spMkLst>
            <pc:docMk/>
            <pc:sldMk cId="2091264360" sldId="550"/>
            <ac:spMk id="2" creationId="{5615D61E-D9B8-7A19-69F5-EDDAEBF09C37}"/>
          </ac:spMkLst>
        </pc:spChg>
        <pc:spChg chg="mod">
          <ac:chgData name="Zhang, Ming" userId="b82a8543-f1f7-489a-9aa1-19dfec147758" providerId="ADAL" clId="{21BC9374-F848-4AC5-BF71-D63F178961B0}" dt="2022-12-06T20:35:17.748" v="1744" actId="1076"/>
          <ac:spMkLst>
            <pc:docMk/>
            <pc:sldMk cId="2091264360" sldId="550"/>
            <ac:spMk id="3" creationId="{F0613405-12A6-3900-348E-B3666E3D5CAF}"/>
          </ac:spMkLst>
        </pc:spChg>
      </pc:sldChg>
      <pc:sldChg chg="addSp delSp modSp new mod">
        <pc:chgData name="Zhang, Ming" userId="b82a8543-f1f7-489a-9aa1-19dfec147758" providerId="ADAL" clId="{21BC9374-F848-4AC5-BF71-D63F178961B0}" dt="2022-12-06T20:25:11.960" v="1737" actId="1076"/>
        <pc:sldMkLst>
          <pc:docMk/>
          <pc:sldMk cId="140641648" sldId="551"/>
        </pc:sldMkLst>
        <pc:spChg chg="mod">
          <ac:chgData name="Zhang, Ming" userId="b82a8543-f1f7-489a-9aa1-19dfec147758" providerId="ADAL" clId="{21BC9374-F848-4AC5-BF71-D63F178961B0}" dt="2022-12-06T20:25:01.003" v="1734" actId="20577"/>
          <ac:spMkLst>
            <pc:docMk/>
            <pc:sldMk cId="140641648" sldId="551"/>
            <ac:spMk id="2" creationId="{F4E31DA0-81D7-C3DE-1159-30B3293A25C0}"/>
          </ac:spMkLst>
        </pc:spChg>
        <pc:spChg chg="del">
          <ac:chgData name="Zhang, Ming" userId="b82a8543-f1f7-489a-9aa1-19dfec147758" providerId="ADAL" clId="{21BC9374-F848-4AC5-BF71-D63F178961B0}" dt="2022-12-06T20:25:08.901" v="1735" actId="478"/>
          <ac:spMkLst>
            <pc:docMk/>
            <pc:sldMk cId="140641648" sldId="551"/>
            <ac:spMk id="3" creationId="{2BD14DC2-E932-CCCA-D1C9-E6ABFDAE52BE}"/>
          </ac:spMkLst>
        </pc:spChg>
        <pc:picChg chg="add mod">
          <ac:chgData name="Zhang, Ming" userId="b82a8543-f1f7-489a-9aa1-19dfec147758" providerId="ADAL" clId="{21BC9374-F848-4AC5-BF71-D63F178961B0}" dt="2022-12-06T20:25:11.960" v="1737" actId="1076"/>
          <ac:picMkLst>
            <pc:docMk/>
            <pc:sldMk cId="140641648" sldId="551"/>
            <ac:picMk id="5" creationId="{9D620119-479D-52E7-D859-0276630A7289}"/>
          </ac:picMkLst>
        </pc:picChg>
      </pc:sldChg>
    </pc:docChg>
  </pc:docChgLst>
  <pc:docChgLst>
    <pc:chgData name="Zhang, Ming" userId="b82a8543-f1f7-489a-9aa1-19dfec147758" providerId="ADAL" clId="{80DC3E20-064C-4EE3-B36F-10365B9DA66A}"/>
    <pc:docChg chg="modSld sldOrd">
      <pc:chgData name="Zhang, Ming" userId="b82a8543-f1f7-489a-9aa1-19dfec147758" providerId="ADAL" clId="{80DC3E20-064C-4EE3-B36F-10365B9DA66A}" dt="2022-09-15T22:15:24.633" v="2"/>
      <pc:docMkLst>
        <pc:docMk/>
      </pc:docMkLst>
      <pc:sldChg chg="ord">
        <pc:chgData name="Zhang, Ming" userId="b82a8543-f1f7-489a-9aa1-19dfec147758" providerId="ADAL" clId="{80DC3E20-064C-4EE3-B36F-10365B9DA66A}" dt="2022-09-15T22:15:24.633" v="2"/>
        <pc:sldMkLst>
          <pc:docMk/>
          <pc:sldMk cId="2218715110" sldId="329"/>
        </pc:sldMkLst>
      </pc:sldChg>
      <pc:sldChg chg="modSp mod">
        <pc:chgData name="Zhang, Ming" userId="b82a8543-f1f7-489a-9aa1-19dfec147758" providerId="ADAL" clId="{80DC3E20-064C-4EE3-B36F-10365B9DA66A}" dt="2022-09-07T18:41:37.659" v="0" actId="13926"/>
        <pc:sldMkLst>
          <pc:docMk/>
          <pc:sldMk cId="505303193" sldId="330"/>
        </pc:sldMkLst>
        <pc:spChg chg="mod">
          <ac:chgData name="Zhang, Ming" userId="b82a8543-f1f7-489a-9aa1-19dfec147758" providerId="ADAL" clId="{80DC3E20-064C-4EE3-B36F-10365B9DA66A}" dt="2022-09-07T18:41:37.659" v="0" actId="13926"/>
          <ac:spMkLst>
            <pc:docMk/>
            <pc:sldMk cId="505303193" sldId="330"/>
            <ac:spMk id="2" creationId="{E29D9D19-BEAA-934E-9BFF-BE7A8D7833C3}"/>
          </ac:spMkLst>
        </pc:spChg>
      </pc:sldChg>
    </pc:docChg>
  </pc:docChgLst>
  <pc:docChgLst>
    <pc:chgData name="Zhang, Ming" userId="b82a8543-f1f7-489a-9aa1-19dfec147758" providerId="ADAL" clId="{B8802C65-6B1C-40D8-962F-3D2173DB2A5E}"/>
    <pc:docChg chg="custSel modSld">
      <pc:chgData name="Zhang, Ming" userId="b82a8543-f1f7-489a-9aa1-19dfec147758" providerId="ADAL" clId="{B8802C65-6B1C-40D8-962F-3D2173DB2A5E}" dt="2022-09-10T10:50:36.227" v="86" actId="20577"/>
      <pc:docMkLst>
        <pc:docMk/>
      </pc:docMkLst>
      <pc:sldChg chg="modSp mod">
        <pc:chgData name="Zhang, Ming" userId="b82a8543-f1f7-489a-9aa1-19dfec147758" providerId="ADAL" clId="{B8802C65-6B1C-40D8-962F-3D2173DB2A5E}" dt="2022-09-06T12:58:38.300" v="10" actId="20577"/>
        <pc:sldMkLst>
          <pc:docMk/>
          <pc:sldMk cId="1170228739" sldId="269"/>
        </pc:sldMkLst>
        <pc:spChg chg="mod">
          <ac:chgData name="Zhang, Ming" userId="b82a8543-f1f7-489a-9aa1-19dfec147758" providerId="ADAL" clId="{B8802C65-6B1C-40D8-962F-3D2173DB2A5E}" dt="2022-09-06T12:58:38.300" v="10" actId="20577"/>
          <ac:spMkLst>
            <pc:docMk/>
            <pc:sldMk cId="1170228739" sldId="269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B8802C65-6B1C-40D8-962F-3D2173DB2A5E}" dt="2022-09-06T13:00:44.629" v="25" actId="20577"/>
        <pc:sldMkLst>
          <pc:docMk/>
          <pc:sldMk cId="512230477" sldId="295"/>
        </pc:sldMkLst>
        <pc:spChg chg="mod">
          <ac:chgData name="Zhang, Ming" userId="b82a8543-f1f7-489a-9aa1-19dfec147758" providerId="ADAL" clId="{B8802C65-6B1C-40D8-962F-3D2173DB2A5E}" dt="2022-09-06T13:00:44.629" v="25" actId="20577"/>
          <ac:spMkLst>
            <pc:docMk/>
            <pc:sldMk cId="512230477" sldId="29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B8802C65-6B1C-40D8-962F-3D2173DB2A5E}" dt="2022-09-06T13:05:09.284" v="61" actId="20577"/>
        <pc:sldMkLst>
          <pc:docMk/>
          <pc:sldMk cId="2763838374" sldId="302"/>
        </pc:sldMkLst>
        <pc:spChg chg="mod">
          <ac:chgData name="Zhang, Ming" userId="b82a8543-f1f7-489a-9aa1-19dfec147758" providerId="ADAL" clId="{B8802C65-6B1C-40D8-962F-3D2173DB2A5E}" dt="2022-09-06T13:05:09.284" v="61" actId="20577"/>
          <ac:spMkLst>
            <pc:docMk/>
            <pc:sldMk cId="2763838374" sldId="302"/>
            <ac:spMk id="3" creationId="{A2819F7A-77DF-35D8-991B-272F129ECDB7}"/>
          </ac:spMkLst>
        </pc:spChg>
      </pc:sldChg>
      <pc:sldChg chg="addSp modSp mod">
        <pc:chgData name="Zhang, Ming" userId="b82a8543-f1f7-489a-9aa1-19dfec147758" providerId="ADAL" clId="{B8802C65-6B1C-40D8-962F-3D2173DB2A5E}" dt="2022-09-10T10:50:36.227" v="86" actId="20577"/>
        <pc:sldMkLst>
          <pc:docMk/>
          <pc:sldMk cId="2787738548" sldId="325"/>
        </pc:sldMkLst>
        <pc:spChg chg="add mod">
          <ac:chgData name="Zhang, Ming" userId="b82a8543-f1f7-489a-9aa1-19dfec147758" providerId="ADAL" clId="{B8802C65-6B1C-40D8-962F-3D2173DB2A5E}" dt="2022-09-10T10:50:36.227" v="86" actId="20577"/>
          <ac:spMkLst>
            <pc:docMk/>
            <pc:sldMk cId="2787738548" sldId="325"/>
            <ac:spMk id="8" creationId="{0D0DAF57-304F-CCD2-28E2-D73EF7440217}"/>
          </ac:spMkLst>
        </pc:spChg>
        <pc:cxnChg chg="add mod">
          <ac:chgData name="Zhang, Ming" userId="b82a8543-f1f7-489a-9aa1-19dfec147758" providerId="ADAL" clId="{B8802C65-6B1C-40D8-962F-3D2173DB2A5E}" dt="2022-09-10T10:49:51.507" v="63" actId="692"/>
          <ac:cxnSpMkLst>
            <pc:docMk/>
            <pc:sldMk cId="2787738548" sldId="325"/>
            <ac:cxnSpMk id="7" creationId="{83D09BA0-320E-5BEE-A9B3-B92B791ED54A}"/>
          </ac:cxnSpMkLst>
        </pc:cxnChg>
      </pc:sldChg>
      <pc:sldChg chg="modSp mod">
        <pc:chgData name="Zhang, Ming" userId="b82a8543-f1f7-489a-9aa1-19dfec147758" providerId="ADAL" clId="{B8802C65-6B1C-40D8-962F-3D2173DB2A5E}" dt="2022-09-06T13:04:28.743" v="54" actId="20577"/>
        <pc:sldMkLst>
          <pc:docMk/>
          <pc:sldMk cId="505303193" sldId="330"/>
        </pc:sldMkLst>
        <pc:spChg chg="mod">
          <ac:chgData name="Zhang, Ming" userId="b82a8543-f1f7-489a-9aa1-19dfec147758" providerId="ADAL" clId="{B8802C65-6B1C-40D8-962F-3D2173DB2A5E}" dt="2022-09-06T13:04:28.743" v="54" actId="20577"/>
          <ac:spMkLst>
            <pc:docMk/>
            <pc:sldMk cId="505303193" sldId="330"/>
            <ac:spMk id="3" creationId="{359D36F7-ED67-EAE1-2551-23B2C0DCD93C}"/>
          </ac:spMkLst>
        </pc:spChg>
      </pc:sldChg>
    </pc:docChg>
  </pc:docChgLst>
  <pc:docChgLst>
    <pc:chgData name="Zhang, Ming" userId="c42c0673-24fb-471d-a251-3b1ad47dea15" providerId="ADAL" clId="{B9230F23-1098-4020-B34F-CB469C1C76D6}"/>
    <pc:docChg chg="addSld delSld modSld">
      <pc:chgData name="Zhang, Ming" userId="c42c0673-24fb-471d-a251-3b1ad47dea15" providerId="ADAL" clId="{B9230F23-1098-4020-B34F-CB469C1C76D6}" dt="2019-04-10T21:23:59.872" v="2" actId="2696"/>
      <pc:docMkLst>
        <pc:docMk/>
      </pc:docMkLst>
      <pc:sldChg chg="add del">
        <pc:chgData name="Zhang, Ming" userId="c42c0673-24fb-471d-a251-3b1ad47dea15" providerId="ADAL" clId="{B9230F23-1098-4020-B34F-CB469C1C76D6}" dt="2019-04-10T21:23:59.872" v="2" actId="2696"/>
        <pc:sldMkLst>
          <pc:docMk/>
          <pc:sldMk cId="3268513502" sldId="304"/>
        </pc:sldMkLst>
      </pc:sldChg>
      <pc:sldChg chg="add">
        <pc:chgData name="Zhang, Ming" userId="c42c0673-24fb-471d-a251-3b1ad47dea15" providerId="ADAL" clId="{B9230F23-1098-4020-B34F-CB469C1C76D6}" dt="2019-04-10T21:23:58.031" v="1"/>
        <pc:sldMkLst>
          <pc:docMk/>
          <pc:sldMk cId="3760200" sldId="305"/>
        </pc:sldMkLst>
      </pc:sldChg>
    </pc:docChg>
  </pc:docChgLst>
  <pc:docChgLst>
    <pc:chgData name="Zhang, Ming" userId="b82a8543-f1f7-489a-9aa1-19dfec147758" providerId="ADAL" clId="{7723BB28-1E22-41BF-8740-EB4DD9CC7F35}"/>
    <pc:docChg chg="undo custSel addSld delSld modSld sldOrd">
      <pc:chgData name="Zhang, Ming" userId="b82a8543-f1f7-489a-9aa1-19dfec147758" providerId="ADAL" clId="{7723BB28-1E22-41BF-8740-EB4DD9CC7F35}" dt="2022-11-30T21:26:28.535" v="3214" actId="20577"/>
      <pc:docMkLst>
        <pc:docMk/>
      </pc:docMkLst>
      <pc:sldChg chg="modSp mod">
        <pc:chgData name="Zhang, Ming" userId="b82a8543-f1f7-489a-9aa1-19dfec147758" providerId="ADAL" clId="{7723BB28-1E22-41BF-8740-EB4DD9CC7F35}" dt="2022-11-30T18:30:19.569" v="51" actId="20577"/>
        <pc:sldMkLst>
          <pc:docMk/>
          <pc:sldMk cId="2671960317" sldId="260"/>
        </pc:sldMkLst>
        <pc:spChg chg="mod">
          <ac:chgData name="Zhang, Ming" userId="b82a8543-f1f7-489a-9aa1-19dfec147758" providerId="ADAL" clId="{7723BB28-1E22-41BF-8740-EB4DD9CC7F35}" dt="2022-11-30T18:30:19.569" v="51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7723BB28-1E22-41BF-8740-EB4DD9CC7F35}" dt="2022-11-30T18:31:36.732" v="200" actId="20577"/>
        <pc:sldMkLst>
          <pc:docMk/>
          <pc:sldMk cId="5946082" sldId="268"/>
        </pc:sldMkLst>
        <pc:spChg chg="mod">
          <ac:chgData name="Zhang, Ming" userId="b82a8543-f1f7-489a-9aa1-19dfec147758" providerId="ADAL" clId="{7723BB28-1E22-41BF-8740-EB4DD9CC7F35}" dt="2022-11-30T18:31:36.732" v="200" actId="20577"/>
          <ac:spMkLst>
            <pc:docMk/>
            <pc:sldMk cId="5946082" sldId="268"/>
            <ac:spMk id="3" creationId="{00000000-0000-0000-0000-000000000000}"/>
          </ac:spMkLst>
        </pc:spChg>
      </pc:sldChg>
      <pc:sldChg chg="modSp del mod">
        <pc:chgData name="Zhang, Ming" userId="b82a8543-f1f7-489a-9aa1-19dfec147758" providerId="ADAL" clId="{7723BB28-1E22-41BF-8740-EB4DD9CC7F35}" dt="2022-11-30T18:52:03.998" v="315" actId="47"/>
        <pc:sldMkLst>
          <pc:docMk/>
          <pc:sldMk cId="1049200191" sldId="345"/>
        </pc:sldMkLst>
        <pc:spChg chg="mod">
          <ac:chgData name="Zhang, Ming" userId="b82a8543-f1f7-489a-9aa1-19dfec147758" providerId="ADAL" clId="{7723BB28-1E22-41BF-8740-EB4DD9CC7F35}" dt="2022-11-30T18:32:01.497" v="233" actId="20577"/>
          <ac:spMkLst>
            <pc:docMk/>
            <pc:sldMk cId="1049200191" sldId="345"/>
            <ac:spMk id="2" creationId="{00000000-0000-0000-0000-000000000000}"/>
          </ac:spMkLst>
        </pc:spChg>
      </pc:sldChg>
      <pc:sldChg chg="modSp mod">
        <pc:chgData name="Zhang, Ming" userId="b82a8543-f1f7-489a-9aa1-19dfec147758" providerId="ADAL" clId="{7723BB28-1E22-41BF-8740-EB4DD9CC7F35}" dt="2022-11-30T18:31:52.121" v="224" actId="20577"/>
        <pc:sldMkLst>
          <pc:docMk/>
          <pc:sldMk cId="2934890774" sldId="352"/>
        </pc:sldMkLst>
        <pc:spChg chg="mod">
          <ac:chgData name="Zhang, Ming" userId="b82a8543-f1f7-489a-9aa1-19dfec147758" providerId="ADAL" clId="{7723BB28-1E22-41BF-8740-EB4DD9CC7F35}" dt="2022-11-30T18:31:52.121" v="224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1966820819" sldId="386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1366856013" sldId="387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3111730146" sldId="389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4168905697" sldId="390"/>
        </pc:sldMkLst>
      </pc:sldChg>
      <pc:sldChg chg="addSp modSp mod">
        <pc:chgData name="Zhang, Ming" userId="b82a8543-f1f7-489a-9aa1-19dfec147758" providerId="ADAL" clId="{7723BB28-1E22-41BF-8740-EB4DD9CC7F35}" dt="2022-11-30T18:55:22.721" v="427" actId="1076"/>
        <pc:sldMkLst>
          <pc:docMk/>
          <pc:sldMk cId="4147758436" sldId="394"/>
        </pc:sldMkLst>
        <pc:spChg chg="mod">
          <ac:chgData name="Zhang, Ming" userId="b82a8543-f1f7-489a-9aa1-19dfec147758" providerId="ADAL" clId="{7723BB28-1E22-41BF-8740-EB4DD9CC7F35}" dt="2022-11-30T18:52:25.311" v="365" actId="20577"/>
          <ac:spMkLst>
            <pc:docMk/>
            <pc:sldMk cId="4147758436" sldId="394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8:55:17.032" v="425" actId="20577"/>
          <ac:spMkLst>
            <pc:docMk/>
            <pc:sldMk cId="4147758436" sldId="394"/>
            <ac:spMk id="3" creationId="{AC9A4005-1195-C078-DD83-B1F53EBCA030}"/>
          </ac:spMkLst>
        </pc:spChg>
        <pc:picChg chg="add mod">
          <ac:chgData name="Zhang, Ming" userId="b82a8543-f1f7-489a-9aa1-19dfec147758" providerId="ADAL" clId="{7723BB28-1E22-41BF-8740-EB4DD9CC7F35}" dt="2022-11-30T18:55:22.721" v="427" actId="1076"/>
          <ac:picMkLst>
            <pc:docMk/>
            <pc:sldMk cId="4147758436" sldId="394"/>
            <ac:picMk id="5" creationId="{CDD4244C-4A73-2F12-899E-545F9477CD5E}"/>
          </ac:picMkLst>
        </pc:picChg>
      </pc:sldChg>
      <pc:sldChg chg="modSp mod">
        <pc:chgData name="Zhang, Ming" userId="b82a8543-f1f7-489a-9aa1-19dfec147758" providerId="ADAL" clId="{7723BB28-1E22-41BF-8740-EB4DD9CC7F35}" dt="2022-11-30T18:52:14.708" v="340" actId="20577"/>
        <pc:sldMkLst>
          <pc:docMk/>
          <pc:sldMk cId="102315203" sldId="397"/>
        </pc:sldMkLst>
        <pc:spChg chg="mod">
          <ac:chgData name="Zhang, Ming" userId="b82a8543-f1f7-489a-9aa1-19dfec147758" providerId="ADAL" clId="{7723BB28-1E22-41BF-8740-EB4DD9CC7F35}" dt="2022-11-30T18:52:14.708" v="340" actId="20577"/>
          <ac:spMkLst>
            <pc:docMk/>
            <pc:sldMk cId="102315203" sldId="397"/>
            <ac:spMk id="6" creationId="{5A31ACBC-ED41-BA7B-410E-C71BE39BD59A}"/>
          </ac:spMkLst>
        </pc:spChg>
      </pc:sldChg>
      <pc:sldChg chg="addSp modSp mod modNotesTx">
        <pc:chgData name="Zhang, Ming" userId="b82a8543-f1f7-489a-9aa1-19dfec147758" providerId="ADAL" clId="{7723BB28-1E22-41BF-8740-EB4DD9CC7F35}" dt="2022-11-30T19:06:29.311" v="638" actId="20577"/>
        <pc:sldMkLst>
          <pc:docMk/>
          <pc:sldMk cId="1412402608" sldId="398"/>
        </pc:sldMkLst>
        <pc:spChg chg="mod">
          <ac:chgData name="Zhang, Ming" userId="b82a8543-f1f7-489a-9aa1-19dfec147758" providerId="ADAL" clId="{7723BB28-1E22-41BF-8740-EB4DD9CC7F35}" dt="2022-11-30T19:03:31.046" v="581" actId="16959"/>
          <ac:spMkLst>
            <pc:docMk/>
            <pc:sldMk cId="1412402608" sldId="398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9:06:29.311" v="638" actId="20577"/>
          <ac:spMkLst>
            <pc:docMk/>
            <pc:sldMk cId="1412402608" sldId="398"/>
            <ac:spMk id="3" creationId="{AC9A4005-1195-C078-DD83-B1F53EBCA030}"/>
          </ac:spMkLst>
        </pc:spChg>
        <pc:picChg chg="add mod">
          <ac:chgData name="Zhang, Ming" userId="b82a8543-f1f7-489a-9aa1-19dfec147758" providerId="ADAL" clId="{7723BB28-1E22-41BF-8740-EB4DD9CC7F35}" dt="2022-11-30T19:05:59.519" v="636" actId="14100"/>
          <ac:picMkLst>
            <pc:docMk/>
            <pc:sldMk cId="1412402608" sldId="398"/>
            <ac:picMk id="5" creationId="{E860C4D7-B2DD-5323-3090-DE4DC475DD2F}"/>
          </ac:picMkLst>
        </pc:picChg>
      </pc:sldChg>
      <pc:sldChg chg="addSp delSp modSp mod">
        <pc:chgData name="Zhang, Ming" userId="b82a8543-f1f7-489a-9aa1-19dfec147758" providerId="ADAL" clId="{7723BB28-1E22-41BF-8740-EB4DD9CC7F35}" dt="2022-11-30T19:10:28.012" v="766" actId="20577"/>
        <pc:sldMkLst>
          <pc:docMk/>
          <pc:sldMk cId="1800635745" sldId="399"/>
        </pc:sldMkLst>
        <pc:spChg chg="mod">
          <ac:chgData name="Zhang, Ming" userId="b82a8543-f1f7-489a-9aa1-19dfec147758" providerId="ADAL" clId="{7723BB28-1E22-41BF-8740-EB4DD9CC7F35}" dt="2022-11-30T19:10:28.012" v="766" actId="20577"/>
          <ac:spMkLst>
            <pc:docMk/>
            <pc:sldMk cId="1800635745" sldId="399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9:09:49.416" v="761" actId="20577"/>
          <ac:spMkLst>
            <pc:docMk/>
            <pc:sldMk cId="1800635745" sldId="399"/>
            <ac:spMk id="3" creationId="{AC9A4005-1195-C078-DD83-B1F53EBCA030}"/>
          </ac:spMkLst>
        </pc:spChg>
        <pc:picChg chg="add mod">
          <ac:chgData name="Zhang, Ming" userId="b82a8543-f1f7-489a-9aa1-19dfec147758" providerId="ADAL" clId="{7723BB28-1E22-41BF-8740-EB4DD9CC7F35}" dt="2022-11-30T19:10:07.182" v="765" actId="14100"/>
          <ac:picMkLst>
            <pc:docMk/>
            <pc:sldMk cId="1800635745" sldId="399"/>
            <ac:picMk id="5" creationId="{37296678-6B99-4B5A-BD7B-C5644E2CB8D0}"/>
          </ac:picMkLst>
        </pc:picChg>
        <pc:picChg chg="del">
          <ac:chgData name="Zhang, Ming" userId="b82a8543-f1f7-489a-9aa1-19dfec147758" providerId="ADAL" clId="{7723BB28-1E22-41BF-8740-EB4DD9CC7F35}" dt="2022-11-30T19:07:46.137" v="725" actId="478"/>
          <ac:picMkLst>
            <pc:docMk/>
            <pc:sldMk cId="1800635745" sldId="399"/>
            <ac:picMk id="6" creationId="{4CB6F8BB-9DAF-E550-B47E-06A82C36AF6C}"/>
          </ac:picMkLst>
        </pc:picChg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2118353874" sldId="422"/>
        </pc:sldMkLst>
      </pc:sldChg>
      <pc:sldChg chg="del">
        <pc:chgData name="Zhang, Ming" userId="b82a8543-f1f7-489a-9aa1-19dfec147758" providerId="ADAL" clId="{7723BB28-1E22-41BF-8740-EB4DD9CC7F35}" dt="2022-11-30T21:19:20.489" v="3010" actId="47"/>
        <pc:sldMkLst>
          <pc:docMk/>
          <pc:sldMk cId="3264032804" sldId="439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978668288" sldId="440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445469918" sldId="441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601452597" sldId="442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850363168" sldId="443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514238909" sldId="458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2738196959" sldId="461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482241153" sldId="462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444503291" sldId="463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144665124" sldId="464"/>
        </pc:sldMkLst>
      </pc:sldChg>
      <pc:sldChg chg="del">
        <pc:chgData name="Zhang, Ming" userId="b82a8543-f1f7-489a-9aa1-19dfec147758" providerId="ADAL" clId="{7723BB28-1E22-41BF-8740-EB4DD9CC7F35}" dt="2022-11-30T18:52:03.998" v="315" actId="47"/>
        <pc:sldMkLst>
          <pc:docMk/>
          <pc:sldMk cId="4242577564" sldId="465"/>
        </pc:sldMkLst>
      </pc:sldChg>
      <pc:sldChg chg="addSp delSp modSp del mod ord">
        <pc:chgData name="Zhang, Ming" userId="b82a8543-f1f7-489a-9aa1-19dfec147758" providerId="ADAL" clId="{7723BB28-1E22-41BF-8740-EB4DD9CC7F35}" dt="2022-11-30T21:03:01.982" v="2646" actId="47"/>
        <pc:sldMkLst>
          <pc:docMk/>
          <pc:sldMk cId="3818822649" sldId="466"/>
        </pc:sldMkLst>
        <pc:spChg chg="mod">
          <ac:chgData name="Zhang, Ming" userId="b82a8543-f1f7-489a-9aa1-19dfec147758" providerId="ADAL" clId="{7723BB28-1E22-41BF-8740-EB4DD9CC7F35}" dt="2022-11-30T21:02:18.520" v="2637" actId="20577"/>
          <ac:spMkLst>
            <pc:docMk/>
            <pc:sldMk cId="3818822649" sldId="466"/>
            <ac:spMk id="2" creationId="{CF661BA2-463B-5CCD-E0F5-5EB70638106E}"/>
          </ac:spMkLst>
        </pc:spChg>
        <pc:spChg chg="add">
          <ac:chgData name="Zhang, Ming" userId="b82a8543-f1f7-489a-9aa1-19dfec147758" providerId="ADAL" clId="{7723BB28-1E22-41BF-8740-EB4DD9CC7F35}" dt="2022-11-30T21:02:40.976" v="2640" actId="22"/>
          <ac:spMkLst>
            <pc:docMk/>
            <pc:sldMk cId="3818822649" sldId="466"/>
            <ac:spMk id="4" creationId="{6A2163AD-3ADE-8CA9-2CA0-C22088D0CAC3}"/>
          </ac:spMkLst>
        </pc:spChg>
        <pc:picChg chg="del">
          <ac:chgData name="Zhang, Ming" userId="b82a8543-f1f7-489a-9aa1-19dfec147758" providerId="ADAL" clId="{7723BB28-1E22-41BF-8740-EB4DD9CC7F35}" dt="2022-11-30T21:02:37.447" v="2638" actId="478"/>
          <ac:picMkLst>
            <pc:docMk/>
            <pc:sldMk cId="3818822649" sldId="466"/>
            <ac:picMk id="5" creationId="{ADE23EB1-B06A-E643-90EA-B4717BA75A8E}"/>
          </ac:picMkLst>
        </pc:picChg>
        <pc:picChg chg="del">
          <ac:chgData name="Zhang, Ming" userId="b82a8543-f1f7-489a-9aa1-19dfec147758" providerId="ADAL" clId="{7723BB28-1E22-41BF-8740-EB4DD9CC7F35}" dt="2022-11-30T21:02:39.644" v="2639" actId="478"/>
          <ac:picMkLst>
            <pc:docMk/>
            <pc:sldMk cId="3818822649" sldId="466"/>
            <ac:picMk id="9" creationId="{C0DDE636-5143-3993-2C8C-E13B3A3FF82A}"/>
          </ac:picMkLst>
        </pc:picChg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612501630" sldId="467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330611753" sldId="468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85143007" sldId="469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221043825" sldId="470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3688410383" sldId="471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2416102602" sldId="472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3546762251" sldId="473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217936350" sldId="474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1356881976" sldId="475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2527603175" sldId="476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580952488" sldId="477"/>
        </pc:sldMkLst>
      </pc:sldChg>
      <pc:sldChg chg="del">
        <pc:chgData name="Zhang, Ming" userId="b82a8543-f1f7-489a-9aa1-19dfec147758" providerId="ADAL" clId="{7723BB28-1E22-41BF-8740-EB4DD9CC7F35}" dt="2022-11-30T21:24:19.947" v="3117" actId="47"/>
        <pc:sldMkLst>
          <pc:docMk/>
          <pc:sldMk cId="3763666760" sldId="478"/>
        </pc:sldMkLst>
      </pc:sldChg>
      <pc:sldChg chg="add">
        <pc:chgData name="Zhang, Ming" userId="b82a8543-f1f7-489a-9aa1-19dfec147758" providerId="ADAL" clId="{7723BB28-1E22-41BF-8740-EB4DD9CC7F35}" dt="2022-11-30T18:32:30.503" v="234"/>
        <pc:sldMkLst>
          <pc:docMk/>
          <pc:sldMk cId="1266097979" sldId="479"/>
        </pc:sldMkLst>
      </pc:sldChg>
      <pc:sldChg chg="addSp delSp modSp add del mod">
        <pc:chgData name="Zhang, Ming" userId="b82a8543-f1f7-489a-9aa1-19dfec147758" providerId="ADAL" clId="{7723BB28-1E22-41BF-8740-EB4DD9CC7F35}" dt="2022-11-30T18:52:03.998" v="315" actId="47"/>
        <pc:sldMkLst>
          <pc:docMk/>
          <pc:sldMk cId="1282016584" sldId="480"/>
        </pc:sldMkLst>
        <pc:spChg chg="mod">
          <ac:chgData name="Zhang, Ming" userId="b82a8543-f1f7-489a-9aa1-19dfec147758" providerId="ADAL" clId="{7723BB28-1E22-41BF-8740-EB4DD9CC7F35}" dt="2022-11-30T18:33:23.990" v="238" actId="20577"/>
          <ac:spMkLst>
            <pc:docMk/>
            <pc:sldMk cId="1282016584" sldId="480"/>
            <ac:spMk id="3" creationId="{05985466-1A6C-046E-532A-215370E88038}"/>
          </ac:spMkLst>
        </pc:spChg>
        <pc:picChg chg="del">
          <ac:chgData name="Zhang, Ming" userId="b82a8543-f1f7-489a-9aa1-19dfec147758" providerId="ADAL" clId="{7723BB28-1E22-41BF-8740-EB4DD9CC7F35}" dt="2022-11-30T18:33:14.451" v="236" actId="478"/>
          <ac:picMkLst>
            <pc:docMk/>
            <pc:sldMk cId="1282016584" sldId="480"/>
            <ac:picMk id="5" creationId="{C48AFB24-9565-BBD8-098D-835D6FECBDC1}"/>
          </ac:picMkLst>
        </pc:picChg>
        <pc:picChg chg="add mod">
          <ac:chgData name="Zhang, Ming" userId="b82a8543-f1f7-489a-9aa1-19dfec147758" providerId="ADAL" clId="{7723BB28-1E22-41BF-8740-EB4DD9CC7F35}" dt="2022-11-30T18:33:34.295" v="243" actId="14100"/>
          <ac:picMkLst>
            <pc:docMk/>
            <pc:sldMk cId="1282016584" sldId="480"/>
            <ac:picMk id="6" creationId="{DBBAFBA0-E5EA-9D1C-BC9C-02EE704BB63F}"/>
          </ac:picMkLst>
        </pc:picChg>
        <pc:picChg chg="del">
          <ac:chgData name="Zhang, Ming" userId="b82a8543-f1f7-489a-9aa1-19dfec147758" providerId="ADAL" clId="{7723BB28-1E22-41BF-8740-EB4DD9CC7F35}" dt="2022-11-30T18:33:19.746" v="237" actId="478"/>
          <ac:picMkLst>
            <pc:docMk/>
            <pc:sldMk cId="1282016584" sldId="480"/>
            <ac:picMk id="7" creationId="{ED061D59-D0C1-379F-63FB-13E4BD63828B}"/>
          </ac:picMkLst>
        </pc:picChg>
      </pc:sldChg>
      <pc:sldChg chg="modSp add">
        <pc:chgData name="Zhang, Ming" userId="b82a8543-f1f7-489a-9aa1-19dfec147758" providerId="ADAL" clId="{7723BB28-1E22-41BF-8740-EB4DD9CC7F35}" dt="2022-11-30T18:42:23.262" v="246" actId="207"/>
        <pc:sldMkLst>
          <pc:docMk/>
          <pc:sldMk cId="4064992488" sldId="481"/>
        </pc:sldMkLst>
        <pc:spChg chg="mod">
          <ac:chgData name="Zhang, Ming" userId="b82a8543-f1f7-489a-9aa1-19dfec147758" providerId="ADAL" clId="{7723BB28-1E22-41BF-8740-EB4DD9CC7F35}" dt="2022-11-30T18:42:23.262" v="246" actId="207"/>
          <ac:spMkLst>
            <pc:docMk/>
            <pc:sldMk cId="4064992488" sldId="481"/>
            <ac:spMk id="3" creationId="{A7441E26-0035-1321-BA5C-7B4BCE6440A7}"/>
          </ac:spMkLst>
        </pc:spChg>
      </pc:sldChg>
      <pc:sldChg chg="addSp modSp new mod">
        <pc:chgData name="Zhang, Ming" userId="b82a8543-f1f7-489a-9aa1-19dfec147758" providerId="ADAL" clId="{7723BB28-1E22-41BF-8740-EB4DD9CC7F35}" dt="2022-11-30T18:50:37.930" v="314" actId="207"/>
        <pc:sldMkLst>
          <pc:docMk/>
          <pc:sldMk cId="2435622246" sldId="482"/>
        </pc:sldMkLst>
        <pc:spChg chg="mod">
          <ac:chgData name="Zhang, Ming" userId="b82a8543-f1f7-489a-9aa1-19dfec147758" providerId="ADAL" clId="{7723BB28-1E22-41BF-8740-EB4DD9CC7F35}" dt="2022-11-30T18:49:28.581" v="291" actId="14100"/>
          <ac:spMkLst>
            <pc:docMk/>
            <pc:sldMk cId="2435622246" sldId="482"/>
            <ac:spMk id="2" creationId="{030763F3-61B2-7ACD-A2CF-87AD47BFD861}"/>
          </ac:spMkLst>
        </pc:spChg>
        <pc:spChg chg="mod">
          <ac:chgData name="Zhang, Ming" userId="b82a8543-f1f7-489a-9aa1-19dfec147758" providerId="ADAL" clId="{7723BB28-1E22-41BF-8740-EB4DD9CC7F35}" dt="2022-11-30T18:50:37.930" v="314" actId="207"/>
          <ac:spMkLst>
            <pc:docMk/>
            <pc:sldMk cId="2435622246" sldId="482"/>
            <ac:spMk id="3" creationId="{BF562AC0-2631-369F-1B60-117F5E8A0E94}"/>
          </ac:spMkLst>
        </pc:spChg>
        <pc:picChg chg="add mod">
          <ac:chgData name="Zhang, Ming" userId="b82a8543-f1f7-489a-9aa1-19dfec147758" providerId="ADAL" clId="{7723BB28-1E22-41BF-8740-EB4DD9CC7F35}" dt="2022-11-30T18:49:51.791" v="295" actId="1076"/>
          <ac:picMkLst>
            <pc:docMk/>
            <pc:sldMk cId="2435622246" sldId="482"/>
            <ac:picMk id="5" creationId="{A869CDA6-0E1A-C1A9-FA4D-7B80D0E810A1}"/>
          </ac:picMkLst>
        </pc:picChg>
      </pc:sldChg>
      <pc:sldChg chg="addSp delSp modSp add mod">
        <pc:chgData name="Zhang, Ming" userId="b82a8543-f1f7-489a-9aa1-19dfec147758" providerId="ADAL" clId="{7723BB28-1E22-41BF-8740-EB4DD9CC7F35}" dt="2022-11-30T18:59:34.702" v="491" actId="20577"/>
        <pc:sldMkLst>
          <pc:docMk/>
          <pc:sldMk cId="2455277027" sldId="483"/>
        </pc:sldMkLst>
        <pc:spChg chg="mod">
          <ac:chgData name="Zhang, Ming" userId="b82a8543-f1f7-489a-9aa1-19dfec147758" providerId="ADAL" clId="{7723BB28-1E22-41BF-8740-EB4DD9CC7F35}" dt="2022-11-30T18:59:34.702" v="491" actId="20577"/>
          <ac:spMkLst>
            <pc:docMk/>
            <pc:sldMk cId="2455277027" sldId="483"/>
            <ac:spMk id="3" creationId="{AC9A4005-1195-C078-DD83-B1F53EBCA030}"/>
          </ac:spMkLst>
        </pc:spChg>
        <pc:picChg chg="del">
          <ac:chgData name="Zhang, Ming" userId="b82a8543-f1f7-489a-9aa1-19dfec147758" providerId="ADAL" clId="{7723BB28-1E22-41BF-8740-EB4DD9CC7F35}" dt="2022-11-30T18:56:32.045" v="429" actId="478"/>
          <ac:picMkLst>
            <pc:docMk/>
            <pc:sldMk cId="2455277027" sldId="483"/>
            <ac:picMk id="5" creationId="{CDD4244C-4A73-2F12-899E-545F9477CD5E}"/>
          </ac:picMkLst>
        </pc:picChg>
        <pc:picChg chg="add mod">
          <ac:chgData name="Zhang, Ming" userId="b82a8543-f1f7-489a-9aa1-19dfec147758" providerId="ADAL" clId="{7723BB28-1E22-41BF-8740-EB4DD9CC7F35}" dt="2022-11-30T18:59:30.155" v="489" actId="1076"/>
          <ac:picMkLst>
            <pc:docMk/>
            <pc:sldMk cId="2455277027" sldId="483"/>
            <ac:picMk id="6" creationId="{4916DCFB-7296-3093-C587-D697B75896E0}"/>
          </ac:picMkLst>
        </pc:picChg>
      </pc:sldChg>
      <pc:sldChg chg="addSp delSp modSp add mod">
        <pc:chgData name="Zhang, Ming" userId="b82a8543-f1f7-489a-9aa1-19dfec147758" providerId="ADAL" clId="{7723BB28-1E22-41BF-8740-EB4DD9CC7F35}" dt="2022-11-30T19:02:52.517" v="566" actId="255"/>
        <pc:sldMkLst>
          <pc:docMk/>
          <pc:sldMk cId="953947922" sldId="484"/>
        </pc:sldMkLst>
        <pc:spChg chg="mod">
          <ac:chgData name="Zhang, Ming" userId="b82a8543-f1f7-489a-9aa1-19dfec147758" providerId="ADAL" clId="{7723BB28-1E22-41BF-8740-EB4DD9CC7F35}" dt="2022-11-30T19:00:00.712" v="502" actId="20577"/>
          <ac:spMkLst>
            <pc:docMk/>
            <pc:sldMk cId="953947922" sldId="484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9:02:52.517" v="566" actId="255"/>
          <ac:spMkLst>
            <pc:docMk/>
            <pc:sldMk cId="953947922" sldId="484"/>
            <ac:spMk id="3" creationId="{AC9A4005-1195-C078-DD83-B1F53EBCA030}"/>
          </ac:spMkLst>
        </pc:spChg>
        <pc:picChg chg="add mod">
          <ac:chgData name="Zhang, Ming" userId="b82a8543-f1f7-489a-9aa1-19dfec147758" providerId="ADAL" clId="{7723BB28-1E22-41BF-8740-EB4DD9CC7F35}" dt="2022-11-30T19:01:13.046" v="536" actId="14100"/>
          <ac:picMkLst>
            <pc:docMk/>
            <pc:sldMk cId="953947922" sldId="484"/>
            <ac:picMk id="5" creationId="{F03D4852-38F4-3558-9775-A6F28A0A12AF}"/>
          </ac:picMkLst>
        </pc:picChg>
        <pc:picChg chg="del">
          <ac:chgData name="Zhang, Ming" userId="b82a8543-f1f7-489a-9aa1-19dfec147758" providerId="ADAL" clId="{7723BB28-1E22-41BF-8740-EB4DD9CC7F35}" dt="2022-11-30T19:00:31.288" v="516" actId="478"/>
          <ac:picMkLst>
            <pc:docMk/>
            <pc:sldMk cId="953947922" sldId="484"/>
            <ac:picMk id="6" creationId="{4916DCFB-7296-3093-C587-D697B75896E0}"/>
          </ac:picMkLst>
        </pc:picChg>
      </pc:sldChg>
      <pc:sldChg chg="modSp add mod">
        <pc:chgData name="Zhang, Ming" userId="b82a8543-f1f7-489a-9aa1-19dfec147758" providerId="ADAL" clId="{7723BB28-1E22-41BF-8740-EB4DD9CC7F35}" dt="2022-11-30T19:07:02.926" v="677" actId="20577"/>
        <pc:sldMkLst>
          <pc:docMk/>
          <pc:sldMk cId="1558857493" sldId="485"/>
        </pc:sldMkLst>
        <pc:spChg chg="mod">
          <ac:chgData name="Zhang, Ming" userId="b82a8543-f1f7-489a-9aa1-19dfec147758" providerId="ADAL" clId="{7723BB28-1E22-41BF-8740-EB4DD9CC7F35}" dt="2022-11-30T19:07:02.926" v="677" actId="20577"/>
          <ac:spMkLst>
            <pc:docMk/>
            <pc:sldMk cId="1558857493" sldId="485"/>
            <ac:spMk id="6" creationId="{5A31ACBC-ED41-BA7B-410E-C71BE39BD59A}"/>
          </ac:spMkLst>
        </pc:spChg>
      </pc:sldChg>
      <pc:sldChg chg="addSp delSp modSp add mod">
        <pc:chgData name="Zhang, Ming" userId="b82a8543-f1f7-489a-9aa1-19dfec147758" providerId="ADAL" clId="{7723BB28-1E22-41BF-8740-EB4DD9CC7F35}" dt="2022-11-30T19:21:20.891" v="934" actId="20577"/>
        <pc:sldMkLst>
          <pc:docMk/>
          <pc:sldMk cId="2046294135" sldId="486"/>
        </pc:sldMkLst>
        <pc:spChg chg="mod">
          <ac:chgData name="Zhang, Ming" userId="b82a8543-f1f7-489a-9aa1-19dfec147758" providerId="ADAL" clId="{7723BB28-1E22-41BF-8740-EB4DD9CC7F35}" dt="2022-11-30T19:10:53.872" v="807" actId="20577"/>
          <ac:spMkLst>
            <pc:docMk/>
            <pc:sldMk cId="2046294135" sldId="486"/>
            <ac:spMk id="2" creationId="{CF661BA2-463B-5CCD-E0F5-5EB70638106E}"/>
          </ac:spMkLst>
        </pc:spChg>
        <pc:spChg chg="mod">
          <ac:chgData name="Zhang, Ming" userId="b82a8543-f1f7-489a-9aa1-19dfec147758" providerId="ADAL" clId="{7723BB28-1E22-41BF-8740-EB4DD9CC7F35}" dt="2022-11-30T19:21:20.891" v="934" actId="20577"/>
          <ac:spMkLst>
            <pc:docMk/>
            <pc:sldMk cId="2046294135" sldId="486"/>
            <ac:spMk id="3" creationId="{AC9A4005-1195-C078-DD83-B1F53EBCA030}"/>
          </ac:spMkLst>
        </pc:spChg>
        <pc:picChg chg="del mod">
          <ac:chgData name="Zhang, Ming" userId="b82a8543-f1f7-489a-9aa1-19dfec147758" providerId="ADAL" clId="{7723BB28-1E22-41BF-8740-EB4DD9CC7F35}" dt="2022-11-30T19:11:31.974" v="826" actId="478"/>
          <ac:picMkLst>
            <pc:docMk/>
            <pc:sldMk cId="2046294135" sldId="486"/>
            <ac:picMk id="5" creationId="{37296678-6B99-4B5A-BD7B-C5644E2CB8D0}"/>
          </ac:picMkLst>
        </pc:picChg>
        <pc:picChg chg="add mod">
          <ac:chgData name="Zhang, Ming" userId="b82a8543-f1f7-489a-9aa1-19dfec147758" providerId="ADAL" clId="{7723BB28-1E22-41BF-8740-EB4DD9CC7F35}" dt="2022-11-30T19:17:55.602" v="918" actId="1076"/>
          <ac:picMkLst>
            <pc:docMk/>
            <pc:sldMk cId="2046294135" sldId="486"/>
            <ac:picMk id="6" creationId="{F497A05A-E241-9196-0E48-676342207D8F}"/>
          </ac:picMkLst>
        </pc:picChg>
      </pc:sldChg>
      <pc:sldChg chg="modSp add mod">
        <pc:chgData name="Zhang, Ming" userId="b82a8543-f1f7-489a-9aa1-19dfec147758" providerId="ADAL" clId="{7723BB28-1E22-41BF-8740-EB4DD9CC7F35}" dt="2022-11-30T19:25:34.504" v="993" actId="207"/>
        <pc:sldMkLst>
          <pc:docMk/>
          <pc:sldMk cId="1350985651" sldId="487"/>
        </pc:sldMkLst>
        <pc:spChg chg="mod">
          <ac:chgData name="Zhang, Ming" userId="b82a8543-f1f7-489a-9aa1-19dfec147758" providerId="ADAL" clId="{7723BB28-1E22-41BF-8740-EB4DD9CC7F35}" dt="2022-11-30T19:25:34.504" v="993" actId="207"/>
          <ac:spMkLst>
            <pc:docMk/>
            <pc:sldMk cId="1350985651" sldId="487"/>
            <ac:spMk id="3" creationId="{AC9A4005-1195-C078-DD83-B1F53EBCA030}"/>
          </ac:spMkLst>
        </pc:spChg>
      </pc:sldChg>
      <pc:sldChg chg="modSp add mod">
        <pc:chgData name="Zhang, Ming" userId="b82a8543-f1f7-489a-9aa1-19dfec147758" providerId="ADAL" clId="{7723BB28-1E22-41BF-8740-EB4DD9CC7F35}" dt="2022-11-30T19:37:07.131" v="1135" actId="255"/>
        <pc:sldMkLst>
          <pc:docMk/>
          <pc:sldMk cId="207186070" sldId="488"/>
        </pc:sldMkLst>
        <pc:spChg chg="mod">
          <ac:chgData name="Zhang, Ming" userId="b82a8543-f1f7-489a-9aa1-19dfec147758" providerId="ADAL" clId="{7723BB28-1E22-41BF-8740-EB4DD9CC7F35}" dt="2022-11-30T19:37:07.131" v="1135" actId="255"/>
          <ac:spMkLst>
            <pc:docMk/>
            <pc:sldMk cId="207186070" sldId="488"/>
            <ac:spMk id="3" creationId="{AC9A4005-1195-C078-DD83-B1F53EBCA030}"/>
          </ac:spMkLst>
        </pc:spChg>
        <pc:picChg chg="mod">
          <ac:chgData name="Zhang, Ming" userId="b82a8543-f1f7-489a-9aa1-19dfec147758" providerId="ADAL" clId="{7723BB28-1E22-41BF-8740-EB4DD9CC7F35}" dt="2022-11-30T19:36:56.907" v="1133" actId="14100"/>
          <ac:picMkLst>
            <pc:docMk/>
            <pc:sldMk cId="207186070" sldId="488"/>
            <ac:picMk id="6" creationId="{F497A05A-E241-9196-0E48-676342207D8F}"/>
          </ac:picMkLst>
        </pc:picChg>
      </pc:sldChg>
      <pc:sldChg chg="modSp new mod">
        <pc:chgData name="Zhang, Ming" userId="b82a8543-f1f7-489a-9aa1-19dfec147758" providerId="ADAL" clId="{7723BB28-1E22-41BF-8740-EB4DD9CC7F35}" dt="2022-11-30T19:44:40.313" v="1278" actId="2711"/>
        <pc:sldMkLst>
          <pc:docMk/>
          <pc:sldMk cId="1787050896" sldId="489"/>
        </pc:sldMkLst>
        <pc:spChg chg="mod">
          <ac:chgData name="Zhang, Ming" userId="b82a8543-f1f7-489a-9aa1-19dfec147758" providerId="ADAL" clId="{7723BB28-1E22-41BF-8740-EB4DD9CC7F35}" dt="2022-11-30T19:40:20.483" v="1184" actId="14100"/>
          <ac:spMkLst>
            <pc:docMk/>
            <pc:sldMk cId="1787050896" sldId="489"/>
            <ac:spMk id="2" creationId="{26863FF0-7C62-0A2A-4BDF-6788219CEDE6}"/>
          </ac:spMkLst>
        </pc:spChg>
        <pc:spChg chg="mod">
          <ac:chgData name="Zhang, Ming" userId="b82a8543-f1f7-489a-9aa1-19dfec147758" providerId="ADAL" clId="{7723BB28-1E22-41BF-8740-EB4DD9CC7F35}" dt="2022-11-30T19:44:40.313" v="1278" actId="2711"/>
          <ac:spMkLst>
            <pc:docMk/>
            <pc:sldMk cId="1787050896" sldId="489"/>
            <ac:spMk id="3" creationId="{0FD9A245-B264-3C1C-6F75-5605F6B93DA8}"/>
          </ac:spMkLst>
        </pc:spChg>
      </pc:sldChg>
      <pc:sldChg chg="addSp delSp modSp new mod">
        <pc:chgData name="Zhang, Ming" userId="b82a8543-f1f7-489a-9aa1-19dfec147758" providerId="ADAL" clId="{7723BB28-1E22-41BF-8740-EB4DD9CC7F35}" dt="2022-11-30T21:19:06.857" v="3008" actId="1076"/>
        <pc:sldMkLst>
          <pc:docMk/>
          <pc:sldMk cId="3966524505" sldId="490"/>
        </pc:sldMkLst>
        <pc:spChg chg="mod">
          <ac:chgData name="Zhang, Ming" userId="b82a8543-f1f7-489a-9aa1-19dfec147758" providerId="ADAL" clId="{7723BB28-1E22-41BF-8740-EB4DD9CC7F35}" dt="2022-11-30T21:18:52.686" v="3005" actId="14100"/>
          <ac:spMkLst>
            <pc:docMk/>
            <pc:sldMk cId="3966524505" sldId="490"/>
            <ac:spMk id="2" creationId="{4243FC7B-967F-24E6-7A9F-097B9C33AA4A}"/>
          </ac:spMkLst>
        </pc:spChg>
        <pc:spChg chg="del">
          <ac:chgData name="Zhang, Ming" userId="b82a8543-f1f7-489a-9aa1-19dfec147758" providerId="ADAL" clId="{7723BB28-1E22-41BF-8740-EB4DD9CC7F35}" dt="2022-11-30T21:19:04.249" v="3006" actId="478"/>
          <ac:spMkLst>
            <pc:docMk/>
            <pc:sldMk cId="3966524505" sldId="490"/>
            <ac:spMk id="3" creationId="{BB9745AC-D6C0-0839-2326-85B102D93213}"/>
          </ac:spMkLst>
        </pc:spChg>
        <pc:picChg chg="add mod">
          <ac:chgData name="Zhang, Ming" userId="b82a8543-f1f7-489a-9aa1-19dfec147758" providerId="ADAL" clId="{7723BB28-1E22-41BF-8740-EB4DD9CC7F35}" dt="2022-11-30T21:19:06.857" v="3008" actId="1076"/>
          <ac:picMkLst>
            <pc:docMk/>
            <pc:sldMk cId="3966524505" sldId="490"/>
            <ac:picMk id="5" creationId="{9E4B1483-D248-CDC5-C59B-4F0AB642BC2E}"/>
          </ac:picMkLst>
        </pc:picChg>
      </pc:sldChg>
      <pc:sldChg chg="modSp add mod">
        <pc:chgData name="Zhang, Ming" userId="b82a8543-f1f7-489a-9aa1-19dfec147758" providerId="ADAL" clId="{7723BB28-1E22-41BF-8740-EB4DD9CC7F35}" dt="2022-11-30T19:49:11.040" v="1364" actId="20577"/>
        <pc:sldMkLst>
          <pc:docMk/>
          <pc:sldMk cId="1822050452" sldId="491"/>
        </pc:sldMkLst>
        <pc:spChg chg="mod">
          <ac:chgData name="Zhang, Ming" userId="b82a8543-f1f7-489a-9aa1-19dfec147758" providerId="ADAL" clId="{7723BB28-1E22-41BF-8740-EB4DD9CC7F35}" dt="2022-11-30T19:49:11.040" v="1364" actId="20577"/>
          <ac:spMkLst>
            <pc:docMk/>
            <pc:sldMk cId="1822050452" sldId="491"/>
            <ac:spMk id="3" creationId="{0FD9A245-B264-3C1C-6F75-5605F6B93DA8}"/>
          </ac:spMkLst>
        </pc:spChg>
      </pc:sldChg>
      <pc:sldChg chg="modSp add mod">
        <pc:chgData name="Zhang, Ming" userId="b82a8543-f1f7-489a-9aa1-19dfec147758" providerId="ADAL" clId="{7723BB28-1E22-41BF-8740-EB4DD9CC7F35}" dt="2022-11-30T19:50:07.264" v="1407" actId="14100"/>
        <pc:sldMkLst>
          <pc:docMk/>
          <pc:sldMk cId="1726273455" sldId="492"/>
        </pc:sldMkLst>
        <pc:spChg chg="mod">
          <ac:chgData name="Zhang, Ming" userId="b82a8543-f1f7-489a-9aa1-19dfec147758" providerId="ADAL" clId="{7723BB28-1E22-41BF-8740-EB4DD9CC7F35}" dt="2022-11-30T19:50:07.264" v="1407" actId="14100"/>
          <ac:spMkLst>
            <pc:docMk/>
            <pc:sldMk cId="1726273455" sldId="492"/>
            <ac:spMk id="6" creationId="{5A31ACBC-ED41-BA7B-410E-C71BE39BD59A}"/>
          </ac:spMkLst>
        </pc:spChg>
      </pc:sldChg>
      <pc:sldChg chg="addSp modSp add mod">
        <pc:chgData name="Zhang, Ming" userId="b82a8543-f1f7-489a-9aa1-19dfec147758" providerId="ADAL" clId="{7723BB28-1E22-41BF-8740-EB4DD9CC7F35}" dt="2022-11-30T19:58:46.896" v="1567" actId="255"/>
        <pc:sldMkLst>
          <pc:docMk/>
          <pc:sldMk cId="1042485335" sldId="493"/>
        </pc:sldMkLst>
        <pc:spChg chg="mod">
          <ac:chgData name="Zhang, Ming" userId="b82a8543-f1f7-489a-9aa1-19dfec147758" providerId="ADAL" clId="{7723BB28-1E22-41BF-8740-EB4DD9CC7F35}" dt="2022-11-30T19:50:54.436" v="1448" actId="255"/>
          <ac:spMkLst>
            <pc:docMk/>
            <pc:sldMk cId="1042485335" sldId="493"/>
            <ac:spMk id="2" creationId="{F2205507-B299-C501-723F-1C5D594ABA84}"/>
          </ac:spMkLst>
        </pc:spChg>
        <pc:spChg chg="mod">
          <ac:chgData name="Zhang, Ming" userId="b82a8543-f1f7-489a-9aa1-19dfec147758" providerId="ADAL" clId="{7723BB28-1E22-41BF-8740-EB4DD9CC7F35}" dt="2022-11-30T19:58:46.896" v="1567" actId="255"/>
          <ac:spMkLst>
            <pc:docMk/>
            <pc:sldMk cId="1042485335" sldId="493"/>
            <ac:spMk id="3" creationId="{A7441E26-0035-1321-BA5C-7B4BCE6440A7}"/>
          </ac:spMkLst>
        </pc:spChg>
        <pc:picChg chg="add mod">
          <ac:chgData name="Zhang, Ming" userId="b82a8543-f1f7-489a-9aa1-19dfec147758" providerId="ADAL" clId="{7723BB28-1E22-41BF-8740-EB4DD9CC7F35}" dt="2022-11-30T19:57:00.557" v="1536" actId="1076"/>
          <ac:picMkLst>
            <pc:docMk/>
            <pc:sldMk cId="1042485335" sldId="493"/>
            <ac:picMk id="5" creationId="{F470EB94-74FE-A81A-1AB1-0BB0C6774F6D}"/>
          </ac:picMkLst>
        </pc:picChg>
      </pc:sldChg>
      <pc:sldChg chg="delSp modSp add mod ord">
        <pc:chgData name="Zhang, Ming" userId="b82a8543-f1f7-489a-9aa1-19dfec147758" providerId="ADAL" clId="{7723BB28-1E22-41BF-8740-EB4DD9CC7F35}" dt="2022-11-30T19:56:51.481" v="1534"/>
        <pc:sldMkLst>
          <pc:docMk/>
          <pc:sldMk cId="3100439959" sldId="494"/>
        </pc:sldMkLst>
        <pc:spChg chg="mod">
          <ac:chgData name="Zhang, Ming" userId="b82a8543-f1f7-489a-9aa1-19dfec147758" providerId="ADAL" clId="{7723BB28-1E22-41BF-8740-EB4DD9CC7F35}" dt="2022-11-30T19:56:44.291" v="1531" actId="20577"/>
          <ac:spMkLst>
            <pc:docMk/>
            <pc:sldMk cId="3100439959" sldId="494"/>
            <ac:spMk id="3" creationId="{A7441E26-0035-1321-BA5C-7B4BCE6440A7}"/>
          </ac:spMkLst>
        </pc:spChg>
        <pc:picChg chg="del">
          <ac:chgData name="Zhang, Ming" userId="b82a8543-f1f7-489a-9aa1-19dfec147758" providerId="ADAL" clId="{7723BB28-1E22-41BF-8740-EB4DD9CC7F35}" dt="2022-11-30T19:56:45.867" v="1532" actId="478"/>
          <ac:picMkLst>
            <pc:docMk/>
            <pc:sldMk cId="3100439959" sldId="494"/>
            <ac:picMk id="5" creationId="{F470EB94-74FE-A81A-1AB1-0BB0C6774F6D}"/>
          </ac:picMkLst>
        </pc:picChg>
      </pc:sldChg>
      <pc:sldChg chg="addSp modSp new mod modAnim">
        <pc:chgData name="Zhang, Ming" userId="b82a8543-f1f7-489a-9aa1-19dfec147758" providerId="ADAL" clId="{7723BB28-1E22-41BF-8740-EB4DD9CC7F35}" dt="2022-11-30T20:06:40.999" v="1696"/>
        <pc:sldMkLst>
          <pc:docMk/>
          <pc:sldMk cId="1949146937" sldId="495"/>
        </pc:sldMkLst>
        <pc:spChg chg="mod">
          <ac:chgData name="Zhang, Ming" userId="b82a8543-f1f7-489a-9aa1-19dfec147758" providerId="ADAL" clId="{7723BB28-1E22-41BF-8740-EB4DD9CC7F35}" dt="2022-11-30T20:00:45.143" v="1593" actId="57"/>
          <ac:spMkLst>
            <pc:docMk/>
            <pc:sldMk cId="1949146937" sldId="495"/>
            <ac:spMk id="2" creationId="{33321F4E-19E0-7DE7-2672-70FBF53A0FEC}"/>
          </ac:spMkLst>
        </pc:spChg>
        <pc:spChg chg="mod">
          <ac:chgData name="Zhang, Ming" userId="b82a8543-f1f7-489a-9aa1-19dfec147758" providerId="ADAL" clId="{7723BB28-1E22-41BF-8740-EB4DD9CC7F35}" dt="2022-11-30T20:03:59.981" v="1646" actId="948"/>
          <ac:spMkLst>
            <pc:docMk/>
            <pc:sldMk cId="1949146937" sldId="495"/>
            <ac:spMk id="3" creationId="{A32E763A-AC53-3316-FF25-F7DF7D982A01}"/>
          </ac:spMkLst>
        </pc:spChg>
        <pc:picChg chg="add mod">
          <ac:chgData name="Zhang, Ming" userId="b82a8543-f1f7-489a-9aa1-19dfec147758" providerId="ADAL" clId="{7723BB28-1E22-41BF-8740-EB4DD9CC7F35}" dt="2022-11-30T20:04:09.070" v="1650" actId="1076"/>
          <ac:picMkLst>
            <pc:docMk/>
            <pc:sldMk cId="1949146937" sldId="495"/>
            <ac:picMk id="5" creationId="{520F31FF-F411-1A5C-7FAF-D3689036771A}"/>
          </ac:picMkLst>
        </pc:picChg>
        <pc:picChg chg="add mod">
          <ac:chgData name="Zhang, Ming" userId="b82a8543-f1f7-489a-9aa1-19dfec147758" providerId="ADAL" clId="{7723BB28-1E22-41BF-8740-EB4DD9CC7F35}" dt="2022-11-30T20:04:13.471" v="1653" actId="1076"/>
          <ac:picMkLst>
            <pc:docMk/>
            <pc:sldMk cId="1949146937" sldId="495"/>
            <ac:picMk id="7" creationId="{F50E08E8-3353-3035-0314-81B986F0C777}"/>
          </ac:picMkLst>
        </pc:picChg>
      </pc:sldChg>
      <pc:sldChg chg="addSp delSp modSp add mod">
        <pc:chgData name="Zhang, Ming" userId="b82a8543-f1f7-489a-9aa1-19dfec147758" providerId="ADAL" clId="{7723BB28-1E22-41BF-8740-EB4DD9CC7F35}" dt="2022-11-30T20:06:53.684" v="1697" actId="20577"/>
        <pc:sldMkLst>
          <pc:docMk/>
          <pc:sldMk cId="3109969744" sldId="496"/>
        </pc:sldMkLst>
        <pc:spChg chg="mod">
          <ac:chgData name="Zhang, Ming" userId="b82a8543-f1f7-489a-9aa1-19dfec147758" providerId="ADAL" clId="{7723BB28-1E22-41BF-8740-EB4DD9CC7F35}" dt="2022-11-30T20:06:53.684" v="1697" actId="20577"/>
          <ac:spMkLst>
            <pc:docMk/>
            <pc:sldMk cId="3109969744" sldId="496"/>
            <ac:spMk id="3" creationId="{A32E763A-AC53-3316-FF25-F7DF7D982A01}"/>
          </ac:spMkLst>
        </pc:spChg>
        <pc:picChg chg="del">
          <ac:chgData name="Zhang, Ming" userId="b82a8543-f1f7-489a-9aa1-19dfec147758" providerId="ADAL" clId="{7723BB28-1E22-41BF-8740-EB4DD9CC7F35}" dt="2022-11-30T20:04:40.185" v="1655" actId="478"/>
          <ac:picMkLst>
            <pc:docMk/>
            <pc:sldMk cId="3109969744" sldId="496"/>
            <ac:picMk id="5" creationId="{520F31FF-F411-1A5C-7FAF-D3689036771A}"/>
          </ac:picMkLst>
        </pc:picChg>
        <pc:picChg chg="add mod">
          <ac:chgData name="Zhang, Ming" userId="b82a8543-f1f7-489a-9aa1-19dfec147758" providerId="ADAL" clId="{7723BB28-1E22-41BF-8740-EB4DD9CC7F35}" dt="2022-11-30T20:04:53.032" v="1659" actId="14100"/>
          <ac:picMkLst>
            <pc:docMk/>
            <pc:sldMk cId="3109969744" sldId="496"/>
            <ac:picMk id="6" creationId="{DEAF88DD-2E75-2235-C3B2-25A0D8A7E6E8}"/>
          </ac:picMkLst>
        </pc:picChg>
        <pc:picChg chg="del">
          <ac:chgData name="Zhang, Ming" userId="b82a8543-f1f7-489a-9aa1-19dfec147758" providerId="ADAL" clId="{7723BB28-1E22-41BF-8740-EB4DD9CC7F35}" dt="2022-11-30T20:04:40.185" v="1655" actId="478"/>
          <ac:picMkLst>
            <pc:docMk/>
            <pc:sldMk cId="3109969744" sldId="496"/>
            <ac:picMk id="7" creationId="{F50E08E8-3353-3035-0314-81B986F0C777}"/>
          </ac:picMkLst>
        </pc:picChg>
      </pc:sldChg>
      <pc:sldChg chg="modSp new mod">
        <pc:chgData name="Zhang, Ming" userId="b82a8543-f1f7-489a-9aa1-19dfec147758" providerId="ADAL" clId="{7723BB28-1E22-41BF-8740-EB4DD9CC7F35}" dt="2022-11-30T20:11:51.708" v="1845" actId="20577"/>
        <pc:sldMkLst>
          <pc:docMk/>
          <pc:sldMk cId="3986236727" sldId="497"/>
        </pc:sldMkLst>
        <pc:spChg chg="mod">
          <ac:chgData name="Zhang, Ming" userId="b82a8543-f1f7-489a-9aa1-19dfec147758" providerId="ADAL" clId="{7723BB28-1E22-41BF-8740-EB4DD9CC7F35}" dt="2022-11-30T20:07:29.235" v="1724" actId="20577"/>
          <ac:spMkLst>
            <pc:docMk/>
            <pc:sldMk cId="3986236727" sldId="497"/>
            <ac:spMk id="2" creationId="{73DB79A8-B0E5-D081-F71A-2E42F4A65FCD}"/>
          </ac:spMkLst>
        </pc:spChg>
        <pc:spChg chg="mod">
          <ac:chgData name="Zhang, Ming" userId="b82a8543-f1f7-489a-9aa1-19dfec147758" providerId="ADAL" clId="{7723BB28-1E22-41BF-8740-EB4DD9CC7F35}" dt="2022-11-30T20:11:51.708" v="1845" actId="20577"/>
          <ac:spMkLst>
            <pc:docMk/>
            <pc:sldMk cId="3986236727" sldId="497"/>
            <ac:spMk id="3" creationId="{16E1176B-4ADA-FC0F-4D80-224D71C391B9}"/>
          </ac:spMkLst>
        </pc:spChg>
      </pc:sldChg>
      <pc:sldChg chg="modSp add mod">
        <pc:chgData name="Zhang, Ming" userId="b82a8543-f1f7-489a-9aa1-19dfec147758" providerId="ADAL" clId="{7723BB28-1E22-41BF-8740-EB4DD9CC7F35}" dt="2022-11-30T20:11:48.089" v="1843" actId="20577"/>
        <pc:sldMkLst>
          <pc:docMk/>
          <pc:sldMk cId="2171582113" sldId="498"/>
        </pc:sldMkLst>
        <pc:spChg chg="mod">
          <ac:chgData name="Zhang, Ming" userId="b82a8543-f1f7-489a-9aa1-19dfec147758" providerId="ADAL" clId="{7723BB28-1E22-41BF-8740-EB4DD9CC7F35}" dt="2022-11-30T20:10:25.825" v="1809" actId="20577"/>
          <ac:spMkLst>
            <pc:docMk/>
            <pc:sldMk cId="2171582113" sldId="498"/>
            <ac:spMk id="2" creationId="{73DB79A8-B0E5-D081-F71A-2E42F4A65FCD}"/>
          </ac:spMkLst>
        </pc:spChg>
        <pc:spChg chg="mod">
          <ac:chgData name="Zhang, Ming" userId="b82a8543-f1f7-489a-9aa1-19dfec147758" providerId="ADAL" clId="{7723BB28-1E22-41BF-8740-EB4DD9CC7F35}" dt="2022-11-30T20:11:48.089" v="1843" actId="20577"/>
          <ac:spMkLst>
            <pc:docMk/>
            <pc:sldMk cId="2171582113" sldId="498"/>
            <ac:spMk id="3" creationId="{16E1176B-4ADA-FC0F-4D80-224D71C391B9}"/>
          </ac:spMkLst>
        </pc:spChg>
      </pc:sldChg>
      <pc:sldChg chg="addSp modSp new mod">
        <pc:chgData name="Zhang, Ming" userId="b82a8543-f1f7-489a-9aa1-19dfec147758" providerId="ADAL" clId="{7723BB28-1E22-41BF-8740-EB4DD9CC7F35}" dt="2022-11-30T20:15:27.876" v="1912" actId="20577"/>
        <pc:sldMkLst>
          <pc:docMk/>
          <pc:sldMk cId="4038835224" sldId="499"/>
        </pc:sldMkLst>
        <pc:spChg chg="mod">
          <ac:chgData name="Zhang, Ming" userId="b82a8543-f1f7-489a-9aa1-19dfec147758" providerId="ADAL" clId="{7723BB28-1E22-41BF-8740-EB4DD9CC7F35}" dt="2022-11-30T20:12:34.723" v="1860" actId="20577"/>
          <ac:spMkLst>
            <pc:docMk/>
            <pc:sldMk cId="4038835224" sldId="499"/>
            <ac:spMk id="2" creationId="{EE1E3C31-073F-FE78-63B1-D8BC3B9AF95C}"/>
          </ac:spMkLst>
        </pc:spChg>
        <pc:spChg chg="mod">
          <ac:chgData name="Zhang, Ming" userId="b82a8543-f1f7-489a-9aa1-19dfec147758" providerId="ADAL" clId="{7723BB28-1E22-41BF-8740-EB4DD9CC7F35}" dt="2022-11-30T20:15:27.876" v="1912" actId="20577"/>
          <ac:spMkLst>
            <pc:docMk/>
            <pc:sldMk cId="4038835224" sldId="499"/>
            <ac:spMk id="3" creationId="{855A61D0-7204-4BB8-7BBA-CD9B017AB508}"/>
          </ac:spMkLst>
        </pc:spChg>
        <pc:picChg chg="add mod">
          <ac:chgData name="Zhang, Ming" userId="b82a8543-f1f7-489a-9aa1-19dfec147758" providerId="ADAL" clId="{7723BB28-1E22-41BF-8740-EB4DD9CC7F35}" dt="2022-11-30T20:14:56.547" v="1904" actId="1076"/>
          <ac:picMkLst>
            <pc:docMk/>
            <pc:sldMk cId="4038835224" sldId="499"/>
            <ac:picMk id="5" creationId="{8E1637C1-542A-207F-BD2D-86A1DEB8D9F2}"/>
          </ac:picMkLst>
        </pc:picChg>
      </pc:sldChg>
      <pc:sldChg chg="modSp add mod">
        <pc:chgData name="Zhang, Ming" userId="b82a8543-f1f7-489a-9aa1-19dfec147758" providerId="ADAL" clId="{7723BB28-1E22-41BF-8740-EB4DD9CC7F35}" dt="2022-11-30T20:31:30.562" v="1956" actId="255"/>
        <pc:sldMkLst>
          <pc:docMk/>
          <pc:sldMk cId="1204499173" sldId="500"/>
        </pc:sldMkLst>
        <pc:spChg chg="mod">
          <ac:chgData name="Zhang, Ming" userId="b82a8543-f1f7-489a-9aa1-19dfec147758" providerId="ADAL" clId="{7723BB28-1E22-41BF-8740-EB4DD9CC7F35}" dt="2022-11-30T20:31:30.562" v="1956" actId="255"/>
          <ac:spMkLst>
            <pc:docMk/>
            <pc:sldMk cId="1204499173" sldId="500"/>
            <ac:spMk id="3" creationId="{16E1176B-4ADA-FC0F-4D80-224D71C391B9}"/>
          </ac:spMkLst>
        </pc:spChg>
      </pc:sldChg>
      <pc:sldChg chg="addSp delSp modSp new mod">
        <pc:chgData name="Zhang, Ming" userId="b82a8543-f1f7-489a-9aa1-19dfec147758" providerId="ADAL" clId="{7723BB28-1E22-41BF-8740-EB4DD9CC7F35}" dt="2022-11-30T20:32:13.975" v="2011" actId="1076"/>
        <pc:sldMkLst>
          <pc:docMk/>
          <pc:sldMk cId="2787610217" sldId="501"/>
        </pc:sldMkLst>
        <pc:spChg chg="mod">
          <ac:chgData name="Zhang, Ming" userId="b82a8543-f1f7-489a-9aa1-19dfec147758" providerId="ADAL" clId="{7723BB28-1E22-41BF-8740-EB4DD9CC7F35}" dt="2022-11-30T20:31:59.998" v="2008" actId="14100"/>
          <ac:spMkLst>
            <pc:docMk/>
            <pc:sldMk cId="2787610217" sldId="501"/>
            <ac:spMk id="2" creationId="{6139607F-F895-AF7D-1D75-FE3CFFB1C9DB}"/>
          </ac:spMkLst>
        </pc:spChg>
        <pc:spChg chg="del">
          <ac:chgData name="Zhang, Ming" userId="b82a8543-f1f7-489a-9aa1-19dfec147758" providerId="ADAL" clId="{7723BB28-1E22-41BF-8740-EB4DD9CC7F35}" dt="2022-11-30T20:32:10.238" v="2009" actId="478"/>
          <ac:spMkLst>
            <pc:docMk/>
            <pc:sldMk cId="2787610217" sldId="501"/>
            <ac:spMk id="3" creationId="{B7BD8515-A28F-6A17-EED5-055D139AA62C}"/>
          </ac:spMkLst>
        </pc:spChg>
        <pc:picChg chg="add mod">
          <ac:chgData name="Zhang, Ming" userId="b82a8543-f1f7-489a-9aa1-19dfec147758" providerId="ADAL" clId="{7723BB28-1E22-41BF-8740-EB4DD9CC7F35}" dt="2022-11-30T20:32:13.975" v="2011" actId="1076"/>
          <ac:picMkLst>
            <pc:docMk/>
            <pc:sldMk cId="2787610217" sldId="501"/>
            <ac:picMk id="5" creationId="{15E7CB2E-8D27-3704-4A33-89F130B765DE}"/>
          </ac:picMkLst>
        </pc:picChg>
      </pc:sldChg>
      <pc:sldChg chg="addSp modSp new mod">
        <pc:chgData name="Zhang, Ming" userId="b82a8543-f1f7-489a-9aa1-19dfec147758" providerId="ADAL" clId="{7723BB28-1E22-41BF-8740-EB4DD9CC7F35}" dt="2022-11-30T20:34:41.067" v="2057" actId="1076"/>
        <pc:sldMkLst>
          <pc:docMk/>
          <pc:sldMk cId="919192015" sldId="502"/>
        </pc:sldMkLst>
        <pc:spChg chg="mod">
          <ac:chgData name="Zhang, Ming" userId="b82a8543-f1f7-489a-9aa1-19dfec147758" providerId="ADAL" clId="{7723BB28-1E22-41BF-8740-EB4DD9CC7F35}" dt="2022-11-30T20:33:10.031" v="2048" actId="20577"/>
          <ac:spMkLst>
            <pc:docMk/>
            <pc:sldMk cId="919192015" sldId="502"/>
            <ac:spMk id="2" creationId="{628F4DC2-0231-09A9-038A-F50255FCD50C}"/>
          </ac:spMkLst>
        </pc:spChg>
        <pc:spChg chg="mod">
          <ac:chgData name="Zhang, Ming" userId="b82a8543-f1f7-489a-9aa1-19dfec147758" providerId="ADAL" clId="{7723BB28-1E22-41BF-8740-EB4DD9CC7F35}" dt="2022-11-30T20:33:34.239" v="2051" actId="14100"/>
          <ac:spMkLst>
            <pc:docMk/>
            <pc:sldMk cId="919192015" sldId="502"/>
            <ac:spMk id="3" creationId="{7E7C8771-A78A-6439-D8EE-3299C975FDE1}"/>
          </ac:spMkLst>
        </pc:spChg>
        <pc:picChg chg="add mod">
          <ac:chgData name="Zhang, Ming" userId="b82a8543-f1f7-489a-9aa1-19dfec147758" providerId="ADAL" clId="{7723BB28-1E22-41BF-8740-EB4DD9CC7F35}" dt="2022-11-30T20:34:28.216" v="2055" actId="14100"/>
          <ac:picMkLst>
            <pc:docMk/>
            <pc:sldMk cId="919192015" sldId="502"/>
            <ac:picMk id="5" creationId="{9DB6C50E-240A-C0E0-5DA9-CEA70D5A4038}"/>
          </ac:picMkLst>
        </pc:picChg>
        <pc:picChg chg="add mod">
          <ac:chgData name="Zhang, Ming" userId="b82a8543-f1f7-489a-9aa1-19dfec147758" providerId="ADAL" clId="{7723BB28-1E22-41BF-8740-EB4DD9CC7F35}" dt="2022-11-30T20:34:41.067" v="2057" actId="1076"/>
          <ac:picMkLst>
            <pc:docMk/>
            <pc:sldMk cId="919192015" sldId="502"/>
            <ac:picMk id="7" creationId="{966E6E0E-5C72-99B4-612F-85C6182B0527}"/>
          </ac:picMkLst>
        </pc:picChg>
      </pc:sldChg>
      <pc:sldChg chg="modSp add mod">
        <pc:chgData name="Zhang, Ming" userId="b82a8543-f1f7-489a-9aa1-19dfec147758" providerId="ADAL" clId="{7723BB28-1E22-41BF-8740-EB4DD9CC7F35}" dt="2022-11-30T20:37:35.236" v="2118" actId="108"/>
        <pc:sldMkLst>
          <pc:docMk/>
          <pc:sldMk cId="1917187817" sldId="503"/>
        </pc:sldMkLst>
        <pc:spChg chg="mod">
          <ac:chgData name="Zhang, Ming" userId="b82a8543-f1f7-489a-9aa1-19dfec147758" providerId="ADAL" clId="{7723BB28-1E22-41BF-8740-EB4DD9CC7F35}" dt="2022-11-30T20:35:38.304" v="2086" actId="20577"/>
          <ac:spMkLst>
            <pc:docMk/>
            <pc:sldMk cId="1917187817" sldId="503"/>
            <ac:spMk id="2" creationId="{73DB79A8-B0E5-D081-F71A-2E42F4A65FCD}"/>
          </ac:spMkLst>
        </pc:spChg>
        <pc:spChg chg="mod">
          <ac:chgData name="Zhang, Ming" userId="b82a8543-f1f7-489a-9aa1-19dfec147758" providerId="ADAL" clId="{7723BB28-1E22-41BF-8740-EB4DD9CC7F35}" dt="2022-11-30T20:37:35.236" v="2118" actId="108"/>
          <ac:spMkLst>
            <pc:docMk/>
            <pc:sldMk cId="1917187817" sldId="503"/>
            <ac:spMk id="3" creationId="{16E1176B-4ADA-FC0F-4D80-224D71C391B9}"/>
          </ac:spMkLst>
        </pc:spChg>
      </pc:sldChg>
      <pc:sldChg chg="addSp modSp add mod">
        <pc:chgData name="Zhang, Ming" userId="b82a8543-f1f7-489a-9aa1-19dfec147758" providerId="ADAL" clId="{7723BB28-1E22-41BF-8740-EB4DD9CC7F35}" dt="2022-11-30T20:41:17.441" v="2174"/>
        <pc:sldMkLst>
          <pc:docMk/>
          <pc:sldMk cId="4241294666" sldId="504"/>
        </pc:sldMkLst>
        <pc:spChg chg="mod">
          <ac:chgData name="Zhang, Ming" userId="b82a8543-f1f7-489a-9aa1-19dfec147758" providerId="ADAL" clId="{7723BB28-1E22-41BF-8740-EB4DD9CC7F35}" dt="2022-11-30T20:41:17.441" v="2174"/>
          <ac:spMkLst>
            <pc:docMk/>
            <pc:sldMk cId="4241294666" sldId="504"/>
            <ac:spMk id="3" creationId="{16E1176B-4ADA-FC0F-4D80-224D71C391B9}"/>
          </ac:spMkLst>
        </pc:spChg>
        <pc:picChg chg="add mod">
          <ac:chgData name="Zhang, Ming" userId="b82a8543-f1f7-489a-9aa1-19dfec147758" providerId="ADAL" clId="{7723BB28-1E22-41BF-8740-EB4DD9CC7F35}" dt="2022-11-30T20:39:43.193" v="2135" actId="1076"/>
          <ac:picMkLst>
            <pc:docMk/>
            <pc:sldMk cId="4241294666" sldId="504"/>
            <ac:picMk id="5" creationId="{E27190E5-3540-CF9E-4257-F017F8CFB83A}"/>
          </ac:picMkLst>
        </pc:picChg>
      </pc:sldChg>
      <pc:sldChg chg="addSp delSp modSp add mod">
        <pc:chgData name="Zhang, Ming" userId="b82a8543-f1f7-489a-9aa1-19dfec147758" providerId="ADAL" clId="{7723BB28-1E22-41BF-8740-EB4DD9CC7F35}" dt="2022-11-30T20:46:41.380" v="2259" actId="20577"/>
        <pc:sldMkLst>
          <pc:docMk/>
          <pc:sldMk cId="4086642222" sldId="505"/>
        </pc:sldMkLst>
        <pc:spChg chg="mod">
          <ac:chgData name="Zhang, Ming" userId="b82a8543-f1f7-489a-9aa1-19dfec147758" providerId="ADAL" clId="{7723BB28-1E22-41BF-8740-EB4DD9CC7F35}" dt="2022-11-30T20:46:41.380" v="2259" actId="20577"/>
          <ac:spMkLst>
            <pc:docMk/>
            <pc:sldMk cId="4086642222" sldId="505"/>
            <ac:spMk id="3" creationId="{16E1176B-4ADA-FC0F-4D80-224D71C391B9}"/>
          </ac:spMkLst>
        </pc:spChg>
        <pc:picChg chg="del mod">
          <ac:chgData name="Zhang, Ming" userId="b82a8543-f1f7-489a-9aa1-19dfec147758" providerId="ADAL" clId="{7723BB28-1E22-41BF-8740-EB4DD9CC7F35}" dt="2022-11-30T20:42:17.048" v="2180" actId="478"/>
          <ac:picMkLst>
            <pc:docMk/>
            <pc:sldMk cId="4086642222" sldId="505"/>
            <ac:picMk id="5" creationId="{E27190E5-3540-CF9E-4257-F017F8CFB83A}"/>
          </ac:picMkLst>
        </pc:picChg>
        <pc:picChg chg="add mod">
          <ac:chgData name="Zhang, Ming" userId="b82a8543-f1f7-489a-9aa1-19dfec147758" providerId="ADAL" clId="{7723BB28-1E22-41BF-8740-EB4DD9CC7F35}" dt="2022-11-30T20:45:20.030" v="2252" actId="1076"/>
          <ac:picMkLst>
            <pc:docMk/>
            <pc:sldMk cId="4086642222" sldId="505"/>
            <ac:picMk id="6" creationId="{87E4E2B2-078B-B5B1-1704-772F6CA613B8}"/>
          </ac:picMkLst>
        </pc:picChg>
      </pc:sldChg>
      <pc:sldChg chg="modSp new mod">
        <pc:chgData name="Zhang, Ming" userId="b82a8543-f1f7-489a-9aa1-19dfec147758" providerId="ADAL" clId="{7723BB28-1E22-41BF-8740-EB4DD9CC7F35}" dt="2022-11-30T20:50:25.511" v="2411" actId="20577"/>
        <pc:sldMkLst>
          <pc:docMk/>
          <pc:sldMk cId="1285539077" sldId="506"/>
        </pc:sldMkLst>
        <pc:spChg chg="mod">
          <ac:chgData name="Zhang, Ming" userId="b82a8543-f1f7-489a-9aa1-19dfec147758" providerId="ADAL" clId="{7723BB28-1E22-41BF-8740-EB4DD9CC7F35}" dt="2022-11-30T20:47:01.614" v="2295" actId="20577"/>
          <ac:spMkLst>
            <pc:docMk/>
            <pc:sldMk cId="1285539077" sldId="506"/>
            <ac:spMk id="2" creationId="{EA6CB0A3-D62A-99B9-6ACE-F290F4B577D3}"/>
          </ac:spMkLst>
        </pc:spChg>
        <pc:spChg chg="mod">
          <ac:chgData name="Zhang, Ming" userId="b82a8543-f1f7-489a-9aa1-19dfec147758" providerId="ADAL" clId="{7723BB28-1E22-41BF-8740-EB4DD9CC7F35}" dt="2022-11-30T20:50:25.511" v="2411" actId="20577"/>
          <ac:spMkLst>
            <pc:docMk/>
            <pc:sldMk cId="1285539077" sldId="506"/>
            <ac:spMk id="3" creationId="{FA861A4A-35BB-ECDD-307B-F92ADF03C0F0}"/>
          </ac:spMkLst>
        </pc:spChg>
      </pc:sldChg>
      <pc:sldChg chg="addSp modSp new mod">
        <pc:chgData name="Zhang, Ming" userId="b82a8543-f1f7-489a-9aa1-19dfec147758" providerId="ADAL" clId="{7723BB28-1E22-41BF-8740-EB4DD9CC7F35}" dt="2022-11-30T20:52:16.234" v="2445" actId="1076"/>
        <pc:sldMkLst>
          <pc:docMk/>
          <pc:sldMk cId="2386233287" sldId="507"/>
        </pc:sldMkLst>
        <pc:spChg chg="mod">
          <ac:chgData name="Zhang, Ming" userId="b82a8543-f1f7-489a-9aa1-19dfec147758" providerId="ADAL" clId="{7723BB28-1E22-41BF-8740-EB4DD9CC7F35}" dt="2022-11-30T20:51:09.341" v="2422" actId="1076"/>
          <ac:spMkLst>
            <pc:docMk/>
            <pc:sldMk cId="2386233287" sldId="507"/>
            <ac:spMk id="2" creationId="{3ECD2C34-CDF0-3605-9581-36E3CEFB3182}"/>
          </ac:spMkLst>
        </pc:spChg>
        <pc:spChg chg="mod">
          <ac:chgData name="Zhang, Ming" userId="b82a8543-f1f7-489a-9aa1-19dfec147758" providerId="ADAL" clId="{7723BB28-1E22-41BF-8740-EB4DD9CC7F35}" dt="2022-11-30T20:52:12.431" v="2443" actId="20577"/>
          <ac:spMkLst>
            <pc:docMk/>
            <pc:sldMk cId="2386233287" sldId="507"/>
            <ac:spMk id="3" creationId="{E0D0C8C1-04A6-A9D8-342E-17F36D5219E7}"/>
          </ac:spMkLst>
        </pc:spChg>
        <pc:picChg chg="add mod">
          <ac:chgData name="Zhang, Ming" userId="b82a8543-f1f7-489a-9aa1-19dfec147758" providerId="ADAL" clId="{7723BB28-1E22-41BF-8740-EB4DD9CC7F35}" dt="2022-11-30T20:52:16.234" v="2445" actId="1076"/>
          <ac:picMkLst>
            <pc:docMk/>
            <pc:sldMk cId="2386233287" sldId="507"/>
            <ac:picMk id="5" creationId="{FD0AD4E1-B800-70DC-6FF4-255B060B500C}"/>
          </ac:picMkLst>
        </pc:picChg>
      </pc:sldChg>
      <pc:sldChg chg="modSp new mod">
        <pc:chgData name="Zhang, Ming" userId="b82a8543-f1f7-489a-9aa1-19dfec147758" providerId="ADAL" clId="{7723BB28-1E22-41BF-8740-EB4DD9CC7F35}" dt="2022-11-30T21:01:14.186" v="2620" actId="20577"/>
        <pc:sldMkLst>
          <pc:docMk/>
          <pc:sldMk cId="2779128782" sldId="508"/>
        </pc:sldMkLst>
        <pc:spChg chg="mod">
          <ac:chgData name="Zhang, Ming" userId="b82a8543-f1f7-489a-9aa1-19dfec147758" providerId="ADAL" clId="{7723BB28-1E22-41BF-8740-EB4DD9CC7F35}" dt="2022-11-30T20:52:48.726" v="2483" actId="20577"/>
          <ac:spMkLst>
            <pc:docMk/>
            <pc:sldMk cId="2779128782" sldId="508"/>
            <ac:spMk id="2" creationId="{9A72D2A9-6533-3820-3B31-B33A8C34413B}"/>
          </ac:spMkLst>
        </pc:spChg>
        <pc:spChg chg="mod">
          <ac:chgData name="Zhang, Ming" userId="b82a8543-f1f7-489a-9aa1-19dfec147758" providerId="ADAL" clId="{7723BB28-1E22-41BF-8740-EB4DD9CC7F35}" dt="2022-11-30T21:01:14.186" v="2620" actId="20577"/>
          <ac:spMkLst>
            <pc:docMk/>
            <pc:sldMk cId="2779128782" sldId="508"/>
            <ac:spMk id="3" creationId="{85A3BD2A-2E5F-6869-0C5C-8EEC19E36E73}"/>
          </ac:spMkLst>
        </pc:spChg>
      </pc:sldChg>
      <pc:sldChg chg="modSp new mod ord">
        <pc:chgData name="Zhang, Ming" userId="b82a8543-f1f7-489a-9aa1-19dfec147758" providerId="ADAL" clId="{7723BB28-1E22-41BF-8740-EB4DD9CC7F35}" dt="2022-11-30T21:08:55.938" v="2748" actId="255"/>
        <pc:sldMkLst>
          <pc:docMk/>
          <pc:sldMk cId="2348199356" sldId="509"/>
        </pc:sldMkLst>
        <pc:spChg chg="mod">
          <ac:chgData name="Zhang, Ming" userId="b82a8543-f1f7-489a-9aa1-19dfec147758" providerId="ADAL" clId="{7723BB28-1E22-41BF-8740-EB4DD9CC7F35}" dt="2022-11-30T21:02:58.624" v="2645"/>
          <ac:spMkLst>
            <pc:docMk/>
            <pc:sldMk cId="2348199356" sldId="509"/>
            <ac:spMk id="2" creationId="{78F672D4-DF22-DB35-41F7-79DDC5512AAD}"/>
          </ac:spMkLst>
        </pc:spChg>
        <pc:spChg chg="mod">
          <ac:chgData name="Zhang, Ming" userId="b82a8543-f1f7-489a-9aa1-19dfec147758" providerId="ADAL" clId="{7723BB28-1E22-41BF-8740-EB4DD9CC7F35}" dt="2022-11-30T21:08:55.938" v="2748" actId="255"/>
          <ac:spMkLst>
            <pc:docMk/>
            <pc:sldMk cId="2348199356" sldId="509"/>
            <ac:spMk id="3" creationId="{2DF25676-2F6F-4850-AB04-F61D461EAB5A}"/>
          </ac:spMkLst>
        </pc:spChg>
      </pc:sldChg>
      <pc:sldChg chg="addSp modSp add mod">
        <pc:chgData name="Zhang, Ming" userId="b82a8543-f1f7-489a-9aa1-19dfec147758" providerId="ADAL" clId="{7723BB28-1E22-41BF-8740-EB4DD9CC7F35}" dt="2022-11-30T21:12:51.153" v="2813" actId="1076"/>
        <pc:sldMkLst>
          <pc:docMk/>
          <pc:sldMk cId="2638432773" sldId="510"/>
        </pc:sldMkLst>
        <pc:spChg chg="mod">
          <ac:chgData name="Zhang, Ming" userId="b82a8543-f1f7-489a-9aa1-19dfec147758" providerId="ADAL" clId="{7723BB28-1E22-41BF-8740-EB4DD9CC7F35}" dt="2022-11-30T21:12:12.378" v="2806" actId="20577"/>
          <ac:spMkLst>
            <pc:docMk/>
            <pc:sldMk cId="2638432773" sldId="510"/>
            <ac:spMk id="3" creationId="{2DF25676-2F6F-4850-AB04-F61D461EAB5A}"/>
          </ac:spMkLst>
        </pc:spChg>
        <pc:picChg chg="add mod">
          <ac:chgData name="Zhang, Ming" userId="b82a8543-f1f7-489a-9aa1-19dfec147758" providerId="ADAL" clId="{7723BB28-1E22-41BF-8740-EB4DD9CC7F35}" dt="2022-11-30T21:12:49.108" v="2812" actId="1076"/>
          <ac:picMkLst>
            <pc:docMk/>
            <pc:sldMk cId="2638432773" sldId="510"/>
            <ac:picMk id="5" creationId="{C092B811-9B08-660D-139B-4EC35CBD52F2}"/>
          </ac:picMkLst>
        </pc:picChg>
        <pc:picChg chg="add mod">
          <ac:chgData name="Zhang, Ming" userId="b82a8543-f1f7-489a-9aa1-19dfec147758" providerId="ADAL" clId="{7723BB28-1E22-41BF-8740-EB4DD9CC7F35}" dt="2022-11-30T21:12:51.153" v="2813" actId="1076"/>
          <ac:picMkLst>
            <pc:docMk/>
            <pc:sldMk cId="2638432773" sldId="510"/>
            <ac:picMk id="7" creationId="{AB3C8BD4-3351-0407-15AB-4B12FDAF3DDE}"/>
          </ac:picMkLst>
        </pc:picChg>
      </pc:sldChg>
      <pc:sldChg chg="delSp modSp add mod">
        <pc:chgData name="Zhang, Ming" userId="b82a8543-f1f7-489a-9aa1-19dfec147758" providerId="ADAL" clId="{7723BB28-1E22-41BF-8740-EB4DD9CC7F35}" dt="2022-11-30T21:18:09.270" v="2954" actId="20577"/>
        <pc:sldMkLst>
          <pc:docMk/>
          <pc:sldMk cId="431150289" sldId="511"/>
        </pc:sldMkLst>
        <pc:spChg chg="mod">
          <ac:chgData name="Zhang, Ming" userId="b82a8543-f1f7-489a-9aa1-19dfec147758" providerId="ADAL" clId="{7723BB28-1E22-41BF-8740-EB4DD9CC7F35}" dt="2022-11-30T21:18:09.270" v="2954" actId="20577"/>
          <ac:spMkLst>
            <pc:docMk/>
            <pc:sldMk cId="431150289" sldId="511"/>
            <ac:spMk id="3" creationId="{2DF25676-2F6F-4850-AB04-F61D461EAB5A}"/>
          </ac:spMkLst>
        </pc:spChg>
        <pc:picChg chg="del">
          <ac:chgData name="Zhang, Ming" userId="b82a8543-f1f7-489a-9aa1-19dfec147758" providerId="ADAL" clId="{7723BB28-1E22-41BF-8740-EB4DD9CC7F35}" dt="2022-11-30T21:13:48.850" v="2820" actId="478"/>
          <ac:picMkLst>
            <pc:docMk/>
            <pc:sldMk cId="431150289" sldId="511"/>
            <ac:picMk id="5" creationId="{C092B811-9B08-660D-139B-4EC35CBD52F2}"/>
          </ac:picMkLst>
        </pc:picChg>
        <pc:picChg chg="del">
          <ac:chgData name="Zhang, Ming" userId="b82a8543-f1f7-489a-9aa1-19dfec147758" providerId="ADAL" clId="{7723BB28-1E22-41BF-8740-EB4DD9CC7F35}" dt="2022-11-30T21:13:50.444" v="2821" actId="478"/>
          <ac:picMkLst>
            <pc:docMk/>
            <pc:sldMk cId="431150289" sldId="511"/>
            <ac:picMk id="7" creationId="{AB3C8BD4-3351-0407-15AB-4B12FDAF3DDE}"/>
          </ac:picMkLst>
        </pc:picChg>
      </pc:sldChg>
      <pc:sldChg chg="modSp new mod">
        <pc:chgData name="Zhang, Ming" userId="b82a8543-f1f7-489a-9aa1-19dfec147758" providerId="ADAL" clId="{7723BB28-1E22-41BF-8740-EB4DD9CC7F35}" dt="2022-11-30T21:23:47.613" v="3115" actId="20577"/>
        <pc:sldMkLst>
          <pc:docMk/>
          <pc:sldMk cId="4242500393" sldId="512"/>
        </pc:sldMkLst>
        <pc:spChg chg="mod">
          <ac:chgData name="Zhang, Ming" userId="b82a8543-f1f7-489a-9aa1-19dfec147758" providerId="ADAL" clId="{7723BB28-1E22-41BF-8740-EB4DD9CC7F35}" dt="2022-11-30T21:19:28.282" v="3022" actId="57"/>
          <ac:spMkLst>
            <pc:docMk/>
            <pc:sldMk cId="4242500393" sldId="512"/>
            <ac:spMk id="2" creationId="{1E6D8702-D095-F57E-D7D4-41E1A621BC13}"/>
          </ac:spMkLst>
        </pc:spChg>
        <pc:spChg chg="mod">
          <ac:chgData name="Zhang, Ming" userId="b82a8543-f1f7-489a-9aa1-19dfec147758" providerId="ADAL" clId="{7723BB28-1E22-41BF-8740-EB4DD9CC7F35}" dt="2022-11-30T21:23:47.613" v="3115" actId="20577"/>
          <ac:spMkLst>
            <pc:docMk/>
            <pc:sldMk cId="4242500393" sldId="512"/>
            <ac:spMk id="3" creationId="{77E4F282-4D94-981B-3002-3AADC76FE0CC}"/>
          </ac:spMkLst>
        </pc:spChg>
      </pc:sldChg>
      <pc:sldChg chg="modSp new mod">
        <pc:chgData name="Zhang, Ming" userId="b82a8543-f1f7-489a-9aa1-19dfec147758" providerId="ADAL" clId="{7723BB28-1E22-41BF-8740-EB4DD9CC7F35}" dt="2022-11-30T21:26:28.535" v="3214" actId="20577"/>
        <pc:sldMkLst>
          <pc:docMk/>
          <pc:sldMk cId="3090303231" sldId="513"/>
        </pc:sldMkLst>
        <pc:spChg chg="mod">
          <ac:chgData name="Zhang, Ming" userId="b82a8543-f1f7-489a-9aa1-19dfec147758" providerId="ADAL" clId="{7723BB28-1E22-41BF-8740-EB4DD9CC7F35}" dt="2022-11-30T21:24:33.632" v="3155" actId="20577"/>
          <ac:spMkLst>
            <pc:docMk/>
            <pc:sldMk cId="3090303231" sldId="513"/>
            <ac:spMk id="2" creationId="{DD78B4A4-E96F-8B04-E85C-C876F67EB278}"/>
          </ac:spMkLst>
        </pc:spChg>
        <pc:spChg chg="mod">
          <ac:chgData name="Zhang, Ming" userId="b82a8543-f1f7-489a-9aa1-19dfec147758" providerId="ADAL" clId="{7723BB28-1E22-41BF-8740-EB4DD9CC7F35}" dt="2022-11-30T21:26:28.535" v="3214" actId="20577"/>
          <ac:spMkLst>
            <pc:docMk/>
            <pc:sldMk cId="3090303231" sldId="513"/>
            <ac:spMk id="3" creationId="{D3C784AD-02F3-9141-2511-C220B7DF22C7}"/>
          </ac:spMkLst>
        </pc:spChg>
      </pc:sldChg>
    </pc:docChg>
  </pc:docChgLst>
  <pc:docChgLst>
    <pc:chgData name="Zhang, Ming" userId="b82a8543-f1f7-489a-9aa1-19dfec147758" providerId="ADAL" clId="{D8BEF2EB-3BD2-4AD4-B7AC-58660DEE5E90}"/>
    <pc:docChg chg="modSld">
      <pc:chgData name="Zhang, Ming" userId="b82a8543-f1f7-489a-9aa1-19dfec147758" providerId="ADAL" clId="{D8BEF2EB-3BD2-4AD4-B7AC-58660DEE5E90}" dt="2023-04-28T18:15:46.749" v="58" actId="20577"/>
      <pc:docMkLst>
        <pc:docMk/>
      </pc:docMkLst>
      <pc:sldChg chg="modSp">
        <pc:chgData name="Zhang, Ming" userId="b82a8543-f1f7-489a-9aa1-19dfec147758" providerId="ADAL" clId="{D8BEF2EB-3BD2-4AD4-B7AC-58660DEE5E90}" dt="2023-04-28T18:15:46.749" v="58" actId="20577"/>
        <pc:sldMkLst>
          <pc:docMk/>
          <pc:sldMk cId="3434976922" sldId="665"/>
        </pc:sldMkLst>
        <pc:spChg chg="mod">
          <ac:chgData name="Zhang, Ming" userId="b82a8543-f1f7-489a-9aa1-19dfec147758" providerId="ADAL" clId="{D8BEF2EB-3BD2-4AD4-B7AC-58660DEE5E90}" dt="2023-04-28T18:15:46.749" v="58" actId="20577"/>
          <ac:spMkLst>
            <pc:docMk/>
            <pc:sldMk cId="3434976922" sldId="665"/>
            <ac:spMk id="3" creationId="{6EE6D0B1-CB75-3071-31D6-B0E1DD373CB8}"/>
          </ac:spMkLst>
        </pc:spChg>
      </pc:sldChg>
      <pc:sldChg chg="modSp">
        <pc:chgData name="Zhang, Ming" userId="b82a8543-f1f7-489a-9aa1-19dfec147758" providerId="ADAL" clId="{D8BEF2EB-3BD2-4AD4-B7AC-58660DEE5E90}" dt="2023-04-28T18:05:31.693" v="15" actId="20577"/>
        <pc:sldMkLst>
          <pc:docMk/>
          <pc:sldMk cId="2226936845" sldId="672"/>
        </pc:sldMkLst>
        <pc:spChg chg="mod">
          <ac:chgData name="Zhang, Ming" userId="b82a8543-f1f7-489a-9aa1-19dfec147758" providerId="ADAL" clId="{D8BEF2EB-3BD2-4AD4-B7AC-58660DEE5E90}" dt="2023-04-28T18:05:31.693" v="15" actId="20577"/>
          <ac:spMkLst>
            <pc:docMk/>
            <pc:sldMk cId="2226936845" sldId="672"/>
            <ac:spMk id="3" creationId="{DB5A49A7-657F-5849-A9A7-84541A71B4BF}"/>
          </ac:spMkLst>
        </pc:spChg>
      </pc:sldChg>
      <pc:sldChg chg="modSp">
        <pc:chgData name="Zhang, Ming" userId="b82a8543-f1f7-489a-9aa1-19dfec147758" providerId="ADAL" clId="{D8BEF2EB-3BD2-4AD4-B7AC-58660DEE5E90}" dt="2023-04-25T18:46:39.138" v="8" actId="20577"/>
        <pc:sldMkLst>
          <pc:docMk/>
          <pc:sldMk cId="653209807" sldId="706"/>
        </pc:sldMkLst>
        <pc:spChg chg="mod">
          <ac:chgData name="Zhang, Ming" userId="b82a8543-f1f7-489a-9aa1-19dfec147758" providerId="ADAL" clId="{D8BEF2EB-3BD2-4AD4-B7AC-58660DEE5E90}" dt="2023-04-25T18:46:39.138" v="8" actId="20577"/>
          <ac:spMkLst>
            <pc:docMk/>
            <pc:sldMk cId="653209807" sldId="706"/>
            <ac:spMk id="3" creationId="{C6B32613-0243-0220-1DAC-185BCAE73724}"/>
          </ac:spMkLst>
        </pc:spChg>
      </pc:sldChg>
    </pc:docChg>
  </pc:docChgLst>
  <pc:docChgLst>
    <pc:chgData name="Zhang, Ming" userId="c42c0673-24fb-471d-a251-3b1ad47dea15" providerId="ADAL" clId="{FA0739E5-8C2F-47D5-81F6-1CB151AD11D6}"/>
    <pc:docChg chg="undo custSel addSld delSld modSld">
      <pc:chgData name="Zhang, Ming" userId="c42c0673-24fb-471d-a251-3b1ad47dea15" providerId="ADAL" clId="{FA0739E5-8C2F-47D5-81F6-1CB151AD11D6}" dt="2019-01-23T14:18:31.953" v="71" actId="13926"/>
      <pc:docMkLst>
        <pc:docMk/>
      </pc:docMkLst>
      <pc:sldChg chg="modSp">
        <pc:chgData name="Zhang, Ming" userId="c42c0673-24fb-471d-a251-3b1ad47dea15" providerId="ADAL" clId="{FA0739E5-8C2F-47D5-81F6-1CB151AD11D6}" dt="2019-01-16T01:35:42.180" v="63" actId="20577"/>
        <pc:sldMkLst>
          <pc:docMk/>
          <pc:sldMk cId="2671960317" sldId="260"/>
        </pc:sldMkLst>
        <pc:spChg chg="mod">
          <ac:chgData name="Zhang, Ming" userId="c42c0673-24fb-471d-a251-3b1ad47dea15" providerId="ADAL" clId="{FA0739E5-8C2F-47D5-81F6-1CB151AD11D6}" dt="2019-01-16T01:35:42.180" v="63" actId="20577"/>
          <ac:spMkLst>
            <pc:docMk/>
            <pc:sldMk cId="2671960317" sldId="260"/>
            <ac:spMk id="5" creationId="{00000000-0000-0000-0000-000000000000}"/>
          </ac:spMkLst>
        </pc:spChg>
      </pc:sldChg>
      <pc:sldChg chg="modSp modNotesTx">
        <pc:chgData name="Zhang, Ming" userId="c42c0673-24fb-471d-a251-3b1ad47dea15" providerId="ADAL" clId="{FA0739E5-8C2F-47D5-81F6-1CB151AD11D6}" dt="2019-01-14T13:57:37.057" v="24" actId="20577"/>
        <pc:sldMkLst>
          <pc:docMk/>
          <pc:sldMk cId="1170228739" sldId="269"/>
        </pc:sldMkLst>
        <pc:spChg chg="mod">
          <ac:chgData name="Zhang, Ming" userId="c42c0673-24fb-471d-a251-3b1ad47dea15" providerId="ADAL" clId="{FA0739E5-8C2F-47D5-81F6-1CB151AD11D6}" dt="2019-01-14T13:57:37.057" v="24" actId="20577"/>
          <ac:spMkLst>
            <pc:docMk/>
            <pc:sldMk cId="1170228739" sldId="269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4T14:04:36.681" v="28" actId="20577"/>
        <pc:sldMkLst>
          <pc:docMk/>
          <pc:sldMk cId="1709877381" sldId="273"/>
        </pc:sldMkLst>
        <pc:spChg chg="mod">
          <ac:chgData name="Zhang, Ming" userId="c42c0673-24fb-471d-a251-3b1ad47dea15" providerId="ADAL" clId="{FA0739E5-8C2F-47D5-81F6-1CB151AD11D6}" dt="2019-01-14T14:04:36.681" v="28" actId="20577"/>
          <ac:spMkLst>
            <pc:docMk/>
            <pc:sldMk cId="1709877381" sldId="273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4T14:10:45.774" v="32" actId="20577"/>
        <pc:sldMkLst>
          <pc:docMk/>
          <pc:sldMk cId="193370586" sldId="276"/>
        </pc:sldMkLst>
        <pc:spChg chg="mod">
          <ac:chgData name="Zhang, Ming" userId="c42c0673-24fb-471d-a251-3b1ad47dea15" providerId="ADAL" clId="{FA0739E5-8C2F-47D5-81F6-1CB151AD11D6}" dt="2019-01-14T14:10:45.774" v="32" actId="20577"/>
          <ac:spMkLst>
            <pc:docMk/>
            <pc:sldMk cId="193370586" sldId="276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4T14:13:17.525" v="34" actId="13926"/>
        <pc:sldMkLst>
          <pc:docMk/>
          <pc:sldMk cId="3549230789" sldId="278"/>
        </pc:sldMkLst>
        <pc:spChg chg="mod">
          <ac:chgData name="Zhang, Ming" userId="c42c0673-24fb-471d-a251-3b1ad47dea15" providerId="ADAL" clId="{FA0739E5-8C2F-47D5-81F6-1CB151AD11D6}" dt="2019-01-14T14:13:17.525" v="34" actId="13926"/>
          <ac:spMkLst>
            <pc:docMk/>
            <pc:sldMk cId="3549230789" sldId="278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45:28.418" v="64" actId="13926"/>
        <pc:sldMkLst>
          <pc:docMk/>
          <pc:sldMk cId="2831665613" sldId="279"/>
        </pc:sldMkLst>
        <pc:spChg chg="mod">
          <ac:chgData name="Zhang, Ming" userId="c42c0673-24fb-471d-a251-3b1ad47dea15" providerId="ADAL" clId="{FA0739E5-8C2F-47D5-81F6-1CB151AD11D6}" dt="2019-01-16T13:45:28.418" v="64" actId="13926"/>
          <ac:spMkLst>
            <pc:docMk/>
            <pc:sldMk cId="2831665613" sldId="279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48:06.332" v="65" actId="13926"/>
        <pc:sldMkLst>
          <pc:docMk/>
          <pc:sldMk cId="2689670801" sldId="284"/>
        </pc:sldMkLst>
        <pc:spChg chg="mod">
          <ac:chgData name="Zhang, Ming" userId="c42c0673-24fb-471d-a251-3b1ad47dea15" providerId="ADAL" clId="{FA0739E5-8C2F-47D5-81F6-1CB151AD11D6}" dt="2019-01-16T13:48:06.332" v="65" actId="13926"/>
          <ac:spMkLst>
            <pc:docMk/>
            <pc:sldMk cId="2689670801" sldId="284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48:56.224" v="68" actId="207"/>
        <pc:sldMkLst>
          <pc:docMk/>
          <pc:sldMk cId="374066804" sldId="285"/>
        </pc:sldMkLst>
        <pc:spChg chg="mod">
          <ac:chgData name="Zhang, Ming" userId="c42c0673-24fb-471d-a251-3b1ad47dea15" providerId="ADAL" clId="{FA0739E5-8C2F-47D5-81F6-1CB151AD11D6}" dt="2019-01-16T13:48:56.224" v="68" actId="207"/>
          <ac:spMkLst>
            <pc:docMk/>
            <pc:sldMk cId="374066804" sldId="285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16T13:53:12.448" v="70" actId="20577"/>
        <pc:sldMkLst>
          <pc:docMk/>
          <pc:sldMk cId="2899847421" sldId="288"/>
        </pc:sldMkLst>
        <pc:spChg chg="mod">
          <ac:chgData name="Zhang, Ming" userId="c42c0673-24fb-471d-a251-3b1ad47dea15" providerId="ADAL" clId="{FA0739E5-8C2F-47D5-81F6-1CB151AD11D6}" dt="2019-01-16T13:53:12.448" v="70" actId="20577"/>
          <ac:spMkLst>
            <pc:docMk/>
            <pc:sldMk cId="2899847421" sldId="288"/>
            <ac:spMk id="3" creationId="{00000000-0000-0000-0000-000000000000}"/>
          </ac:spMkLst>
        </pc:spChg>
      </pc:sldChg>
      <pc:sldChg chg="modSp">
        <pc:chgData name="Zhang, Ming" userId="c42c0673-24fb-471d-a251-3b1ad47dea15" providerId="ADAL" clId="{FA0739E5-8C2F-47D5-81F6-1CB151AD11D6}" dt="2019-01-23T14:18:31.953" v="71" actId="13926"/>
        <pc:sldMkLst>
          <pc:docMk/>
          <pc:sldMk cId="2242920664" sldId="299"/>
        </pc:sldMkLst>
        <pc:spChg chg="mod">
          <ac:chgData name="Zhang, Ming" userId="c42c0673-24fb-471d-a251-3b1ad47dea15" providerId="ADAL" clId="{FA0739E5-8C2F-47D5-81F6-1CB151AD11D6}" dt="2019-01-23T14:18:31.953" v="71" actId="13926"/>
          <ac:spMkLst>
            <pc:docMk/>
            <pc:sldMk cId="2242920664" sldId="299"/>
            <ac:spMk id="3" creationId="{00000000-0000-0000-0000-000000000000}"/>
          </ac:spMkLst>
        </pc:spChg>
      </pc:sldChg>
    </pc:docChg>
  </pc:docChgLst>
  <pc:docChgLst>
    <pc:chgData name="Zhang, Ming" userId="b82a8543-f1f7-489a-9aa1-19dfec147758" providerId="ADAL" clId="{4E5B9B9E-B037-4384-BBA6-3F98FFFDAC72}"/>
    <pc:docChg chg="undo custSel addSld delSld modSld">
      <pc:chgData name="Zhang, Ming" userId="b82a8543-f1f7-489a-9aa1-19dfec147758" providerId="ADAL" clId="{4E5B9B9E-B037-4384-BBA6-3F98FFFDAC72}" dt="2022-07-21T13:32:50.853" v="1983" actId="108"/>
      <pc:docMkLst>
        <pc:docMk/>
      </pc:docMkLst>
      <pc:sldChg chg="modSp mod">
        <pc:chgData name="Zhang, Ming" userId="b82a8543-f1f7-489a-9aa1-19dfec147758" providerId="ADAL" clId="{4E5B9B9E-B037-4384-BBA6-3F98FFFDAC72}" dt="2022-07-21T13:32:50.853" v="1983" actId="108"/>
        <pc:sldMkLst>
          <pc:docMk/>
          <pc:sldMk cId="2671960317" sldId="260"/>
        </pc:sldMkLst>
        <pc:spChg chg="mod">
          <ac:chgData name="Zhang, Ming" userId="b82a8543-f1f7-489a-9aa1-19dfec147758" providerId="ADAL" clId="{4E5B9B9E-B037-4384-BBA6-3F98FFFDAC72}" dt="2022-07-21T13:32:50.853" v="1983" actId="108"/>
          <ac:spMkLst>
            <pc:docMk/>
            <pc:sldMk cId="2671960317" sldId="260"/>
            <ac:spMk id="4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10T11:07:05.596" v="1859" actId="20577"/>
          <ac:spMkLst>
            <pc:docMk/>
            <pc:sldMk cId="2671960317" sldId="260"/>
            <ac:spMk id="5" creationId="{00000000-0000-0000-0000-000000000000}"/>
          </ac:spMkLst>
        </pc:spChg>
      </pc:sldChg>
      <pc:sldChg chg="modSp mod">
        <pc:chgData name="Zhang, Ming" userId="b82a8543-f1f7-489a-9aa1-19dfec147758" providerId="ADAL" clId="{4E5B9B9E-B037-4384-BBA6-3F98FFFDAC72}" dt="2022-07-21T13:11:07.982" v="1871" actId="255"/>
        <pc:sldMkLst>
          <pc:docMk/>
          <pc:sldMk cId="4039636835" sldId="268"/>
        </pc:sldMkLst>
        <pc:spChg chg="mod">
          <ac:chgData name="Zhang, Ming" userId="b82a8543-f1f7-489a-9aa1-19dfec147758" providerId="ADAL" clId="{4E5B9B9E-B037-4384-BBA6-3F98FFFDAC72}" dt="2022-07-09T11:01:53.513" v="28" actId="20577"/>
          <ac:spMkLst>
            <pc:docMk/>
            <pc:sldMk cId="4039636835" sldId="268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1:07.982" v="1871" actId="255"/>
          <ac:spMkLst>
            <pc:docMk/>
            <pc:sldMk cId="4039636835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4E5B9B9E-B037-4384-BBA6-3F98FFFDAC72}" dt="2022-07-21T13:11:13.731" v="1872" actId="255"/>
        <pc:sldMkLst>
          <pc:docMk/>
          <pc:sldMk cId="1170228739" sldId="269"/>
        </pc:sldMkLst>
        <pc:spChg chg="mod">
          <ac:chgData name="Zhang, Ming" userId="b82a8543-f1f7-489a-9aa1-19dfec147758" providerId="ADAL" clId="{4E5B9B9E-B037-4384-BBA6-3F98FFFDAC72}" dt="2022-07-09T11:03:01.737" v="105" actId="20577"/>
          <ac:spMkLst>
            <pc:docMk/>
            <pc:sldMk cId="1170228739" sldId="269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1:13.731" v="1872" actId="255"/>
          <ac:spMkLst>
            <pc:docMk/>
            <pc:sldMk cId="1170228739" sldId="269"/>
            <ac:spMk id="3" creationId="{00000000-0000-0000-0000-000000000000}"/>
          </ac:spMkLst>
        </pc:spChg>
      </pc:sldChg>
      <pc:sldChg chg="delSp modSp mod">
        <pc:chgData name="Zhang, Ming" userId="b82a8543-f1f7-489a-9aa1-19dfec147758" providerId="ADAL" clId="{4E5B9B9E-B037-4384-BBA6-3F98FFFDAC72}" dt="2022-07-09T11:10:14.529" v="446" actId="20577"/>
        <pc:sldMkLst>
          <pc:docMk/>
          <pc:sldMk cId="3586436310" sldId="293"/>
        </pc:sldMkLst>
        <pc:spChg chg="mod">
          <ac:chgData name="Zhang, Ming" userId="b82a8543-f1f7-489a-9aa1-19dfec147758" providerId="ADAL" clId="{4E5B9B9E-B037-4384-BBA6-3F98FFFDAC72}" dt="2022-07-09T11:10:14.529" v="446" actId="20577"/>
          <ac:spMkLst>
            <pc:docMk/>
            <pc:sldMk cId="3586436310" sldId="293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09T11:09:59.458" v="444" actId="14100"/>
          <ac:spMkLst>
            <pc:docMk/>
            <pc:sldMk cId="3586436310" sldId="293"/>
            <ac:spMk id="3" creationId="{00000000-0000-0000-0000-000000000000}"/>
          </ac:spMkLst>
        </pc:spChg>
        <pc:spChg chg="del">
          <ac:chgData name="Zhang, Ming" userId="b82a8543-f1f7-489a-9aa1-19dfec147758" providerId="ADAL" clId="{4E5B9B9E-B037-4384-BBA6-3F98FFFDAC72}" dt="2022-07-09T11:07:57.169" v="406" actId="478"/>
          <ac:spMkLst>
            <pc:docMk/>
            <pc:sldMk cId="3586436310" sldId="293"/>
            <ac:spMk id="5" creationId="{31B67F38-452B-B702-C9CA-0AB176041269}"/>
          </ac:spMkLst>
        </pc:spChg>
      </pc:sldChg>
      <pc:sldChg chg="modSp mod">
        <pc:chgData name="Zhang, Ming" userId="b82a8543-f1f7-489a-9aa1-19dfec147758" providerId="ADAL" clId="{4E5B9B9E-B037-4384-BBA6-3F98FFFDAC72}" dt="2022-07-21T13:11:28.707" v="1873" actId="255"/>
        <pc:sldMkLst>
          <pc:docMk/>
          <pc:sldMk cId="91930524" sldId="294"/>
        </pc:sldMkLst>
        <pc:spChg chg="mod">
          <ac:chgData name="Zhang, Ming" userId="b82a8543-f1f7-489a-9aa1-19dfec147758" providerId="ADAL" clId="{4E5B9B9E-B037-4384-BBA6-3F98FFFDAC72}" dt="2022-07-09T11:10:36.459" v="462" actId="20577"/>
          <ac:spMkLst>
            <pc:docMk/>
            <pc:sldMk cId="91930524" sldId="294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1:28.707" v="1873" actId="255"/>
          <ac:spMkLst>
            <pc:docMk/>
            <pc:sldMk cId="91930524" sldId="294"/>
            <ac:spMk id="3" creationId="{00000000-0000-0000-0000-000000000000}"/>
          </ac:spMkLst>
        </pc:spChg>
      </pc:sldChg>
      <pc:sldChg chg="addSp delSp modSp add mod">
        <pc:chgData name="Zhang, Ming" userId="b82a8543-f1f7-489a-9aa1-19dfec147758" providerId="ADAL" clId="{4E5B9B9E-B037-4384-BBA6-3F98FFFDAC72}" dt="2022-07-21T13:12:28.050" v="1884" actId="20577"/>
        <pc:sldMkLst>
          <pc:docMk/>
          <pc:sldMk cId="512230477" sldId="295"/>
        </pc:sldMkLst>
        <pc:spChg chg="mod">
          <ac:chgData name="Zhang, Ming" userId="b82a8543-f1f7-489a-9aa1-19dfec147758" providerId="ADAL" clId="{4E5B9B9E-B037-4384-BBA6-3F98FFFDAC72}" dt="2022-07-09T11:19:28.321" v="739" actId="20577"/>
          <ac:spMkLst>
            <pc:docMk/>
            <pc:sldMk cId="512230477" sldId="295"/>
            <ac:spMk id="2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2:28.050" v="1884" actId="20577"/>
          <ac:spMkLst>
            <pc:docMk/>
            <pc:sldMk cId="512230477" sldId="295"/>
            <ac:spMk id="3" creationId="{00000000-0000-0000-0000-000000000000}"/>
          </ac:spMkLst>
        </pc:spChg>
        <pc:spChg chg="add del mod">
          <ac:chgData name="Zhang, Ming" userId="b82a8543-f1f7-489a-9aa1-19dfec147758" providerId="ADAL" clId="{4E5B9B9E-B037-4384-BBA6-3F98FFFDAC72}" dt="2022-07-09T11:45:09.275" v="1471" actId="478"/>
          <ac:spMkLst>
            <pc:docMk/>
            <pc:sldMk cId="512230477" sldId="295"/>
            <ac:spMk id="5" creationId="{650EEDDC-E9C8-80E5-3EF7-7CD4D732662A}"/>
          </ac:spMkLst>
        </pc:spChg>
      </pc:sldChg>
      <pc:sldChg chg="del">
        <pc:chgData name="Zhang, Ming" userId="b82a8543-f1f7-489a-9aa1-19dfec147758" providerId="ADAL" clId="{4E5B9B9E-B037-4384-BBA6-3F98FFFDAC72}" dt="2022-07-09T11:12:24.389" v="479" actId="47"/>
        <pc:sldMkLst>
          <pc:docMk/>
          <pc:sldMk cId="771154753" sldId="295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787738548" sldId="296"/>
        </pc:sldMkLst>
      </pc:sldChg>
      <pc:sldChg chg="modSp new mod">
        <pc:chgData name="Zhang, Ming" userId="b82a8543-f1f7-489a-9aa1-19dfec147758" providerId="ADAL" clId="{4E5B9B9E-B037-4384-BBA6-3F98FFFDAC72}" dt="2022-07-21T13:12:36.484" v="1885" actId="255"/>
        <pc:sldMkLst>
          <pc:docMk/>
          <pc:sldMk cId="3760629693" sldId="296"/>
        </pc:sldMkLst>
        <pc:spChg chg="mod">
          <ac:chgData name="Zhang, Ming" userId="b82a8543-f1f7-489a-9aa1-19dfec147758" providerId="ADAL" clId="{4E5B9B9E-B037-4384-BBA6-3F98FFFDAC72}" dt="2022-07-09T11:19:11.617" v="723" actId="20577"/>
          <ac:spMkLst>
            <pc:docMk/>
            <pc:sldMk cId="3760629693" sldId="296"/>
            <ac:spMk id="2" creationId="{799426C6-007A-1B45-62B0-81A87167572D}"/>
          </ac:spMkLst>
        </pc:spChg>
        <pc:spChg chg="mod">
          <ac:chgData name="Zhang, Ming" userId="b82a8543-f1f7-489a-9aa1-19dfec147758" providerId="ADAL" clId="{4E5B9B9E-B037-4384-BBA6-3F98FFFDAC72}" dt="2022-07-21T13:12:36.484" v="1885" actId="255"/>
          <ac:spMkLst>
            <pc:docMk/>
            <pc:sldMk cId="3760629693" sldId="296"/>
            <ac:spMk id="3" creationId="{F05C2105-C9EA-4CCA-B300-039A3F4510F3}"/>
          </ac:spMkLst>
        </pc:spChg>
      </pc:sldChg>
      <pc:sldChg chg="addSp modSp new mod">
        <pc:chgData name="Zhang, Ming" userId="b82a8543-f1f7-489a-9aa1-19dfec147758" providerId="ADAL" clId="{4E5B9B9E-B037-4384-BBA6-3F98FFFDAC72}" dt="2022-07-09T11:23:17.751" v="789" actId="1076"/>
        <pc:sldMkLst>
          <pc:docMk/>
          <pc:sldMk cId="344297503" sldId="297"/>
        </pc:sldMkLst>
        <pc:spChg chg="mod">
          <ac:chgData name="Zhang, Ming" userId="b82a8543-f1f7-489a-9aa1-19dfec147758" providerId="ADAL" clId="{4E5B9B9E-B037-4384-BBA6-3F98FFFDAC72}" dt="2022-07-09T11:20:39.875" v="766" actId="20577"/>
          <ac:spMkLst>
            <pc:docMk/>
            <pc:sldMk cId="344297503" sldId="297"/>
            <ac:spMk id="2" creationId="{EF18B82E-9E94-BD9E-FAAB-4BBA9E6BA634}"/>
          </ac:spMkLst>
        </pc:spChg>
        <pc:spChg chg="mod">
          <ac:chgData name="Zhang, Ming" userId="b82a8543-f1f7-489a-9aa1-19dfec147758" providerId="ADAL" clId="{4E5B9B9E-B037-4384-BBA6-3F98FFFDAC72}" dt="2022-07-09T11:23:03.794" v="787" actId="1076"/>
          <ac:spMkLst>
            <pc:docMk/>
            <pc:sldMk cId="344297503" sldId="297"/>
            <ac:spMk id="3" creationId="{E83B902C-D1DB-43B5-6605-41AAD1AF1A99}"/>
          </ac:spMkLst>
        </pc:spChg>
        <pc:spChg chg="add mod">
          <ac:chgData name="Zhang, Ming" userId="b82a8543-f1f7-489a-9aa1-19dfec147758" providerId="ADAL" clId="{4E5B9B9E-B037-4384-BBA6-3F98FFFDAC72}" dt="2022-07-09T11:23:17.751" v="789" actId="1076"/>
          <ac:spMkLst>
            <pc:docMk/>
            <pc:sldMk cId="344297503" sldId="297"/>
            <ac:spMk id="6" creationId="{BE0149FD-22B9-65D6-1460-DCA7E24AD007}"/>
          </ac:spMkLst>
        </pc:spChg>
        <pc:picChg chg="add mod">
          <ac:chgData name="Zhang, Ming" userId="b82a8543-f1f7-489a-9aa1-19dfec147758" providerId="ADAL" clId="{4E5B9B9E-B037-4384-BBA6-3F98FFFDAC72}" dt="2022-07-09T11:21:26.181" v="776" actId="14100"/>
          <ac:picMkLst>
            <pc:docMk/>
            <pc:sldMk cId="344297503" sldId="297"/>
            <ac:picMk id="5" creationId="{848D650E-8F52-39F8-463F-3C14B8C6A90B}"/>
          </ac:picMkLst>
        </pc:pic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949709988" sldId="297"/>
        </pc:sldMkLst>
      </pc:sldChg>
      <pc:sldChg chg="modSp new mod">
        <pc:chgData name="Zhang, Ming" userId="b82a8543-f1f7-489a-9aa1-19dfec147758" providerId="ADAL" clId="{4E5B9B9E-B037-4384-BBA6-3F98FFFDAC72}" dt="2022-07-21T13:13:43.387" v="1917" actId="20577"/>
        <pc:sldMkLst>
          <pc:docMk/>
          <pc:sldMk cId="193334003" sldId="298"/>
        </pc:sldMkLst>
        <pc:spChg chg="mod">
          <ac:chgData name="Zhang, Ming" userId="b82a8543-f1f7-489a-9aa1-19dfec147758" providerId="ADAL" clId="{4E5B9B9E-B037-4384-BBA6-3F98FFFDAC72}" dt="2022-07-09T11:24:19.150" v="797" actId="20577"/>
          <ac:spMkLst>
            <pc:docMk/>
            <pc:sldMk cId="193334003" sldId="298"/>
            <ac:spMk id="2" creationId="{33B1B54B-F1D0-8135-A868-6CDCBA17CBCD}"/>
          </ac:spMkLst>
        </pc:spChg>
        <pc:spChg chg="mod">
          <ac:chgData name="Zhang, Ming" userId="b82a8543-f1f7-489a-9aa1-19dfec147758" providerId="ADAL" clId="{4E5B9B9E-B037-4384-BBA6-3F98FFFDAC72}" dt="2022-07-21T13:13:43.387" v="1917" actId="20577"/>
          <ac:spMkLst>
            <pc:docMk/>
            <pc:sldMk cId="193334003" sldId="298"/>
            <ac:spMk id="3" creationId="{FF085805-8B55-9792-BABC-B684DBB6E596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59723761" sldId="298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3040377341" sldId="299"/>
        </pc:sldMkLst>
      </pc:sldChg>
      <pc:sldChg chg="modSp new mod">
        <pc:chgData name="Zhang, Ming" userId="b82a8543-f1f7-489a-9aa1-19dfec147758" providerId="ADAL" clId="{4E5B9B9E-B037-4384-BBA6-3F98FFFDAC72}" dt="2022-07-21T13:13:52.253" v="1918" actId="255"/>
        <pc:sldMkLst>
          <pc:docMk/>
          <pc:sldMk cId="3163502868" sldId="299"/>
        </pc:sldMkLst>
        <pc:spChg chg="mod">
          <ac:chgData name="Zhang, Ming" userId="b82a8543-f1f7-489a-9aa1-19dfec147758" providerId="ADAL" clId="{4E5B9B9E-B037-4384-BBA6-3F98FFFDAC72}" dt="2022-07-09T11:35:03.368" v="1306" actId="20577"/>
          <ac:spMkLst>
            <pc:docMk/>
            <pc:sldMk cId="3163502868" sldId="299"/>
            <ac:spMk id="2" creationId="{6F123D5F-0ABF-E14C-990C-D7C76876DB41}"/>
          </ac:spMkLst>
        </pc:spChg>
        <pc:spChg chg="mod">
          <ac:chgData name="Zhang, Ming" userId="b82a8543-f1f7-489a-9aa1-19dfec147758" providerId="ADAL" clId="{4E5B9B9E-B037-4384-BBA6-3F98FFFDAC72}" dt="2022-07-21T13:13:52.253" v="1918" actId="255"/>
          <ac:spMkLst>
            <pc:docMk/>
            <pc:sldMk cId="3163502868" sldId="299"/>
            <ac:spMk id="3" creationId="{C841907D-7C1B-3E71-4738-E9D5E6506A42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218715110" sldId="300"/>
        </pc:sldMkLst>
      </pc:sldChg>
      <pc:sldChg chg="addSp delSp modSp new mod">
        <pc:chgData name="Zhang, Ming" userId="b82a8543-f1f7-489a-9aa1-19dfec147758" providerId="ADAL" clId="{4E5B9B9E-B037-4384-BBA6-3F98FFFDAC72}" dt="2022-07-09T11:44:36.441" v="1470" actId="1076"/>
        <pc:sldMkLst>
          <pc:docMk/>
          <pc:sldMk cId="3795430462" sldId="300"/>
        </pc:sldMkLst>
        <pc:spChg chg="mod">
          <ac:chgData name="Zhang, Ming" userId="b82a8543-f1f7-489a-9aa1-19dfec147758" providerId="ADAL" clId="{4E5B9B9E-B037-4384-BBA6-3F98FFFDAC72}" dt="2022-07-09T11:39:56.208" v="1461" actId="20577"/>
          <ac:spMkLst>
            <pc:docMk/>
            <pc:sldMk cId="3795430462" sldId="300"/>
            <ac:spMk id="2" creationId="{14F70504-F2B3-55B4-F706-1FAD40D34A3C}"/>
          </ac:spMkLst>
        </pc:spChg>
        <pc:spChg chg="del">
          <ac:chgData name="Zhang, Ming" userId="b82a8543-f1f7-489a-9aa1-19dfec147758" providerId="ADAL" clId="{4E5B9B9E-B037-4384-BBA6-3F98FFFDAC72}" dt="2022-07-09T11:40:09.963" v="1462" actId="478"/>
          <ac:spMkLst>
            <pc:docMk/>
            <pc:sldMk cId="3795430462" sldId="300"/>
            <ac:spMk id="3" creationId="{53E0231D-3D87-2FD3-92C2-D29676034C34}"/>
          </ac:spMkLst>
        </pc:spChg>
        <pc:spChg chg="add del mod">
          <ac:chgData name="Zhang, Ming" userId="b82a8543-f1f7-489a-9aa1-19dfec147758" providerId="ADAL" clId="{4E5B9B9E-B037-4384-BBA6-3F98FFFDAC72}" dt="2022-07-09T11:40:18.473" v="1465" actId="478"/>
          <ac:spMkLst>
            <pc:docMk/>
            <pc:sldMk cId="3795430462" sldId="300"/>
            <ac:spMk id="5" creationId="{5DC79CAD-EBBE-FE35-282C-E2C3D369007C}"/>
          </ac:spMkLst>
        </pc:spChg>
        <pc:picChg chg="add mod">
          <ac:chgData name="Zhang, Ming" userId="b82a8543-f1f7-489a-9aa1-19dfec147758" providerId="ADAL" clId="{4E5B9B9E-B037-4384-BBA6-3F98FFFDAC72}" dt="2022-07-09T11:44:17.041" v="1467" actId="1076"/>
          <ac:picMkLst>
            <pc:docMk/>
            <pc:sldMk cId="3795430462" sldId="300"/>
            <ac:picMk id="7" creationId="{7118B56E-8D06-BA84-F72F-27ED0C56114E}"/>
          </ac:picMkLst>
        </pc:picChg>
        <pc:picChg chg="add mod">
          <ac:chgData name="Zhang, Ming" userId="b82a8543-f1f7-489a-9aa1-19dfec147758" providerId="ADAL" clId="{4E5B9B9E-B037-4384-BBA6-3F98FFFDAC72}" dt="2022-07-09T11:44:36.441" v="1470" actId="1076"/>
          <ac:picMkLst>
            <pc:docMk/>
            <pc:sldMk cId="3795430462" sldId="300"/>
            <ac:picMk id="9" creationId="{891CD5AD-32D3-6593-F05E-DE63848E641B}"/>
          </ac:picMkLst>
        </pc:pic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417506296" sldId="301"/>
        </pc:sldMkLst>
      </pc:sldChg>
      <pc:sldChg chg="modSp new mod">
        <pc:chgData name="Zhang, Ming" userId="b82a8543-f1f7-489a-9aa1-19dfec147758" providerId="ADAL" clId="{4E5B9B9E-B037-4384-BBA6-3F98FFFDAC72}" dt="2022-07-21T13:14:06.909" v="1919" actId="255"/>
        <pc:sldMkLst>
          <pc:docMk/>
          <pc:sldMk cId="3885086072" sldId="301"/>
        </pc:sldMkLst>
        <pc:spChg chg="mod">
          <ac:chgData name="Zhang, Ming" userId="b82a8543-f1f7-489a-9aa1-19dfec147758" providerId="ADAL" clId="{4E5B9B9E-B037-4384-BBA6-3F98FFFDAC72}" dt="2022-07-09T11:47:13.920" v="1484" actId="20577"/>
          <ac:spMkLst>
            <pc:docMk/>
            <pc:sldMk cId="3885086072" sldId="301"/>
            <ac:spMk id="2" creationId="{E627E057-E8CF-498C-563F-AA80BFA667F5}"/>
          </ac:spMkLst>
        </pc:spChg>
        <pc:spChg chg="mod">
          <ac:chgData name="Zhang, Ming" userId="b82a8543-f1f7-489a-9aa1-19dfec147758" providerId="ADAL" clId="{4E5B9B9E-B037-4384-BBA6-3F98FFFDAC72}" dt="2022-07-21T13:14:06.909" v="1919" actId="255"/>
          <ac:spMkLst>
            <pc:docMk/>
            <pc:sldMk cId="3885086072" sldId="301"/>
            <ac:spMk id="3" creationId="{46544C89-095E-4DC6-1255-A8B87B2705ED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1952453137" sldId="302"/>
        </pc:sldMkLst>
      </pc:sldChg>
      <pc:sldChg chg="modSp new mod">
        <pc:chgData name="Zhang, Ming" userId="b82a8543-f1f7-489a-9aa1-19dfec147758" providerId="ADAL" clId="{4E5B9B9E-B037-4384-BBA6-3F98FFFDAC72}" dt="2022-07-21T13:14:32.323" v="1923" actId="255"/>
        <pc:sldMkLst>
          <pc:docMk/>
          <pc:sldMk cId="2763838374" sldId="302"/>
        </pc:sldMkLst>
        <pc:spChg chg="mod">
          <ac:chgData name="Zhang, Ming" userId="b82a8543-f1f7-489a-9aa1-19dfec147758" providerId="ADAL" clId="{4E5B9B9E-B037-4384-BBA6-3F98FFFDAC72}" dt="2022-07-09T11:50:06.911" v="1522" actId="20577"/>
          <ac:spMkLst>
            <pc:docMk/>
            <pc:sldMk cId="2763838374" sldId="302"/>
            <ac:spMk id="2" creationId="{D173361B-39CC-D623-3C77-DB6C9E333AF9}"/>
          </ac:spMkLst>
        </pc:spChg>
        <pc:spChg chg="mod">
          <ac:chgData name="Zhang, Ming" userId="b82a8543-f1f7-489a-9aa1-19dfec147758" providerId="ADAL" clId="{4E5B9B9E-B037-4384-BBA6-3F98FFFDAC72}" dt="2022-07-21T13:14:32.323" v="1923" actId="255"/>
          <ac:spMkLst>
            <pc:docMk/>
            <pc:sldMk cId="2763838374" sldId="302"/>
            <ac:spMk id="3" creationId="{A2819F7A-77DF-35D8-991B-272F129ECDB7}"/>
          </ac:spMkLst>
        </pc:spChg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528646196" sldId="303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3369514549" sldId="304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376371459" sldId="305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2788979329" sldId="306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739638478" sldId="307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571953190" sldId="308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672966412" sldId="309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597043713" sldId="310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1132614003" sldId="311"/>
        </pc:sldMkLst>
      </pc:sldChg>
      <pc:sldChg chg="del">
        <pc:chgData name="Zhang, Ming" userId="b82a8543-f1f7-489a-9aa1-19dfec147758" providerId="ADAL" clId="{4E5B9B9E-B037-4384-BBA6-3F98FFFDAC72}" dt="2022-07-09T11:12:29.544" v="480" actId="47"/>
        <pc:sldMkLst>
          <pc:docMk/>
          <pc:sldMk cId="3409819925" sldId="312"/>
        </pc:sldMkLst>
      </pc:sldChg>
      <pc:sldChg chg="modSp add del mod">
        <pc:chgData name="Zhang, Ming" userId="b82a8543-f1f7-489a-9aa1-19dfec147758" providerId="ADAL" clId="{4E5B9B9E-B037-4384-BBA6-3F98FFFDAC72}" dt="2022-07-21T13:18:43.163" v="1971" actId="255"/>
        <pc:sldMkLst>
          <pc:docMk/>
          <pc:sldMk cId="531842335" sldId="313"/>
        </pc:sldMkLst>
        <pc:spChg chg="mod">
          <ac:chgData name="Zhang, Ming" userId="b82a8543-f1f7-489a-9aa1-19dfec147758" providerId="ADAL" clId="{4E5B9B9E-B037-4384-BBA6-3F98FFFDAC72}" dt="2022-07-21T13:18:43.163" v="1971" actId="255"/>
          <ac:spMkLst>
            <pc:docMk/>
            <pc:sldMk cId="531842335" sldId="313"/>
            <ac:spMk id="3" creationId="{06DB186D-F5B8-0ACC-14B8-568E76D7D229}"/>
          </ac:spMkLst>
        </pc:spChg>
      </pc:sldChg>
      <pc:sldChg chg="modSp add mod">
        <pc:chgData name="Zhang, Ming" userId="b82a8543-f1f7-489a-9aa1-19dfec147758" providerId="ADAL" clId="{4E5B9B9E-B037-4384-BBA6-3F98FFFDAC72}" dt="2022-07-21T13:14:55.882" v="1930" actId="20577"/>
        <pc:sldMkLst>
          <pc:docMk/>
          <pc:sldMk cId="278967969" sldId="315"/>
        </pc:sldMkLst>
        <pc:spChg chg="mod">
          <ac:chgData name="Zhang, Ming" userId="b82a8543-f1f7-489a-9aa1-19dfec147758" providerId="ADAL" clId="{4E5B9B9E-B037-4384-BBA6-3F98FFFDAC72}" dt="2022-07-21T13:14:55.882" v="1930" actId="20577"/>
          <ac:spMkLst>
            <pc:docMk/>
            <pc:sldMk cId="278967969" sldId="315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5:08.163" v="1932" actId="255"/>
        <pc:sldMkLst>
          <pc:docMk/>
          <pc:sldMk cId="709075377" sldId="316"/>
        </pc:sldMkLst>
        <pc:spChg chg="mod">
          <ac:chgData name="Zhang, Ming" userId="b82a8543-f1f7-489a-9aa1-19dfec147758" providerId="ADAL" clId="{4E5B9B9E-B037-4384-BBA6-3F98FFFDAC72}" dt="2022-07-21T13:15:08.163" v="1932" actId="255"/>
          <ac:spMkLst>
            <pc:docMk/>
            <pc:sldMk cId="709075377" sldId="316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5:59.559" v="1939" actId="20577"/>
        <pc:sldMkLst>
          <pc:docMk/>
          <pc:sldMk cId="2792923000" sldId="317"/>
        </pc:sldMkLst>
        <pc:spChg chg="mod">
          <ac:chgData name="Zhang, Ming" userId="b82a8543-f1f7-489a-9aa1-19dfec147758" providerId="ADAL" clId="{4E5B9B9E-B037-4384-BBA6-3F98FFFDAC72}" dt="2022-07-21T13:15:17.535" v="1934" actId="255"/>
          <ac:spMkLst>
            <pc:docMk/>
            <pc:sldMk cId="2792923000" sldId="317"/>
            <ac:spMk id="3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5:59.559" v="1939" actId="20577"/>
          <ac:spMkLst>
            <pc:docMk/>
            <pc:sldMk cId="2792923000" sldId="317"/>
            <ac:spMk id="5" creationId="{31B67F38-452B-B702-C9CA-0AB176041269}"/>
          </ac:spMkLst>
        </pc:spChg>
      </pc:sldChg>
      <pc:sldChg chg="modSp add mod">
        <pc:chgData name="Zhang, Ming" userId="b82a8543-f1f7-489a-9aa1-19dfec147758" providerId="ADAL" clId="{4E5B9B9E-B037-4384-BBA6-3F98FFFDAC72}" dt="2022-07-21T13:16:13.675" v="1942" actId="255"/>
        <pc:sldMkLst>
          <pc:docMk/>
          <pc:sldMk cId="4047731926" sldId="318"/>
        </pc:sldMkLst>
        <pc:spChg chg="mod">
          <ac:chgData name="Zhang, Ming" userId="b82a8543-f1f7-489a-9aa1-19dfec147758" providerId="ADAL" clId="{4E5B9B9E-B037-4384-BBA6-3F98FFFDAC72}" dt="2022-07-21T13:16:13.675" v="1942" actId="255"/>
          <ac:spMkLst>
            <pc:docMk/>
            <pc:sldMk cId="4047731926" sldId="318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6:24.478" v="1944" actId="255"/>
        <pc:sldMkLst>
          <pc:docMk/>
          <pc:sldMk cId="1972840102" sldId="319"/>
        </pc:sldMkLst>
        <pc:spChg chg="mod">
          <ac:chgData name="Zhang, Ming" userId="b82a8543-f1f7-489a-9aa1-19dfec147758" providerId="ADAL" clId="{4E5B9B9E-B037-4384-BBA6-3F98FFFDAC72}" dt="2022-07-21T13:16:24.478" v="1944" actId="255"/>
          <ac:spMkLst>
            <pc:docMk/>
            <pc:sldMk cId="1972840102" sldId="319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6:30.775" v="1945" actId="255"/>
        <pc:sldMkLst>
          <pc:docMk/>
          <pc:sldMk cId="4280922692" sldId="320"/>
        </pc:sldMkLst>
        <pc:spChg chg="mod">
          <ac:chgData name="Zhang, Ming" userId="b82a8543-f1f7-489a-9aa1-19dfec147758" providerId="ADAL" clId="{4E5B9B9E-B037-4384-BBA6-3F98FFFDAC72}" dt="2022-07-21T13:16:30.775" v="1945" actId="255"/>
          <ac:spMkLst>
            <pc:docMk/>
            <pc:sldMk cId="4280922692" sldId="320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7:02.813" v="1955" actId="20577"/>
        <pc:sldMkLst>
          <pc:docMk/>
          <pc:sldMk cId="1001745810" sldId="321"/>
        </pc:sldMkLst>
        <pc:spChg chg="mod">
          <ac:chgData name="Zhang, Ming" userId="b82a8543-f1f7-489a-9aa1-19dfec147758" providerId="ADAL" clId="{4E5B9B9E-B037-4384-BBA6-3F98FFFDAC72}" dt="2022-07-21T13:17:02.813" v="1955" actId="20577"/>
          <ac:spMkLst>
            <pc:docMk/>
            <pc:sldMk cId="1001745810" sldId="321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7:14.391" v="1956" actId="255"/>
        <pc:sldMkLst>
          <pc:docMk/>
          <pc:sldMk cId="1633325311" sldId="322"/>
        </pc:sldMkLst>
        <pc:spChg chg="mod">
          <ac:chgData name="Zhang, Ming" userId="b82a8543-f1f7-489a-9aa1-19dfec147758" providerId="ADAL" clId="{4E5B9B9E-B037-4384-BBA6-3F98FFFDAC72}" dt="2022-07-21T13:17:14.391" v="1956" actId="255"/>
          <ac:spMkLst>
            <pc:docMk/>
            <pc:sldMk cId="1633325311" sldId="322"/>
            <ac:spMk id="3" creationId="{189CE27B-4B56-268B-1FA2-B74799BBE570}"/>
          </ac:spMkLst>
        </pc:spChg>
      </pc:sldChg>
      <pc:sldChg chg="add">
        <pc:chgData name="Zhang, Ming" userId="b82a8543-f1f7-489a-9aa1-19dfec147758" providerId="ADAL" clId="{4E5B9B9E-B037-4384-BBA6-3F98FFFDAC72}" dt="2022-07-21T13:10:01.900" v="1867"/>
        <pc:sldMkLst>
          <pc:docMk/>
          <pc:sldMk cId="942894268" sldId="323"/>
        </pc:sldMkLst>
      </pc:sldChg>
      <pc:sldChg chg="modSp add mod">
        <pc:chgData name="Zhang, Ming" userId="b82a8543-f1f7-489a-9aa1-19dfec147758" providerId="ADAL" clId="{4E5B9B9E-B037-4384-BBA6-3F98FFFDAC72}" dt="2022-07-21T13:17:31.347" v="1958" actId="255"/>
        <pc:sldMkLst>
          <pc:docMk/>
          <pc:sldMk cId="771154753" sldId="324"/>
        </pc:sldMkLst>
        <pc:spChg chg="mod">
          <ac:chgData name="Zhang, Ming" userId="b82a8543-f1f7-489a-9aa1-19dfec147758" providerId="ADAL" clId="{4E5B9B9E-B037-4384-BBA6-3F98FFFDAC72}" dt="2022-07-21T13:17:31.347" v="1958" actId="255"/>
          <ac:spMkLst>
            <pc:docMk/>
            <pc:sldMk cId="771154753" sldId="324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7:41.180" v="1959" actId="255"/>
        <pc:sldMkLst>
          <pc:docMk/>
          <pc:sldMk cId="2787738548" sldId="325"/>
        </pc:sldMkLst>
        <pc:spChg chg="mod">
          <ac:chgData name="Zhang, Ming" userId="b82a8543-f1f7-489a-9aa1-19dfec147758" providerId="ADAL" clId="{4E5B9B9E-B037-4384-BBA6-3F98FFFDAC72}" dt="2022-07-21T13:17:41.180" v="1959" actId="255"/>
          <ac:spMkLst>
            <pc:docMk/>
            <pc:sldMk cId="2787738548" sldId="325"/>
            <ac:spMk id="3" creationId="{00000000-0000-0000-0000-000000000000}"/>
          </ac:spMkLst>
        </pc:spChg>
      </pc:sldChg>
      <pc:sldChg chg="add">
        <pc:chgData name="Zhang, Ming" userId="b82a8543-f1f7-489a-9aa1-19dfec147758" providerId="ADAL" clId="{4E5B9B9E-B037-4384-BBA6-3F98FFFDAC72}" dt="2022-07-21T13:10:01.900" v="1867"/>
        <pc:sldMkLst>
          <pc:docMk/>
          <pc:sldMk cId="949709988" sldId="326"/>
        </pc:sldMkLst>
      </pc:sldChg>
      <pc:sldChg chg="modSp add mod">
        <pc:chgData name="Zhang, Ming" userId="b82a8543-f1f7-489a-9aa1-19dfec147758" providerId="ADAL" clId="{4E5B9B9E-B037-4384-BBA6-3F98FFFDAC72}" dt="2022-07-21T13:17:55.484" v="1961" actId="255"/>
        <pc:sldMkLst>
          <pc:docMk/>
          <pc:sldMk cId="259723761" sldId="327"/>
        </pc:sldMkLst>
        <pc:spChg chg="mod">
          <ac:chgData name="Zhang, Ming" userId="b82a8543-f1f7-489a-9aa1-19dfec147758" providerId="ADAL" clId="{4E5B9B9E-B037-4384-BBA6-3F98FFFDAC72}" dt="2022-07-21T13:17:55.484" v="1961" actId="255"/>
          <ac:spMkLst>
            <pc:docMk/>
            <pc:sldMk cId="259723761" sldId="327"/>
            <ac:spMk id="3" creationId="{00000000-0000-0000-0000-000000000000}"/>
          </ac:spMkLst>
        </pc:spChg>
      </pc:sldChg>
      <pc:sldChg chg="modSp add mod">
        <pc:chgData name="Zhang, Ming" userId="b82a8543-f1f7-489a-9aa1-19dfec147758" providerId="ADAL" clId="{4E5B9B9E-B037-4384-BBA6-3F98FFFDAC72}" dt="2022-07-21T13:18:21.912" v="1968" actId="1076"/>
        <pc:sldMkLst>
          <pc:docMk/>
          <pc:sldMk cId="3040377341" sldId="328"/>
        </pc:sldMkLst>
        <pc:spChg chg="mod">
          <ac:chgData name="Zhang, Ming" userId="b82a8543-f1f7-489a-9aa1-19dfec147758" providerId="ADAL" clId="{4E5B9B9E-B037-4384-BBA6-3F98FFFDAC72}" dt="2022-07-21T13:18:08.376" v="1963" actId="255"/>
          <ac:spMkLst>
            <pc:docMk/>
            <pc:sldMk cId="3040377341" sldId="328"/>
            <ac:spMk id="3" creationId="{00000000-0000-0000-0000-000000000000}"/>
          </ac:spMkLst>
        </pc:spChg>
        <pc:spChg chg="mod">
          <ac:chgData name="Zhang, Ming" userId="b82a8543-f1f7-489a-9aa1-19dfec147758" providerId="ADAL" clId="{4E5B9B9E-B037-4384-BBA6-3F98FFFDAC72}" dt="2022-07-21T13:18:21.912" v="1968" actId="1076"/>
          <ac:spMkLst>
            <pc:docMk/>
            <pc:sldMk cId="3040377341" sldId="328"/>
            <ac:spMk id="11" creationId="{98A31450-9BC0-56C3-8279-7DF0273DE791}"/>
          </ac:spMkLst>
        </pc:spChg>
        <pc:picChg chg="mod">
          <ac:chgData name="Zhang, Ming" userId="b82a8543-f1f7-489a-9aa1-19dfec147758" providerId="ADAL" clId="{4E5B9B9E-B037-4384-BBA6-3F98FFFDAC72}" dt="2022-07-21T13:18:18.861" v="1967" actId="1076"/>
          <ac:picMkLst>
            <pc:docMk/>
            <pc:sldMk cId="3040377341" sldId="328"/>
            <ac:picMk id="7" creationId="{B44E5783-780D-7EFC-8BB6-6AD170606EE5}"/>
          </ac:picMkLst>
        </pc:picChg>
        <pc:picChg chg="mod">
          <ac:chgData name="Zhang, Ming" userId="b82a8543-f1f7-489a-9aa1-19dfec147758" providerId="ADAL" clId="{4E5B9B9E-B037-4384-BBA6-3F98FFFDAC72}" dt="2022-07-21T13:18:17.181" v="1966" actId="1076"/>
          <ac:picMkLst>
            <pc:docMk/>
            <pc:sldMk cId="3040377341" sldId="328"/>
            <ac:picMk id="10" creationId="{47CAC0E0-6420-A08A-5796-F90F29E3814B}"/>
          </ac:picMkLst>
        </pc:picChg>
      </pc:sldChg>
      <pc:sldChg chg="modSp add mod">
        <pc:chgData name="Zhang, Ming" userId="b82a8543-f1f7-489a-9aa1-19dfec147758" providerId="ADAL" clId="{4E5B9B9E-B037-4384-BBA6-3F98FFFDAC72}" dt="2022-07-21T13:18:36.419" v="1970" actId="255"/>
        <pc:sldMkLst>
          <pc:docMk/>
          <pc:sldMk cId="2218715110" sldId="329"/>
        </pc:sldMkLst>
        <pc:spChg chg="mod">
          <ac:chgData name="Zhang, Ming" userId="b82a8543-f1f7-489a-9aa1-19dfec147758" providerId="ADAL" clId="{4E5B9B9E-B037-4384-BBA6-3F98FFFDAC72}" dt="2022-07-21T13:18:36.419" v="1970" actId="255"/>
          <ac:spMkLst>
            <pc:docMk/>
            <pc:sldMk cId="2218715110" sldId="329"/>
            <ac:spMk id="6" creationId="{64B78F8F-588B-00F6-E962-AEF8D241E8BA}"/>
          </ac:spMkLst>
        </pc:spChg>
        <pc:picChg chg="mod">
          <ac:chgData name="Zhang, Ming" userId="b82a8543-f1f7-489a-9aa1-19dfec147758" providerId="ADAL" clId="{4E5B9B9E-B037-4384-BBA6-3F98FFFDAC72}" dt="2022-07-21T13:18:27.426" v="1969" actId="14100"/>
          <ac:picMkLst>
            <pc:docMk/>
            <pc:sldMk cId="2218715110" sldId="329"/>
            <ac:picMk id="4" creationId="{37A0C054-CE8B-27E4-FA0C-6DA98825593C}"/>
          </ac:picMkLst>
        </pc:picChg>
      </pc:sldChg>
    </pc:docChg>
  </pc:docChgLst>
  <pc:docChgLst>
    <pc:chgData name="Zhang, Ming" userId="b82a8543-f1f7-489a-9aa1-19dfec147758" providerId="ADAL" clId="{E058BAA4-0956-4539-8202-0C513206E73D}"/>
    <pc:docChg chg="undo custSel addSld delSld modSld sldOrd">
      <pc:chgData name="Zhang, Ming" userId="b82a8543-f1f7-489a-9aa1-19dfec147758" providerId="ADAL" clId="{E058BAA4-0956-4539-8202-0C513206E73D}" dt="2022-12-27T23:22:06.545" v="5379" actId="1076"/>
      <pc:docMkLst>
        <pc:docMk/>
      </pc:docMkLst>
      <pc:sldChg chg="modSp mod">
        <pc:chgData name="Zhang, Ming" userId="b82a8543-f1f7-489a-9aa1-19dfec147758" providerId="ADAL" clId="{E058BAA4-0956-4539-8202-0C513206E73D}" dt="2022-12-09T18:05:08.059" v="20" actId="20577"/>
        <pc:sldMkLst>
          <pc:docMk/>
          <pc:sldMk cId="2671960317" sldId="260"/>
        </pc:sldMkLst>
        <pc:spChg chg="mod">
          <ac:chgData name="Zhang, Ming" userId="b82a8543-f1f7-489a-9aa1-19dfec147758" providerId="ADAL" clId="{E058BAA4-0956-4539-8202-0C513206E73D}" dt="2022-12-09T18:05:08.059" v="20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mod">
        <pc:chgData name="Zhang, Ming" userId="b82a8543-f1f7-489a-9aa1-19dfec147758" providerId="ADAL" clId="{E058BAA4-0956-4539-8202-0C513206E73D}" dt="2022-12-09T18:06:18.976" v="222" actId="1076"/>
        <pc:sldMkLst>
          <pc:docMk/>
          <pc:sldMk cId="5946082" sldId="268"/>
        </pc:sldMkLst>
        <pc:spChg chg="mod">
          <ac:chgData name="Zhang, Ming" userId="b82a8543-f1f7-489a-9aa1-19dfec147758" providerId="ADAL" clId="{E058BAA4-0956-4539-8202-0C513206E73D}" dt="2022-12-09T18:06:18.976" v="222" actId="1076"/>
          <ac:spMkLst>
            <pc:docMk/>
            <pc:sldMk cId="5946082" sldId="268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E058BAA4-0956-4539-8202-0C513206E73D}" dt="2022-12-09T18:06:33.251" v="241" actId="20577"/>
        <pc:sldMkLst>
          <pc:docMk/>
          <pc:sldMk cId="2934890774" sldId="352"/>
        </pc:sldMkLst>
        <pc:spChg chg="mod">
          <ac:chgData name="Zhang, Ming" userId="b82a8543-f1f7-489a-9aa1-19dfec147758" providerId="ADAL" clId="{E058BAA4-0956-4539-8202-0C513206E73D}" dt="2022-12-09T18:06:33.251" v="241" actId="20577"/>
          <ac:spMkLst>
            <pc:docMk/>
            <pc:sldMk cId="2934890774" sldId="352"/>
            <ac:spMk id="6" creationId="{5A31ACBC-ED41-BA7B-410E-C71BE39BD59A}"/>
          </ac:spMkLst>
        </pc:spChg>
      </pc:sldChg>
      <pc:sldChg chg="modSp mod">
        <pc:chgData name="Zhang, Ming" userId="b82a8543-f1f7-489a-9aa1-19dfec147758" providerId="ADAL" clId="{E058BAA4-0956-4539-8202-0C513206E73D}" dt="2022-12-27T15:19:22.622" v="5272" actId="20577"/>
        <pc:sldMkLst>
          <pc:docMk/>
          <pc:sldMk cId="1330744714" sldId="552"/>
        </pc:sldMkLst>
        <pc:spChg chg="mod">
          <ac:chgData name="Zhang, Ming" userId="b82a8543-f1f7-489a-9aa1-19dfec147758" providerId="ADAL" clId="{E058BAA4-0956-4539-8202-0C513206E73D}" dt="2022-12-09T18:06:44.481" v="260" actId="20577"/>
          <ac:spMkLst>
            <pc:docMk/>
            <pc:sldMk cId="1330744714" sldId="552"/>
            <ac:spMk id="2" creationId="{4ACD4FC7-A367-4162-ECE7-06C08105B180}"/>
          </ac:spMkLst>
        </pc:spChg>
        <pc:spChg chg="mod">
          <ac:chgData name="Zhang, Ming" userId="b82a8543-f1f7-489a-9aa1-19dfec147758" providerId="ADAL" clId="{E058BAA4-0956-4539-8202-0C513206E73D}" dt="2022-12-27T15:19:22.622" v="5272" actId="20577"/>
          <ac:spMkLst>
            <pc:docMk/>
            <pc:sldMk cId="1330744714" sldId="552"/>
            <ac:spMk id="3" creationId="{AC1E7C7D-0946-65A3-7FFD-FA963A347AB6}"/>
          </ac:spMkLst>
        </pc:spChg>
      </pc:sldChg>
      <pc:sldChg chg="modSp mod ord">
        <pc:chgData name="Zhang, Ming" userId="b82a8543-f1f7-489a-9aa1-19dfec147758" providerId="ADAL" clId="{E058BAA4-0956-4539-8202-0C513206E73D}" dt="2022-12-09T19:32:42.514" v="1819" actId="14100"/>
        <pc:sldMkLst>
          <pc:docMk/>
          <pc:sldMk cId="3600270610" sldId="570"/>
        </pc:sldMkLst>
        <pc:spChg chg="mod">
          <ac:chgData name="Zhang, Ming" userId="b82a8543-f1f7-489a-9aa1-19dfec147758" providerId="ADAL" clId="{E058BAA4-0956-4539-8202-0C513206E73D}" dt="2022-12-09T19:32:42.514" v="1819" actId="14100"/>
          <ac:spMkLst>
            <pc:docMk/>
            <pc:sldMk cId="3600270610" sldId="570"/>
            <ac:spMk id="6" creationId="{5A31ACBC-ED41-BA7B-410E-C71BE39BD59A}"/>
          </ac:spMkLst>
        </pc:spChg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3667569647" sldId="635"/>
        </pc:sldMkLst>
      </pc:sldChg>
      <pc:sldChg chg="addSp delSp modSp mod">
        <pc:chgData name="Zhang, Ming" userId="b82a8543-f1f7-489a-9aa1-19dfec147758" providerId="ADAL" clId="{E058BAA4-0956-4539-8202-0C513206E73D}" dt="2022-12-09T18:10:38.735" v="339" actId="20577"/>
        <pc:sldMkLst>
          <pc:docMk/>
          <pc:sldMk cId="633107116" sldId="636"/>
        </pc:sldMkLst>
        <pc:spChg chg="mod">
          <ac:chgData name="Zhang, Ming" userId="b82a8543-f1f7-489a-9aa1-19dfec147758" providerId="ADAL" clId="{E058BAA4-0956-4539-8202-0C513206E73D}" dt="2022-12-09T18:09:48.987" v="319" actId="20577"/>
          <ac:spMkLst>
            <pc:docMk/>
            <pc:sldMk cId="633107116" sldId="636"/>
            <ac:spMk id="2" creationId="{4ACD4FC7-A367-4162-ECE7-06C08105B180}"/>
          </ac:spMkLst>
        </pc:spChg>
        <pc:spChg chg="mod">
          <ac:chgData name="Zhang, Ming" userId="b82a8543-f1f7-489a-9aa1-19dfec147758" providerId="ADAL" clId="{E058BAA4-0956-4539-8202-0C513206E73D}" dt="2022-12-09T18:10:38.735" v="339" actId="20577"/>
          <ac:spMkLst>
            <pc:docMk/>
            <pc:sldMk cId="633107116" sldId="636"/>
            <ac:spMk id="3" creationId="{AC1E7C7D-0946-65A3-7FFD-FA963A347AB6}"/>
          </ac:spMkLst>
        </pc:spChg>
        <pc:picChg chg="del">
          <ac:chgData name="Zhang, Ming" userId="b82a8543-f1f7-489a-9aa1-19dfec147758" providerId="ADAL" clId="{E058BAA4-0956-4539-8202-0C513206E73D}" dt="2022-12-09T18:10:15.063" v="330" actId="478"/>
          <ac:picMkLst>
            <pc:docMk/>
            <pc:sldMk cId="633107116" sldId="636"/>
            <ac:picMk id="5" creationId="{3221C1F5-2CEE-6525-8F85-8D92B66CAF06}"/>
          </ac:picMkLst>
        </pc:picChg>
        <pc:picChg chg="add mod">
          <ac:chgData name="Zhang, Ming" userId="b82a8543-f1f7-489a-9aa1-19dfec147758" providerId="ADAL" clId="{E058BAA4-0956-4539-8202-0C513206E73D}" dt="2022-12-09T18:10:20.784" v="333" actId="1076"/>
          <ac:picMkLst>
            <pc:docMk/>
            <pc:sldMk cId="633107116" sldId="636"/>
            <ac:picMk id="6" creationId="{3A33F33E-2533-C24E-07F0-89E6AF94DB5F}"/>
          </ac:picMkLst>
        </pc:picChg>
        <pc:picChg chg="del">
          <ac:chgData name="Zhang, Ming" userId="b82a8543-f1f7-489a-9aa1-19dfec147758" providerId="ADAL" clId="{E058BAA4-0956-4539-8202-0C513206E73D}" dt="2022-12-09T18:10:15.063" v="330" actId="478"/>
          <ac:picMkLst>
            <pc:docMk/>
            <pc:sldMk cId="633107116" sldId="636"/>
            <ac:picMk id="7" creationId="{D35B0BB8-89AA-EEBA-FF7A-9650C89347B0}"/>
          </ac:picMkLst>
        </pc:picChg>
        <pc:picChg chg="del">
          <ac:chgData name="Zhang, Ming" userId="b82a8543-f1f7-489a-9aa1-19dfec147758" providerId="ADAL" clId="{E058BAA4-0956-4539-8202-0C513206E73D}" dt="2022-12-09T18:10:15.063" v="330" actId="478"/>
          <ac:picMkLst>
            <pc:docMk/>
            <pc:sldMk cId="633107116" sldId="636"/>
            <ac:picMk id="9" creationId="{95B1797B-D472-E1B9-9562-BEA9507D72D7}"/>
          </ac:picMkLst>
        </pc:picChg>
        <pc:picChg chg="del">
          <ac:chgData name="Zhang, Ming" userId="b82a8543-f1f7-489a-9aa1-19dfec147758" providerId="ADAL" clId="{E058BAA4-0956-4539-8202-0C513206E73D}" dt="2022-12-09T18:09:58.963" v="322" actId="478"/>
          <ac:picMkLst>
            <pc:docMk/>
            <pc:sldMk cId="633107116" sldId="636"/>
            <ac:picMk id="1026" creationId="{BA3508C6-ED38-3968-BD55-B341369C58D3}"/>
          </ac:picMkLst>
        </pc:picChg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1107082299" sldId="637"/>
        </pc:sldMkLst>
      </pc:sldChg>
      <pc:sldChg chg="del ord">
        <pc:chgData name="Zhang, Ming" userId="b82a8543-f1f7-489a-9aa1-19dfec147758" providerId="ADAL" clId="{E058BAA4-0956-4539-8202-0C513206E73D}" dt="2022-12-09T19:32:19.397" v="1771" actId="47"/>
        <pc:sldMkLst>
          <pc:docMk/>
          <pc:sldMk cId="3301047366" sldId="638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2542454366" sldId="639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2103946192" sldId="640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1492167751" sldId="641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4057021387" sldId="642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772362139" sldId="643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3705228228" sldId="644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2721106644" sldId="645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358194622" sldId="646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3322404168" sldId="647"/>
        </pc:sldMkLst>
      </pc:sldChg>
      <pc:sldChg chg="del">
        <pc:chgData name="Zhang, Ming" userId="b82a8543-f1f7-489a-9aa1-19dfec147758" providerId="ADAL" clId="{E058BAA4-0956-4539-8202-0C513206E73D}" dt="2022-12-09T19:32:19.397" v="1771" actId="47"/>
        <pc:sldMkLst>
          <pc:docMk/>
          <pc:sldMk cId="1009998697" sldId="648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3969715921" sldId="649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3235806901" sldId="651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3011536114" sldId="652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1154421480" sldId="653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2007686746" sldId="654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2934725008" sldId="655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1967636355" sldId="656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2990534493" sldId="657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3094582635" sldId="658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462221265" sldId="659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3209383906" sldId="660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2763328186" sldId="661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1097843179" sldId="662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3290713745" sldId="663"/>
        </pc:sldMkLst>
      </pc:sldChg>
      <pc:sldChg chg="del">
        <pc:chgData name="Zhang, Ming" userId="b82a8543-f1f7-489a-9aa1-19dfec147758" providerId="ADAL" clId="{E058BAA4-0956-4539-8202-0C513206E73D}" dt="2022-12-09T19:40:02.345" v="1820" actId="47"/>
        <pc:sldMkLst>
          <pc:docMk/>
          <pc:sldMk cId="2628232342" sldId="664"/>
        </pc:sldMkLst>
      </pc:sldChg>
      <pc:sldChg chg="modSp new mod">
        <pc:chgData name="Zhang, Ming" userId="b82a8543-f1f7-489a-9aa1-19dfec147758" providerId="ADAL" clId="{E058BAA4-0956-4539-8202-0C513206E73D}" dt="2022-12-10T00:06:00.831" v="1957" actId="113"/>
        <pc:sldMkLst>
          <pc:docMk/>
          <pc:sldMk cId="3434976922" sldId="665"/>
        </pc:sldMkLst>
        <pc:spChg chg="mod">
          <ac:chgData name="Zhang, Ming" userId="b82a8543-f1f7-489a-9aa1-19dfec147758" providerId="ADAL" clId="{E058BAA4-0956-4539-8202-0C513206E73D}" dt="2022-12-09T23:59:44.454" v="1867" actId="255"/>
          <ac:spMkLst>
            <pc:docMk/>
            <pc:sldMk cId="3434976922" sldId="665"/>
            <ac:spMk id="2" creationId="{00ED1410-4977-AA95-08D1-BEFDA14F3AB8}"/>
          </ac:spMkLst>
        </pc:spChg>
        <pc:spChg chg="mod">
          <ac:chgData name="Zhang, Ming" userId="b82a8543-f1f7-489a-9aa1-19dfec147758" providerId="ADAL" clId="{E058BAA4-0956-4539-8202-0C513206E73D}" dt="2022-12-10T00:06:00.831" v="1957" actId="113"/>
          <ac:spMkLst>
            <pc:docMk/>
            <pc:sldMk cId="3434976922" sldId="665"/>
            <ac:spMk id="3" creationId="{6EE6D0B1-CB75-3071-31D6-B0E1DD373CB8}"/>
          </ac:spMkLst>
        </pc:spChg>
      </pc:sldChg>
      <pc:sldChg chg="addSp modSp new mod modNotesTx">
        <pc:chgData name="Zhang, Ming" userId="b82a8543-f1f7-489a-9aa1-19dfec147758" providerId="ADAL" clId="{E058BAA4-0956-4539-8202-0C513206E73D}" dt="2022-12-27T15:24:28.106" v="5273" actId="20577"/>
        <pc:sldMkLst>
          <pc:docMk/>
          <pc:sldMk cId="1820829925" sldId="666"/>
        </pc:sldMkLst>
        <pc:spChg chg="mod">
          <ac:chgData name="Zhang, Ming" userId="b82a8543-f1f7-489a-9aa1-19dfec147758" providerId="ADAL" clId="{E058BAA4-0956-4539-8202-0C513206E73D}" dt="2022-12-09T18:24:05.360" v="368" actId="20577"/>
          <ac:spMkLst>
            <pc:docMk/>
            <pc:sldMk cId="1820829925" sldId="666"/>
            <ac:spMk id="2" creationId="{0A4EA113-169A-7FF9-7EFD-3F2E1E1AA2D4}"/>
          </ac:spMkLst>
        </pc:spChg>
        <pc:spChg chg="mod">
          <ac:chgData name="Zhang, Ming" userId="b82a8543-f1f7-489a-9aa1-19dfec147758" providerId="ADAL" clId="{E058BAA4-0956-4539-8202-0C513206E73D}" dt="2022-12-27T15:24:28.106" v="5273" actId="20577"/>
          <ac:spMkLst>
            <pc:docMk/>
            <pc:sldMk cId="1820829925" sldId="666"/>
            <ac:spMk id="3" creationId="{23ED4BAA-B895-9389-9991-5AE6E7144BB5}"/>
          </ac:spMkLst>
        </pc:spChg>
        <pc:picChg chg="add mod">
          <ac:chgData name="Zhang, Ming" userId="b82a8543-f1f7-489a-9aa1-19dfec147758" providerId="ADAL" clId="{E058BAA4-0956-4539-8202-0C513206E73D}" dt="2022-12-09T18:28:39.829" v="465" actId="1076"/>
          <ac:picMkLst>
            <pc:docMk/>
            <pc:sldMk cId="1820829925" sldId="666"/>
            <ac:picMk id="5" creationId="{D2F53162-B092-2174-2D6A-DB8E838AF10F}"/>
          </ac:picMkLst>
        </pc:picChg>
      </pc:sldChg>
      <pc:sldChg chg="modSp add mod">
        <pc:chgData name="Zhang, Ming" userId="b82a8543-f1f7-489a-9aa1-19dfec147758" providerId="ADAL" clId="{E058BAA4-0956-4539-8202-0C513206E73D}" dt="2022-12-09T18:37:25.107" v="561"/>
        <pc:sldMkLst>
          <pc:docMk/>
          <pc:sldMk cId="652872293" sldId="667"/>
        </pc:sldMkLst>
        <pc:spChg chg="mod">
          <ac:chgData name="Zhang, Ming" userId="b82a8543-f1f7-489a-9aa1-19dfec147758" providerId="ADAL" clId="{E058BAA4-0956-4539-8202-0C513206E73D}" dt="2022-12-09T18:29:41.102" v="507" actId="14100"/>
          <ac:spMkLst>
            <pc:docMk/>
            <pc:sldMk cId="652872293" sldId="667"/>
            <ac:spMk id="2" creationId="{0A4EA113-169A-7FF9-7EFD-3F2E1E1AA2D4}"/>
          </ac:spMkLst>
        </pc:spChg>
        <pc:spChg chg="mod">
          <ac:chgData name="Zhang, Ming" userId="b82a8543-f1f7-489a-9aa1-19dfec147758" providerId="ADAL" clId="{E058BAA4-0956-4539-8202-0C513206E73D}" dt="2022-12-09T18:37:25.107" v="561"/>
          <ac:spMkLst>
            <pc:docMk/>
            <pc:sldMk cId="652872293" sldId="667"/>
            <ac:spMk id="3" creationId="{23ED4BAA-B895-9389-9991-5AE6E7144BB5}"/>
          </ac:spMkLst>
        </pc:spChg>
        <pc:picChg chg="mod">
          <ac:chgData name="Zhang, Ming" userId="b82a8543-f1f7-489a-9aa1-19dfec147758" providerId="ADAL" clId="{E058BAA4-0956-4539-8202-0C513206E73D}" dt="2022-12-09T18:37:09.213" v="559" actId="1076"/>
          <ac:picMkLst>
            <pc:docMk/>
            <pc:sldMk cId="652872293" sldId="667"/>
            <ac:picMk id="5" creationId="{D2F53162-B092-2174-2D6A-DB8E838AF10F}"/>
          </ac:picMkLst>
        </pc:picChg>
      </pc:sldChg>
      <pc:sldChg chg="modSp add mod">
        <pc:chgData name="Zhang, Ming" userId="b82a8543-f1f7-489a-9aa1-19dfec147758" providerId="ADAL" clId="{E058BAA4-0956-4539-8202-0C513206E73D}" dt="2022-12-09T18:38:06.417" v="588" actId="20577"/>
        <pc:sldMkLst>
          <pc:docMk/>
          <pc:sldMk cId="3341382218" sldId="668"/>
        </pc:sldMkLst>
        <pc:spChg chg="mod">
          <ac:chgData name="Zhang, Ming" userId="b82a8543-f1f7-489a-9aa1-19dfec147758" providerId="ADAL" clId="{E058BAA4-0956-4539-8202-0C513206E73D}" dt="2022-12-09T18:38:06.417" v="588" actId="20577"/>
          <ac:spMkLst>
            <pc:docMk/>
            <pc:sldMk cId="3341382218" sldId="668"/>
            <ac:spMk id="6" creationId="{5A31ACBC-ED41-BA7B-410E-C71BE39BD59A}"/>
          </ac:spMkLst>
        </pc:spChg>
      </pc:sldChg>
      <pc:sldChg chg="modSp new mod">
        <pc:chgData name="Zhang, Ming" userId="b82a8543-f1f7-489a-9aa1-19dfec147758" providerId="ADAL" clId="{E058BAA4-0956-4539-8202-0C513206E73D}" dt="2022-12-09T18:40:38.168" v="659" actId="20577"/>
        <pc:sldMkLst>
          <pc:docMk/>
          <pc:sldMk cId="3603253343" sldId="669"/>
        </pc:sldMkLst>
        <pc:spChg chg="mod">
          <ac:chgData name="Zhang, Ming" userId="b82a8543-f1f7-489a-9aa1-19dfec147758" providerId="ADAL" clId="{E058BAA4-0956-4539-8202-0C513206E73D}" dt="2022-12-09T18:38:18.359" v="603" actId="20577"/>
          <ac:spMkLst>
            <pc:docMk/>
            <pc:sldMk cId="3603253343" sldId="669"/>
            <ac:spMk id="2" creationId="{399F6519-80BB-3FF6-3FDC-01809232BF42}"/>
          </ac:spMkLst>
        </pc:spChg>
        <pc:spChg chg="mod">
          <ac:chgData name="Zhang, Ming" userId="b82a8543-f1f7-489a-9aa1-19dfec147758" providerId="ADAL" clId="{E058BAA4-0956-4539-8202-0C513206E73D}" dt="2022-12-09T18:40:38.168" v="659" actId="20577"/>
          <ac:spMkLst>
            <pc:docMk/>
            <pc:sldMk cId="3603253343" sldId="669"/>
            <ac:spMk id="3" creationId="{DB5A49A7-657F-5849-A9A7-84541A71B4BF}"/>
          </ac:spMkLst>
        </pc:spChg>
      </pc:sldChg>
      <pc:sldChg chg="modSp add mod">
        <pc:chgData name="Zhang, Ming" userId="b82a8543-f1f7-489a-9aa1-19dfec147758" providerId="ADAL" clId="{E058BAA4-0956-4539-8202-0C513206E73D}" dt="2022-12-09T18:48:36.428" v="798" actId="20577"/>
        <pc:sldMkLst>
          <pc:docMk/>
          <pc:sldMk cId="1720240777" sldId="670"/>
        </pc:sldMkLst>
        <pc:spChg chg="mod">
          <ac:chgData name="Zhang, Ming" userId="b82a8543-f1f7-489a-9aa1-19dfec147758" providerId="ADAL" clId="{E058BAA4-0956-4539-8202-0C513206E73D}" dt="2022-12-09T18:48:36.428" v="798" actId="20577"/>
          <ac:spMkLst>
            <pc:docMk/>
            <pc:sldMk cId="1720240777" sldId="670"/>
            <ac:spMk id="3" creationId="{DB5A49A7-657F-5849-A9A7-84541A71B4BF}"/>
          </ac:spMkLst>
        </pc:spChg>
      </pc:sldChg>
      <pc:sldChg chg="modSp add mod">
        <pc:chgData name="Zhang, Ming" userId="b82a8543-f1f7-489a-9aa1-19dfec147758" providerId="ADAL" clId="{E058BAA4-0956-4539-8202-0C513206E73D}" dt="2022-12-09T18:53:25.406" v="964" actId="58"/>
        <pc:sldMkLst>
          <pc:docMk/>
          <pc:sldMk cId="1336359563" sldId="671"/>
        </pc:sldMkLst>
        <pc:spChg chg="mod">
          <ac:chgData name="Zhang, Ming" userId="b82a8543-f1f7-489a-9aa1-19dfec147758" providerId="ADAL" clId="{E058BAA4-0956-4539-8202-0C513206E73D}" dt="2022-12-09T18:53:25.406" v="964" actId="58"/>
          <ac:spMkLst>
            <pc:docMk/>
            <pc:sldMk cId="1336359563" sldId="671"/>
            <ac:spMk id="3" creationId="{DB5A49A7-657F-5849-A9A7-84541A71B4BF}"/>
          </ac:spMkLst>
        </pc:spChg>
      </pc:sldChg>
      <pc:sldChg chg="modSp add mod">
        <pc:chgData name="Zhang, Ming" userId="b82a8543-f1f7-489a-9aa1-19dfec147758" providerId="ADAL" clId="{E058BAA4-0956-4539-8202-0C513206E73D}" dt="2022-12-09T18:59:44.599" v="1082" actId="20577"/>
        <pc:sldMkLst>
          <pc:docMk/>
          <pc:sldMk cId="2226936845" sldId="672"/>
        </pc:sldMkLst>
        <pc:spChg chg="mod">
          <ac:chgData name="Zhang, Ming" userId="b82a8543-f1f7-489a-9aa1-19dfec147758" providerId="ADAL" clId="{E058BAA4-0956-4539-8202-0C513206E73D}" dt="2022-12-09T18:54:00.471" v="984" actId="20577"/>
          <ac:spMkLst>
            <pc:docMk/>
            <pc:sldMk cId="2226936845" sldId="672"/>
            <ac:spMk id="2" creationId="{399F6519-80BB-3FF6-3FDC-01809232BF42}"/>
          </ac:spMkLst>
        </pc:spChg>
        <pc:spChg chg="mod">
          <ac:chgData name="Zhang, Ming" userId="b82a8543-f1f7-489a-9aa1-19dfec147758" providerId="ADAL" clId="{E058BAA4-0956-4539-8202-0C513206E73D}" dt="2022-12-09T18:59:44.599" v="1082" actId="20577"/>
          <ac:spMkLst>
            <pc:docMk/>
            <pc:sldMk cId="2226936845" sldId="672"/>
            <ac:spMk id="3" creationId="{DB5A49A7-657F-5849-A9A7-84541A71B4BF}"/>
          </ac:spMkLst>
        </pc:spChg>
      </pc:sldChg>
      <pc:sldChg chg="addSp modSp new mod">
        <pc:chgData name="Zhang, Ming" userId="b82a8543-f1f7-489a-9aa1-19dfec147758" providerId="ADAL" clId="{E058BAA4-0956-4539-8202-0C513206E73D}" dt="2022-12-09T19:07:07.098" v="1182" actId="1076"/>
        <pc:sldMkLst>
          <pc:docMk/>
          <pc:sldMk cId="1412702732" sldId="673"/>
        </pc:sldMkLst>
        <pc:spChg chg="mod">
          <ac:chgData name="Zhang, Ming" userId="b82a8543-f1f7-489a-9aa1-19dfec147758" providerId="ADAL" clId="{E058BAA4-0956-4539-8202-0C513206E73D}" dt="2022-12-09T19:00:21.687" v="1114" actId="20577"/>
          <ac:spMkLst>
            <pc:docMk/>
            <pc:sldMk cId="1412702732" sldId="673"/>
            <ac:spMk id="2" creationId="{2C2B9275-11D7-0FD8-619A-B9BE19D6B06D}"/>
          </ac:spMkLst>
        </pc:spChg>
        <pc:spChg chg="mod">
          <ac:chgData name="Zhang, Ming" userId="b82a8543-f1f7-489a-9aa1-19dfec147758" providerId="ADAL" clId="{E058BAA4-0956-4539-8202-0C513206E73D}" dt="2022-12-09T19:06:51.955" v="1178" actId="14100"/>
          <ac:spMkLst>
            <pc:docMk/>
            <pc:sldMk cId="1412702732" sldId="673"/>
            <ac:spMk id="3" creationId="{8F3F7F19-DF70-66F6-41F2-2A6EB0D1A4B2}"/>
          </ac:spMkLst>
        </pc:spChg>
        <pc:picChg chg="add mod">
          <ac:chgData name="Zhang, Ming" userId="b82a8543-f1f7-489a-9aa1-19dfec147758" providerId="ADAL" clId="{E058BAA4-0956-4539-8202-0C513206E73D}" dt="2022-12-09T19:07:07.098" v="1182" actId="1076"/>
          <ac:picMkLst>
            <pc:docMk/>
            <pc:sldMk cId="1412702732" sldId="673"/>
            <ac:picMk id="5" creationId="{73CD0A04-6C43-20A1-B207-78C1D569AF8B}"/>
          </ac:picMkLst>
        </pc:picChg>
      </pc:sldChg>
      <pc:sldChg chg="addSp delSp modSp add mod">
        <pc:chgData name="Zhang, Ming" userId="b82a8543-f1f7-489a-9aa1-19dfec147758" providerId="ADAL" clId="{E058BAA4-0956-4539-8202-0C513206E73D}" dt="2022-12-09T19:08:59.229" v="1235" actId="20577"/>
        <pc:sldMkLst>
          <pc:docMk/>
          <pc:sldMk cId="3405358721" sldId="674"/>
        </pc:sldMkLst>
        <pc:spChg chg="mod">
          <ac:chgData name="Zhang, Ming" userId="b82a8543-f1f7-489a-9aa1-19dfec147758" providerId="ADAL" clId="{E058BAA4-0956-4539-8202-0C513206E73D}" dt="2022-12-09T19:08:59.229" v="1235" actId="20577"/>
          <ac:spMkLst>
            <pc:docMk/>
            <pc:sldMk cId="3405358721" sldId="674"/>
            <ac:spMk id="3" creationId="{8F3F7F19-DF70-66F6-41F2-2A6EB0D1A4B2}"/>
          </ac:spMkLst>
        </pc:spChg>
        <pc:picChg chg="del">
          <ac:chgData name="Zhang, Ming" userId="b82a8543-f1f7-489a-9aa1-19dfec147758" providerId="ADAL" clId="{E058BAA4-0956-4539-8202-0C513206E73D}" dt="2022-12-09T19:07:31.902" v="1184" actId="478"/>
          <ac:picMkLst>
            <pc:docMk/>
            <pc:sldMk cId="3405358721" sldId="674"/>
            <ac:picMk id="5" creationId="{73CD0A04-6C43-20A1-B207-78C1D569AF8B}"/>
          </ac:picMkLst>
        </pc:picChg>
        <pc:picChg chg="add mod">
          <ac:chgData name="Zhang, Ming" userId="b82a8543-f1f7-489a-9aa1-19dfec147758" providerId="ADAL" clId="{E058BAA4-0956-4539-8202-0C513206E73D}" dt="2022-12-09T19:07:45.968" v="1189" actId="1076"/>
          <ac:picMkLst>
            <pc:docMk/>
            <pc:sldMk cId="3405358721" sldId="674"/>
            <ac:picMk id="6" creationId="{E52C2448-26CF-FE9D-F9CF-AE9CAF277F0F}"/>
          </ac:picMkLst>
        </pc:picChg>
      </pc:sldChg>
      <pc:sldChg chg="modSp add mod">
        <pc:chgData name="Zhang, Ming" userId="b82a8543-f1f7-489a-9aa1-19dfec147758" providerId="ADAL" clId="{E058BAA4-0956-4539-8202-0C513206E73D}" dt="2022-12-27T17:58:23.874" v="5329" actId="20577"/>
        <pc:sldMkLst>
          <pc:docMk/>
          <pc:sldMk cId="3366223069" sldId="675"/>
        </pc:sldMkLst>
        <pc:spChg chg="mod">
          <ac:chgData name="Zhang, Ming" userId="b82a8543-f1f7-489a-9aa1-19dfec147758" providerId="ADAL" clId="{E058BAA4-0956-4539-8202-0C513206E73D}" dt="2022-12-27T17:58:23.874" v="5329" actId="20577"/>
          <ac:spMkLst>
            <pc:docMk/>
            <pc:sldMk cId="3366223069" sldId="675"/>
            <ac:spMk id="3" creationId="{8F3F7F19-DF70-66F6-41F2-2A6EB0D1A4B2}"/>
          </ac:spMkLst>
        </pc:spChg>
      </pc:sldChg>
      <pc:sldChg chg="modSp add mod">
        <pc:chgData name="Zhang, Ming" userId="b82a8543-f1f7-489a-9aa1-19dfec147758" providerId="ADAL" clId="{E058BAA4-0956-4539-8202-0C513206E73D}" dt="2022-12-09T19:17:03.579" v="1412" actId="255"/>
        <pc:sldMkLst>
          <pc:docMk/>
          <pc:sldMk cId="3527885537" sldId="676"/>
        </pc:sldMkLst>
        <pc:spChg chg="mod">
          <ac:chgData name="Zhang, Ming" userId="b82a8543-f1f7-489a-9aa1-19dfec147758" providerId="ADAL" clId="{E058BAA4-0956-4539-8202-0C513206E73D}" dt="2022-12-09T19:13:14.752" v="1322"/>
          <ac:spMkLst>
            <pc:docMk/>
            <pc:sldMk cId="3527885537" sldId="676"/>
            <ac:spMk id="2" creationId="{399F6519-80BB-3FF6-3FDC-01809232BF42}"/>
          </ac:spMkLst>
        </pc:spChg>
        <pc:spChg chg="mod">
          <ac:chgData name="Zhang, Ming" userId="b82a8543-f1f7-489a-9aa1-19dfec147758" providerId="ADAL" clId="{E058BAA4-0956-4539-8202-0C513206E73D}" dt="2022-12-09T19:17:03.579" v="1412" actId="255"/>
          <ac:spMkLst>
            <pc:docMk/>
            <pc:sldMk cId="3527885537" sldId="676"/>
            <ac:spMk id="3" creationId="{DB5A49A7-657F-5849-A9A7-84541A71B4BF}"/>
          </ac:spMkLst>
        </pc:spChg>
      </pc:sldChg>
      <pc:sldChg chg="modSp add mod">
        <pc:chgData name="Zhang, Ming" userId="b82a8543-f1f7-489a-9aa1-19dfec147758" providerId="ADAL" clId="{E058BAA4-0956-4539-8202-0C513206E73D}" dt="2022-12-09T19:20:10.047" v="1509" actId="114"/>
        <pc:sldMkLst>
          <pc:docMk/>
          <pc:sldMk cId="1347696741" sldId="677"/>
        </pc:sldMkLst>
        <pc:spChg chg="mod">
          <ac:chgData name="Zhang, Ming" userId="b82a8543-f1f7-489a-9aa1-19dfec147758" providerId="ADAL" clId="{E058BAA4-0956-4539-8202-0C513206E73D}" dt="2022-12-09T19:17:46.776" v="1414"/>
          <ac:spMkLst>
            <pc:docMk/>
            <pc:sldMk cId="1347696741" sldId="677"/>
            <ac:spMk id="2" creationId="{399F6519-80BB-3FF6-3FDC-01809232BF42}"/>
          </ac:spMkLst>
        </pc:spChg>
        <pc:spChg chg="mod">
          <ac:chgData name="Zhang, Ming" userId="b82a8543-f1f7-489a-9aa1-19dfec147758" providerId="ADAL" clId="{E058BAA4-0956-4539-8202-0C513206E73D}" dt="2022-12-09T19:20:10.047" v="1509" actId="114"/>
          <ac:spMkLst>
            <pc:docMk/>
            <pc:sldMk cId="1347696741" sldId="677"/>
            <ac:spMk id="3" creationId="{DB5A49A7-657F-5849-A9A7-84541A71B4BF}"/>
          </ac:spMkLst>
        </pc:spChg>
      </pc:sldChg>
      <pc:sldChg chg="addSp modSp new mod">
        <pc:chgData name="Zhang, Ming" userId="b82a8543-f1f7-489a-9aa1-19dfec147758" providerId="ADAL" clId="{E058BAA4-0956-4539-8202-0C513206E73D}" dt="2022-12-09T19:23:59.991" v="1597" actId="20577"/>
        <pc:sldMkLst>
          <pc:docMk/>
          <pc:sldMk cId="980636831" sldId="678"/>
        </pc:sldMkLst>
        <pc:spChg chg="mod">
          <ac:chgData name="Zhang, Ming" userId="b82a8543-f1f7-489a-9aa1-19dfec147758" providerId="ADAL" clId="{E058BAA4-0956-4539-8202-0C513206E73D}" dt="2022-12-09T19:20:57.189" v="1544" actId="57"/>
          <ac:spMkLst>
            <pc:docMk/>
            <pc:sldMk cId="980636831" sldId="678"/>
            <ac:spMk id="2" creationId="{1CB24A44-8E65-7F4B-9FB4-B38614BEA171}"/>
          </ac:spMkLst>
        </pc:spChg>
        <pc:spChg chg="mod">
          <ac:chgData name="Zhang, Ming" userId="b82a8543-f1f7-489a-9aa1-19dfec147758" providerId="ADAL" clId="{E058BAA4-0956-4539-8202-0C513206E73D}" dt="2022-12-09T19:23:59.991" v="1597" actId="20577"/>
          <ac:spMkLst>
            <pc:docMk/>
            <pc:sldMk cId="980636831" sldId="678"/>
            <ac:spMk id="3" creationId="{DB66EB06-4CF5-E931-E76B-6C295F98CB06}"/>
          </ac:spMkLst>
        </pc:spChg>
        <pc:picChg chg="add mod">
          <ac:chgData name="Zhang, Ming" userId="b82a8543-f1f7-489a-9aa1-19dfec147758" providerId="ADAL" clId="{E058BAA4-0956-4539-8202-0C513206E73D}" dt="2022-12-09T19:23:32.285" v="1596" actId="1076"/>
          <ac:picMkLst>
            <pc:docMk/>
            <pc:sldMk cId="980636831" sldId="678"/>
            <ac:picMk id="5" creationId="{BFA03035-CAC8-62A7-812F-807F9D1E4C53}"/>
          </ac:picMkLst>
        </pc:picChg>
      </pc:sldChg>
      <pc:sldChg chg="addSp modSp new mod">
        <pc:chgData name="Zhang, Ming" userId="b82a8543-f1f7-489a-9aa1-19dfec147758" providerId="ADAL" clId="{E058BAA4-0956-4539-8202-0C513206E73D}" dt="2022-12-09T19:27:25.296" v="1669" actId="20577"/>
        <pc:sldMkLst>
          <pc:docMk/>
          <pc:sldMk cId="3178852685" sldId="679"/>
        </pc:sldMkLst>
        <pc:spChg chg="mod">
          <ac:chgData name="Zhang, Ming" userId="b82a8543-f1f7-489a-9aa1-19dfec147758" providerId="ADAL" clId="{E058BAA4-0956-4539-8202-0C513206E73D}" dt="2022-12-09T19:24:56.043" v="1613" actId="255"/>
          <ac:spMkLst>
            <pc:docMk/>
            <pc:sldMk cId="3178852685" sldId="679"/>
            <ac:spMk id="2" creationId="{A8243C37-C09E-C299-7025-B74D3193BC72}"/>
          </ac:spMkLst>
        </pc:spChg>
        <pc:spChg chg="mod">
          <ac:chgData name="Zhang, Ming" userId="b82a8543-f1f7-489a-9aa1-19dfec147758" providerId="ADAL" clId="{E058BAA4-0956-4539-8202-0C513206E73D}" dt="2022-12-09T19:27:25.296" v="1669" actId="20577"/>
          <ac:spMkLst>
            <pc:docMk/>
            <pc:sldMk cId="3178852685" sldId="679"/>
            <ac:spMk id="3" creationId="{BC974776-3F49-E12B-331F-1B1256019632}"/>
          </ac:spMkLst>
        </pc:spChg>
        <pc:picChg chg="add mod">
          <ac:chgData name="Zhang, Ming" userId="b82a8543-f1f7-489a-9aa1-19dfec147758" providerId="ADAL" clId="{E058BAA4-0956-4539-8202-0C513206E73D}" dt="2022-12-09T19:26:21.478" v="1657" actId="1076"/>
          <ac:picMkLst>
            <pc:docMk/>
            <pc:sldMk cId="3178852685" sldId="679"/>
            <ac:picMk id="5" creationId="{247B48FD-3756-5B35-D358-A762FA55B209}"/>
          </ac:picMkLst>
        </pc:picChg>
      </pc:sldChg>
      <pc:sldChg chg="modSp add mod">
        <pc:chgData name="Zhang, Ming" userId="b82a8543-f1f7-489a-9aa1-19dfec147758" providerId="ADAL" clId="{E058BAA4-0956-4539-8202-0C513206E73D}" dt="2022-12-09T19:29:21.331" v="1728" actId="57"/>
        <pc:sldMkLst>
          <pc:docMk/>
          <pc:sldMk cId="2419456461" sldId="680"/>
        </pc:sldMkLst>
        <pc:spChg chg="mod">
          <ac:chgData name="Zhang, Ming" userId="b82a8543-f1f7-489a-9aa1-19dfec147758" providerId="ADAL" clId="{E058BAA4-0956-4539-8202-0C513206E73D}" dt="2022-12-09T19:29:21.331" v="1728" actId="57"/>
          <ac:spMkLst>
            <pc:docMk/>
            <pc:sldMk cId="2419456461" sldId="680"/>
            <ac:spMk id="3" creationId="{BC974776-3F49-E12B-331F-1B1256019632}"/>
          </ac:spMkLst>
        </pc:spChg>
        <pc:picChg chg="mod">
          <ac:chgData name="Zhang, Ming" userId="b82a8543-f1f7-489a-9aa1-19dfec147758" providerId="ADAL" clId="{E058BAA4-0956-4539-8202-0C513206E73D}" dt="2022-12-09T19:27:50.807" v="1672" actId="1076"/>
          <ac:picMkLst>
            <pc:docMk/>
            <pc:sldMk cId="2419456461" sldId="680"/>
            <ac:picMk id="5" creationId="{247B48FD-3756-5B35-D358-A762FA55B209}"/>
          </ac:picMkLst>
        </pc:picChg>
      </pc:sldChg>
      <pc:sldChg chg="addSp delSp modSp new mod">
        <pc:chgData name="Zhang, Ming" userId="b82a8543-f1f7-489a-9aa1-19dfec147758" providerId="ADAL" clId="{E058BAA4-0956-4539-8202-0C513206E73D}" dt="2022-12-09T19:30:00.195" v="1764" actId="14100"/>
        <pc:sldMkLst>
          <pc:docMk/>
          <pc:sldMk cId="154677723" sldId="681"/>
        </pc:sldMkLst>
        <pc:spChg chg="mod">
          <ac:chgData name="Zhang, Ming" userId="b82a8543-f1f7-489a-9aa1-19dfec147758" providerId="ADAL" clId="{E058BAA4-0956-4539-8202-0C513206E73D}" dt="2022-12-09T19:29:45.340" v="1760" actId="20577"/>
          <ac:spMkLst>
            <pc:docMk/>
            <pc:sldMk cId="154677723" sldId="681"/>
            <ac:spMk id="2" creationId="{E90F3811-D65D-F622-C1AD-6F957CC3AD8A}"/>
          </ac:spMkLst>
        </pc:spChg>
        <pc:spChg chg="del">
          <ac:chgData name="Zhang, Ming" userId="b82a8543-f1f7-489a-9aa1-19dfec147758" providerId="ADAL" clId="{E058BAA4-0956-4539-8202-0C513206E73D}" dt="2022-12-09T19:29:53.236" v="1761" actId="478"/>
          <ac:spMkLst>
            <pc:docMk/>
            <pc:sldMk cId="154677723" sldId="681"/>
            <ac:spMk id="3" creationId="{D17809B8-FAAE-1E23-9DEE-5447A22E20B0}"/>
          </ac:spMkLst>
        </pc:spChg>
        <pc:picChg chg="add mod">
          <ac:chgData name="Zhang, Ming" userId="b82a8543-f1f7-489a-9aa1-19dfec147758" providerId="ADAL" clId="{E058BAA4-0956-4539-8202-0C513206E73D}" dt="2022-12-09T19:30:00.195" v="1764" actId="14100"/>
          <ac:picMkLst>
            <pc:docMk/>
            <pc:sldMk cId="154677723" sldId="681"/>
            <ac:picMk id="5" creationId="{B744EAD6-963F-6D7A-214D-3C04E759DF7C}"/>
          </ac:picMkLst>
        </pc:picChg>
      </pc:sldChg>
      <pc:sldChg chg="addSp delSp modSp add mod">
        <pc:chgData name="Zhang, Ming" userId="b82a8543-f1f7-489a-9aa1-19dfec147758" providerId="ADAL" clId="{E058BAA4-0956-4539-8202-0C513206E73D}" dt="2022-12-09T19:31:25.539" v="1770" actId="1076"/>
        <pc:sldMkLst>
          <pc:docMk/>
          <pc:sldMk cId="1995104686" sldId="682"/>
        </pc:sldMkLst>
        <pc:picChg chg="add mod">
          <ac:chgData name="Zhang, Ming" userId="b82a8543-f1f7-489a-9aa1-19dfec147758" providerId="ADAL" clId="{E058BAA4-0956-4539-8202-0C513206E73D}" dt="2022-12-09T19:31:25.539" v="1770" actId="1076"/>
          <ac:picMkLst>
            <pc:docMk/>
            <pc:sldMk cId="1995104686" sldId="682"/>
            <ac:picMk id="4" creationId="{9F8984E7-9C5C-E519-20D1-4DA0686784BF}"/>
          </ac:picMkLst>
        </pc:picChg>
        <pc:picChg chg="del">
          <ac:chgData name="Zhang, Ming" userId="b82a8543-f1f7-489a-9aa1-19dfec147758" providerId="ADAL" clId="{E058BAA4-0956-4539-8202-0C513206E73D}" dt="2022-12-09T19:31:18.123" v="1766" actId="478"/>
          <ac:picMkLst>
            <pc:docMk/>
            <pc:sldMk cId="1995104686" sldId="682"/>
            <ac:picMk id="5" creationId="{B744EAD6-963F-6D7A-214D-3C04E759DF7C}"/>
          </ac:picMkLst>
        </pc:picChg>
      </pc:sldChg>
      <pc:sldChg chg="modSp new mod">
        <pc:chgData name="Zhang, Ming" userId="b82a8543-f1f7-489a-9aa1-19dfec147758" providerId="ADAL" clId="{E058BAA4-0956-4539-8202-0C513206E73D}" dt="2022-12-27T22:27:45.804" v="5332"/>
        <pc:sldMkLst>
          <pc:docMk/>
          <pc:sldMk cId="2174665311" sldId="683"/>
        </pc:sldMkLst>
        <pc:spChg chg="mod">
          <ac:chgData name="Zhang, Ming" userId="b82a8543-f1f7-489a-9aa1-19dfec147758" providerId="ADAL" clId="{E058BAA4-0956-4539-8202-0C513206E73D}" dt="2022-12-10T00:06:52.716" v="2003" actId="14100"/>
          <ac:spMkLst>
            <pc:docMk/>
            <pc:sldMk cId="2174665311" sldId="683"/>
            <ac:spMk id="2" creationId="{17743190-020F-EE30-3464-F4526586D7B1}"/>
          </ac:spMkLst>
        </pc:spChg>
        <pc:spChg chg="mod">
          <ac:chgData name="Zhang, Ming" userId="b82a8543-f1f7-489a-9aa1-19dfec147758" providerId="ADAL" clId="{E058BAA4-0956-4539-8202-0C513206E73D}" dt="2022-12-27T22:27:45.804" v="5332"/>
          <ac:spMkLst>
            <pc:docMk/>
            <pc:sldMk cId="2174665311" sldId="683"/>
            <ac:spMk id="3" creationId="{B6CC62DF-6C80-F220-1FEF-80AFCF44EB91}"/>
          </ac:spMkLst>
        </pc:spChg>
      </pc:sldChg>
      <pc:sldChg chg="modSp add mod">
        <pc:chgData name="Zhang, Ming" userId="b82a8543-f1f7-489a-9aa1-19dfec147758" providerId="ADAL" clId="{E058BAA4-0956-4539-8202-0C513206E73D}" dt="2022-12-27T22:34:20.198" v="5344" actId="20577"/>
        <pc:sldMkLst>
          <pc:docMk/>
          <pc:sldMk cId="522730595" sldId="684"/>
        </pc:sldMkLst>
        <pc:spChg chg="mod">
          <ac:chgData name="Zhang, Ming" userId="b82a8543-f1f7-489a-9aa1-19dfec147758" providerId="ADAL" clId="{E058BAA4-0956-4539-8202-0C513206E73D}" dt="2022-12-27T22:34:20.198" v="5344" actId="20577"/>
          <ac:spMkLst>
            <pc:docMk/>
            <pc:sldMk cId="522730595" sldId="684"/>
            <ac:spMk id="3" creationId="{B6CC62DF-6C80-F220-1FEF-80AFCF44EB91}"/>
          </ac:spMkLst>
        </pc:spChg>
      </pc:sldChg>
      <pc:sldChg chg="addSp modSp new mod">
        <pc:chgData name="Zhang, Ming" userId="b82a8543-f1f7-489a-9aa1-19dfec147758" providerId="ADAL" clId="{E058BAA4-0956-4539-8202-0C513206E73D}" dt="2022-12-27T22:34:38.612" v="5345" actId="1076"/>
        <pc:sldMkLst>
          <pc:docMk/>
          <pc:sldMk cId="3542965174" sldId="685"/>
        </pc:sldMkLst>
        <pc:spChg chg="mod">
          <ac:chgData name="Zhang, Ming" userId="b82a8543-f1f7-489a-9aa1-19dfec147758" providerId="ADAL" clId="{E058BAA4-0956-4539-8202-0C513206E73D}" dt="2022-12-10T00:36:03.209" v="2356" actId="14100"/>
          <ac:spMkLst>
            <pc:docMk/>
            <pc:sldMk cId="3542965174" sldId="685"/>
            <ac:spMk id="2" creationId="{1FCC3D21-C099-F36A-545B-2E96D8501D82}"/>
          </ac:spMkLst>
        </pc:spChg>
        <pc:spChg chg="mod">
          <ac:chgData name="Zhang, Ming" userId="b82a8543-f1f7-489a-9aa1-19dfec147758" providerId="ADAL" clId="{E058BAA4-0956-4539-8202-0C513206E73D}" dt="2022-12-10T00:37:09.670" v="2381" actId="255"/>
          <ac:spMkLst>
            <pc:docMk/>
            <pc:sldMk cId="3542965174" sldId="685"/>
            <ac:spMk id="3" creationId="{AE7E3CF0-B7E7-5955-1B46-6DBDA1D9B292}"/>
          </ac:spMkLst>
        </pc:spChg>
        <pc:picChg chg="add mod">
          <ac:chgData name="Zhang, Ming" userId="b82a8543-f1f7-489a-9aa1-19dfec147758" providerId="ADAL" clId="{E058BAA4-0956-4539-8202-0C513206E73D}" dt="2022-12-27T22:34:38.612" v="5345" actId="1076"/>
          <ac:picMkLst>
            <pc:docMk/>
            <pc:sldMk cId="3542965174" sldId="685"/>
            <ac:picMk id="5" creationId="{3D8305D2-D8BA-0B4A-39B8-BDB5F9990FA4}"/>
          </ac:picMkLst>
        </pc:picChg>
      </pc:sldChg>
      <pc:sldChg chg="addSp delSp modSp add mod">
        <pc:chgData name="Zhang, Ming" userId="b82a8543-f1f7-489a-9aa1-19dfec147758" providerId="ADAL" clId="{E058BAA4-0956-4539-8202-0C513206E73D}" dt="2022-12-10T00:38:32.282" v="2390" actId="1076"/>
        <pc:sldMkLst>
          <pc:docMk/>
          <pc:sldMk cId="4201942261" sldId="686"/>
        </pc:sldMkLst>
        <pc:spChg chg="del">
          <ac:chgData name="Zhang, Ming" userId="b82a8543-f1f7-489a-9aa1-19dfec147758" providerId="ADAL" clId="{E058BAA4-0956-4539-8202-0C513206E73D}" dt="2022-12-10T00:38:21.935" v="2387" actId="478"/>
          <ac:spMkLst>
            <pc:docMk/>
            <pc:sldMk cId="4201942261" sldId="686"/>
            <ac:spMk id="3" creationId="{AE7E3CF0-B7E7-5955-1B46-6DBDA1D9B292}"/>
          </ac:spMkLst>
        </pc:spChg>
        <pc:spChg chg="add del mod">
          <ac:chgData name="Zhang, Ming" userId="b82a8543-f1f7-489a-9aa1-19dfec147758" providerId="ADAL" clId="{E058BAA4-0956-4539-8202-0C513206E73D}" dt="2022-12-10T00:38:25.378" v="2388" actId="478"/>
          <ac:spMkLst>
            <pc:docMk/>
            <pc:sldMk cId="4201942261" sldId="686"/>
            <ac:spMk id="7" creationId="{F311A6F1-F436-42C3-5070-92AF7CA607C7}"/>
          </ac:spMkLst>
        </pc:spChg>
        <pc:picChg chg="del">
          <ac:chgData name="Zhang, Ming" userId="b82a8543-f1f7-489a-9aa1-19dfec147758" providerId="ADAL" clId="{E058BAA4-0956-4539-8202-0C513206E73D}" dt="2022-12-10T00:38:15.900" v="2384" actId="478"/>
          <ac:picMkLst>
            <pc:docMk/>
            <pc:sldMk cId="4201942261" sldId="686"/>
            <ac:picMk id="5" creationId="{3D8305D2-D8BA-0B4A-39B8-BDB5F9990FA4}"/>
          </ac:picMkLst>
        </pc:picChg>
        <pc:picChg chg="add mod">
          <ac:chgData name="Zhang, Ming" userId="b82a8543-f1f7-489a-9aa1-19dfec147758" providerId="ADAL" clId="{E058BAA4-0956-4539-8202-0C513206E73D}" dt="2022-12-10T00:38:32.282" v="2390" actId="1076"/>
          <ac:picMkLst>
            <pc:docMk/>
            <pc:sldMk cId="4201942261" sldId="686"/>
            <ac:picMk id="6" creationId="{60F1F163-C649-5978-59E0-89AD72945E28}"/>
          </ac:picMkLst>
        </pc:picChg>
      </pc:sldChg>
      <pc:sldChg chg="modSp new mod">
        <pc:chgData name="Zhang, Ming" userId="b82a8543-f1f7-489a-9aa1-19dfec147758" providerId="ADAL" clId="{E058BAA4-0956-4539-8202-0C513206E73D}" dt="2022-12-12T16:46:03.468" v="2526" actId="255"/>
        <pc:sldMkLst>
          <pc:docMk/>
          <pc:sldMk cId="3022283422" sldId="687"/>
        </pc:sldMkLst>
        <pc:spChg chg="mod">
          <ac:chgData name="Zhang, Ming" userId="b82a8543-f1f7-489a-9aa1-19dfec147758" providerId="ADAL" clId="{E058BAA4-0956-4539-8202-0C513206E73D}" dt="2022-12-10T00:39:28.227" v="2419" actId="20577"/>
          <ac:spMkLst>
            <pc:docMk/>
            <pc:sldMk cId="3022283422" sldId="687"/>
            <ac:spMk id="2" creationId="{7576CC3E-AA49-F42A-2CA3-7256B08480EA}"/>
          </ac:spMkLst>
        </pc:spChg>
        <pc:spChg chg="mod">
          <ac:chgData name="Zhang, Ming" userId="b82a8543-f1f7-489a-9aa1-19dfec147758" providerId="ADAL" clId="{E058BAA4-0956-4539-8202-0C513206E73D}" dt="2022-12-12T16:46:03.468" v="2526" actId="255"/>
          <ac:spMkLst>
            <pc:docMk/>
            <pc:sldMk cId="3022283422" sldId="687"/>
            <ac:spMk id="3" creationId="{EE928089-148B-71D3-B8B8-5BE1B30DB0D6}"/>
          </ac:spMkLst>
        </pc:spChg>
      </pc:sldChg>
      <pc:sldChg chg="addSp modSp add mod">
        <pc:chgData name="Zhang, Ming" userId="b82a8543-f1f7-489a-9aa1-19dfec147758" providerId="ADAL" clId="{E058BAA4-0956-4539-8202-0C513206E73D}" dt="2022-12-27T22:40:38.428" v="5347" actId="20577"/>
        <pc:sldMkLst>
          <pc:docMk/>
          <pc:sldMk cId="1657375176" sldId="688"/>
        </pc:sldMkLst>
        <pc:spChg chg="mod">
          <ac:chgData name="Zhang, Ming" userId="b82a8543-f1f7-489a-9aa1-19dfec147758" providerId="ADAL" clId="{E058BAA4-0956-4539-8202-0C513206E73D}" dt="2022-12-12T16:46:44.038" v="2540" actId="14100"/>
          <ac:spMkLst>
            <pc:docMk/>
            <pc:sldMk cId="1657375176" sldId="688"/>
            <ac:spMk id="2" creationId="{7576CC3E-AA49-F42A-2CA3-7256B08480EA}"/>
          </ac:spMkLst>
        </pc:spChg>
        <pc:spChg chg="mod">
          <ac:chgData name="Zhang, Ming" userId="b82a8543-f1f7-489a-9aa1-19dfec147758" providerId="ADAL" clId="{E058BAA4-0956-4539-8202-0C513206E73D}" dt="2022-12-27T22:40:38.428" v="5347" actId="20577"/>
          <ac:spMkLst>
            <pc:docMk/>
            <pc:sldMk cId="1657375176" sldId="688"/>
            <ac:spMk id="3" creationId="{EE928089-148B-71D3-B8B8-5BE1B30DB0D6}"/>
          </ac:spMkLst>
        </pc:spChg>
        <pc:picChg chg="add mod">
          <ac:chgData name="Zhang, Ming" userId="b82a8543-f1f7-489a-9aa1-19dfec147758" providerId="ADAL" clId="{E058BAA4-0956-4539-8202-0C513206E73D}" dt="2022-12-12T16:47:54.104" v="2561" actId="1076"/>
          <ac:picMkLst>
            <pc:docMk/>
            <pc:sldMk cId="1657375176" sldId="688"/>
            <ac:picMk id="5" creationId="{3CE072B3-226A-7F45-4B0F-6979B17210A7}"/>
          </ac:picMkLst>
        </pc:picChg>
      </pc:sldChg>
      <pc:sldChg chg="delSp modSp add mod">
        <pc:chgData name="Zhang, Ming" userId="b82a8543-f1f7-489a-9aa1-19dfec147758" providerId="ADAL" clId="{E058BAA4-0956-4539-8202-0C513206E73D}" dt="2022-12-12T16:55:08.173" v="2693" actId="20577"/>
        <pc:sldMkLst>
          <pc:docMk/>
          <pc:sldMk cId="1284964293" sldId="689"/>
        </pc:sldMkLst>
        <pc:spChg chg="mod">
          <ac:chgData name="Zhang, Ming" userId="b82a8543-f1f7-489a-9aa1-19dfec147758" providerId="ADAL" clId="{E058BAA4-0956-4539-8202-0C513206E73D}" dt="2022-12-12T16:55:08.173" v="2693" actId="20577"/>
          <ac:spMkLst>
            <pc:docMk/>
            <pc:sldMk cId="1284964293" sldId="689"/>
            <ac:spMk id="3" creationId="{EE928089-148B-71D3-B8B8-5BE1B30DB0D6}"/>
          </ac:spMkLst>
        </pc:spChg>
        <pc:picChg chg="del">
          <ac:chgData name="Zhang, Ming" userId="b82a8543-f1f7-489a-9aa1-19dfec147758" providerId="ADAL" clId="{E058BAA4-0956-4539-8202-0C513206E73D}" dt="2022-12-12T16:48:47.451" v="2575" actId="478"/>
          <ac:picMkLst>
            <pc:docMk/>
            <pc:sldMk cId="1284964293" sldId="689"/>
            <ac:picMk id="5" creationId="{3CE072B3-226A-7F45-4B0F-6979B17210A7}"/>
          </ac:picMkLst>
        </pc:picChg>
      </pc:sldChg>
      <pc:sldChg chg="modSp add mod">
        <pc:chgData name="Zhang, Ming" userId="b82a8543-f1f7-489a-9aa1-19dfec147758" providerId="ADAL" clId="{E058BAA4-0956-4539-8202-0C513206E73D}" dt="2022-12-27T22:54:58.258" v="5351" actId="14100"/>
        <pc:sldMkLst>
          <pc:docMk/>
          <pc:sldMk cId="3943439966" sldId="690"/>
        </pc:sldMkLst>
        <pc:spChg chg="mod">
          <ac:chgData name="Zhang, Ming" userId="b82a8543-f1f7-489a-9aa1-19dfec147758" providerId="ADAL" clId="{E058BAA4-0956-4539-8202-0C513206E73D}" dt="2022-12-27T22:54:58.258" v="5351" actId="14100"/>
          <ac:spMkLst>
            <pc:docMk/>
            <pc:sldMk cId="3943439966" sldId="690"/>
            <ac:spMk id="3" creationId="{EE928089-148B-71D3-B8B8-5BE1B30DB0D6}"/>
          </ac:spMkLst>
        </pc:spChg>
      </pc:sldChg>
      <pc:sldChg chg="modSp add mod">
        <pc:chgData name="Zhang, Ming" userId="b82a8543-f1f7-489a-9aa1-19dfec147758" providerId="ADAL" clId="{E058BAA4-0956-4539-8202-0C513206E73D}" dt="2022-12-12T17:05:50.785" v="3083" actId="113"/>
        <pc:sldMkLst>
          <pc:docMk/>
          <pc:sldMk cId="3358234805" sldId="691"/>
        </pc:sldMkLst>
        <pc:spChg chg="mod">
          <ac:chgData name="Zhang, Ming" userId="b82a8543-f1f7-489a-9aa1-19dfec147758" providerId="ADAL" clId="{E058BAA4-0956-4539-8202-0C513206E73D}" dt="2022-12-12T17:05:50.785" v="3083" actId="113"/>
          <ac:spMkLst>
            <pc:docMk/>
            <pc:sldMk cId="3358234805" sldId="691"/>
            <ac:spMk id="3" creationId="{EE928089-148B-71D3-B8B8-5BE1B30DB0D6}"/>
          </ac:spMkLst>
        </pc:spChg>
      </pc:sldChg>
      <pc:sldChg chg="addSp modSp new mod">
        <pc:chgData name="Zhang, Ming" userId="b82a8543-f1f7-489a-9aa1-19dfec147758" providerId="ADAL" clId="{E058BAA4-0956-4539-8202-0C513206E73D}" dt="2022-12-12T17:07:35.902" v="3154" actId="1076"/>
        <pc:sldMkLst>
          <pc:docMk/>
          <pc:sldMk cId="3739985416" sldId="692"/>
        </pc:sldMkLst>
        <pc:spChg chg="mod">
          <ac:chgData name="Zhang, Ming" userId="b82a8543-f1f7-489a-9aa1-19dfec147758" providerId="ADAL" clId="{E058BAA4-0956-4539-8202-0C513206E73D}" dt="2022-12-12T17:06:40.890" v="3131" actId="255"/>
          <ac:spMkLst>
            <pc:docMk/>
            <pc:sldMk cId="3739985416" sldId="692"/>
            <ac:spMk id="2" creationId="{ED019694-B793-AD23-DBB5-F9DE9232C539}"/>
          </ac:spMkLst>
        </pc:spChg>
        <pc:spChg chg="mod">
          <ac:chgData name="Zhang, Ming" userId="b82a8543-f1f7-489a-9aa1-19dfec147758" providerId="ADAL" clId="{E058BAA4-0956-4539-8202-0C513206E73D}" dt="2022-12-12T17:07:35.902" v="3154" actId="1076"/>
          <ac:spMkLst>
            <pc:docMk/>
            <pc:sldMk cId="3739985416" sldId="692"/>
            <ac:spMk id="3" creationId="{91AC7151-76AE-ED40-C2C9-17CC3EC0D33E}"/>
          </ac:spMkLst>
        </pc:spChg>
        <pc:picChg chg="add mod">
          <ac:chgData name="Zhang, Ming" userId="b82a8543-f1f7-489a-9aa1-19dfec147758" providerId="ADAL" clId="{E058BAA4-0956-4539-8202-0C513206E73D}" dt="2022-12-12T17:06:53.637" v="3134" actId="1076"/>
          <ac:picMkLst>
            <pc:docMk/>
            <pc:sldMk cId="3739985416" sldId="692"/>
            <ac:picMk id="5" creationId="{9F32D57E-51DA-1398-50E7-AD650CC708B0}"/>
          </ac:picMkLst>
        </pc:picChg>
      </pc:sldChg>
      <pc:sldChg chg="addSp delSp modSp new mod">
        <pc:chgData name="Zhang, Ming" userId="b82a8543-f1f7-489a-9aa1-19dfec147758" providerId="ADAL" clId="{E058BAA4-0956-4539-8202-0C513206E73D}" dt="2022-12-12T17:08:05.828" v="3188" actId="1076"/>
        <pc:sldMkLst>
          <pc:docMk/>
          <pc:sldMk cId="2894785414" sldId="693"/>
        </pc:sldMkLst>
        <pc:spChg chg="mod">
          <ac:chgData name="Zhang, Ming" userId="b82a8543-f1f7-489a-9aa1-19dfec147758" providerId="ADAL" clId="{E058BAA4-0956-4539-8202-0C513206E73D}" dt="2022-12-12T17:07:49.598" v="3183" actId="20577"/>
          <ac:spMkLst>
            <pc:docMk/>
            <pc:sldMk cId="2894785414" sldId="693"/>
            <ac:spMk id="2" creationId="{333712FD-6145-89ED-B481-87B8737053DC}"/>
          </ac:spMkLst>
        </pc:spChg>
        <pc:spChg chg="del">
          <ac:chgData name="Zhang, Ming" userId="b82a8543-f1f7-489a-9aa1-19dfec147758" providerId="ADAL" clId="{E058BAA4-0956-4539-8202-0C513206E73D}" dt="2022-12-12T17:07:59.204" v="3184" actId="478"/>
          <ac:spMkLst>
            <pc:docMk/>
            <pc:sldMk cId="2894785414" sldId="693"/>
            <ac:spMk id="3" creationId="{2ADC07AE-8246-ACAA-685F-0201660E62D8}"/>
          </ac:spMkLst>
        </pc:spChg>
        <pc:picChg chg="add mod">
          <ac:chgData name="Zhang, Ming" userId="b82a8543-f1f7-489a-9aa1-19dfec147758" providerId="ADAL" clId="{E058BAA4-0956-4539-8202-0C513206E73D}" dt="2022-12-12T17:08:05.828" v="3188" actId="1076"/>
          <ac:picMkLst>
            <pc:docMk/>
            <pc:sldMk cId="2894785414" sldId="693"/>
            <ac:picMk id="5" creationId="{716B1621-BE98-F0D7-40C5-AF9D9CE6252B}"/>
          </ac:picMkLst>
        </pc:picChg>
      </pc:sldChg>
      <pc:sldChg chg="add del">
        <pc:chgData name="Zhang, Ming" userId="b82a8543-f1f7-489a-9aa1-19dfec147758" providerId="ADAL" clId="{E058BAA4-0956-4539-8202-0C513206E73D}" dt="2022-12-12T17:09:21.554" v="3190"/>
        <pc:sldMkLst>
          <pc:docMk/>
          <pc:sldMk cId="427318888" sldId="694"/>
        </pc:sldMkLst>
      </pc:sldChg>
      <pc:sldChg chg="modSp add mod">
        <pc:chgData name="Zhang, Ming" userId="b82a8543-f1f7-489a-9aa1-19dfec147758" providerId="ADAL" clId="{E058BAA4-0956-4539-8202-0C513206E73D}" dt="2022-12-12T17:09:39.406" v="3229" actId="20577"/>
        <pc:sldMkLst>
          <pc:docMk/>
          <pc:sldMk cId="1607883504" sldId="694"/>
        </pc:sldMkLst>
        <pc:spChg chg="mod">
          <ac:chgData name="Zhang, Ming" userId="b82a8543-f1f7-489a-9aa1-19dfec147758" providerId="ADAL" clId="{E058BAA4-0956-4539-8202-0C513206E73D}" dt="2022-12-12T17:09:39.406" v="3229" actId="20577"/>
          <ac:spMkLst>
            <pc:docMk/>
            <pc:sldMk cId="1607883504" sldId="694"/>
            <ac:spMk id="6" creationId="{5A31ACBC-ED41-BA7B-410E-C71BE39BD59A}"/>
          </ac:spMkLst>
        </pc:spChg>
      </pc:sldChg>
      <pc:sldChg chg="modSp new mod">
        <pc:chgData name="Zhang, Ming" userId="b82a8543-f1f7-489a-9aa1-19dfec147758" providerId="ADAL" clId="{E058BAA4-0956-4539-8202-0C513206E73D}" dt="2022-12-12T17:10:36.452" v="3306" actId="207"/>
        <pc:sldMkLst>
          <pc:docMk/>
          <pc:sldMk cId="3500794810" sldId="695"/>
        </pc:sldMkLst>
        <pc:spChg chg="mod">
          <ac:chgData name="Zhang, Ming" userId="b82a8543-f1f7-489a-9aa1-19dfec147758" providerId="ADAL" clId="{E058BAA4-0956-4539-8202-0C513206E73D}" dt="2022-12-12T17:09:53.924" v="3264" actId="20577"/>
          <ac:spMkLst>
            <pc:docMk/>
            <pc:sldMk cId="3500794810" sldId="695"/>
            <ac:spMk id="2" creationId="{4B9AC45C-B1AD-D6B5-DD10-AD22CB679773}"/>
          </ac:spMkLst>
        </pc:spChg>
        <pc:spChg chg="mod">
          <ac:chgData name="Zhang, Ming" userId="b82a8543-f1f7-489a-9aa1-19dfec147758" providerId="ADAL" clId="{E058BAA4-0956-4539-8202-0C513206E73D}" dt="2022-12-12T17:10:36.452" v="3306" actId="207"/>
          <ac:spMkLst>
            <pc:docMk/>
            <pc:sldMk cId="3500794810" sldId="695"/>
            <ac:spMk id="3" creationId="{3F351585-216A-DE1B-EFD6-065063CC287A}"/>
          </ac:spMkLst>
        </pc:spChg>
      </pc:sldChg>
      <pc:sldChg chg="modSp new mod">
        <pc:chgData name="Zhang, Ming" userId="b82a8543-f1f7-489a-9aa1-19dfec147758" providerId="ADAL" clId="{E058BAA4-0956-4539-8202-0C513206E73D}" dt="2022-12-12T17:14:01.522" v="3476" actId="20577"/>
        <pc:sldMkLst>
          <pc:docMk/>
          <pc:sldMk cId="3654228872" sldId="696"/>
        </pc:sldMkLst>
        <pc:spChg chg="mod">
          <ac:chgData name="Zhang, Ming" userId="b82a8543-f1f7-489a-9aa1-19dfec147758" providerId="ADAL" clId="{E058BAA4-0956-4539-8202-0C513206E73D}" dt="2022-12-12T17:11:26.682" v="3368" actId="14100"/>
          <ac:spMkLst>
            <pc:docMk/>
            <pc:sldMk cId="3654228872" sldId="696"/>
            <ac:spMk id="2" creationId="{4ABEFD7E-35B3-F6A6-97CB-009AD4634127}"/>
          </ac:spMkLst>
        </pc:spChg>
        <pc:spChg chg="mod">
          <ac:chgData name="Zhang, Ming" userId="b82a8543-f1f7-489a-9aa1-19dfec147758" providerId="ADAL" clId="{E058BAA4-0956-4539-8202-0C513206E73D}" dt="2022-12-12T17:14:01.522" v="3476" actId="20577"/>
          <ac:spMkLst>
            <pc:docMk/>
            <pc:sldMk cId="3654228872" sldId="696"/>
            <ac:spMk id="3" creationId="{0C7865DF-6AFA-3054-FAE9-4565B9778CF2}"/>
          </ac:spMkLst>
        </pc:spChg>
      </pc:sldChg>
      <pc:sldChg chg="modSp new mod">
        <pc:chgData name="Zhang, Ming" userId="b82a8543-f1f7-489a-9aa1-19dfec147758" providerId="ADAL" clId="{E058BAA4-0956-4539-8202-0C513206E73D}" dt="2022-12-12T17:17:22.753" v="3644" actId="20577"/>
        <pc:sldMkLst>
          <pc:docMk/>
          <pc:sldMk cId="3354137931" sldId="697"/>
        </pc:sldMkLst>
        <pc:spChg chg="mod">
          <ac:chgData name="Zhang, Ming" userId="b82a8543-f1f7-489a-9aa1-19dfec147758" providerId="ADAL" clId="{E058BAA4-0956-4539-8202-0C513206E73D}" dt="2022-12-12T17:14:29.276" v="3507" actId="20577"/>
          <ac:spMkLst>
            <pc:docMk/>
            <pc:sldMk cId="3354137931" sldId="697"/>
            <ac:spMk id="2" creationId="{B2F0FF6A-B156-3AF0-D80D-BFCEC27E560C}"/>
          </ac:spMkLst>
        </pc:spChg>
        <pc:spChg chg="mod">
          <ac:chgData name="Zhang, Ming" userId="b82a8543-f1f7-489a-9aa1-19dfec147758" providerId="ADAL" clId="{E058BAA4-0956-4539-8202-0C513206E73D}" dt="2022-12-12T17:17:22.753" v="3644" actId="20577"/>
          <ac:spMkLst>
            <pc:docMk/>
            <pc:sldMk cId="3354137931" sldId="697"/>
            <ac:spMk id="3" creationId="{4405307D-E146-F0AB-21D0-BE185C147188}"/>
          </ac:spMkLst>
        </pc:spChg>
      </pc:sldChg>
      <pc:sldChg chg="modSp new mod">
        <pc:chgData name="Zhang, Ming" userId="b82a8543-f1f7-489a-9aa1-19dfec147758" providerId="ADAL" clId="{E058BAA4-0956-4539-8202-0C513206E73D}" dt="2022-12-12T17:21:41.998" v="3980" actId="20577"/>
        <pc:sldMkLst>
          <pc:docMk/>
          <pc:sldMk cId="885796896" sldId="698"/>
        </pc:sldMkLst>
        <pc:spChg chg="mod">
          <ac:chgData name="Zhang, Ming" userId="b82a8543-f1f7-489a-9aa1-19dfec147758" providerId="ADAL" clId="{E058BAA4-0956-4539-8202-0C513206E73D}" dt="2022-12-12T17:17:55.984" v="3692" actId="14100"/>
          <ac:spMkLst>
            <pc:docMk/>
            <pc:sldMk cId="885796896" sldId="698"/>
            <ac:spMk id="2" creationId="{38D4EA8A-2105-4D93-43DC-1BD24E97A09E}"/>
          </ac:spMkLst>
        </pc:spChg>
        <pc:spChg chg="mod">
          <ac:chgData name="Zhang, Ming" userId="b82a8543-f1f7-489a-9aa1-19dfec147758" providerId="ADAL" clId="{E058BAA4-0956-4539-8202-0C513206E73D}" dt="2022-12-12T17:21:41.998" v="3980" actId="20577"/>
          <ac:spMkLst>
            <pc:docMk/>
            <pc:sldMk cId="885796896" sldId="698"/>
            <ac:spMk id="3" creationId="{067486EE-C462-456E-56A4-8F400EAB93F6}"/>
          </ac:spMkLst>
        </pc:spChg>
      </pc:sldChg>
      <pc:sldChg chg="modSp new mod modAnim">
        <pc:chgData name="Zhang, Ming" userId="b82a8543-f1f7-489a-9aa1-19dfec147758" providerId="ADAL" clId="{E058BAA4-0956-4539-8202-0C513206E73D}" dt="2022-12-12T17:22:25.142" v="3994"/>
        <pc:sldMkLst>
          <pc:docMk/>
          <pc:sldMk cId="3285969132" sldId="699"/>
        </pc:sldMkLst>
        <pc:spChg chg="mod">
          <ac:chgData name="Zhang, Ming" userId="b82a8543-f1f7-489a-9aa1-19dfec147758" providerId="ADAL" clId="{E058BAA4-0956-4539-8202-0C513206E73D}" dt="2022-12-12T17:20:46.176" v="3880" actId="20577"/>
          <ac:spMkLst>
            <pc:docMk/>
            <pc:sldMk cId="3285969132" sldId="699"/>
            <ac:spMk id="2" creationId="{E81FC09C-8887-037D-30BA-358993A1E0A7}"/>
          </ac:spMkLst>
        </pc:spChg>
        <pc:spChg chg="mod">
          <ac:chgData name="Zhang, Ming" userId="b82a8543-f1f7-489a-9aa1-19dfec147758" providerId="ADAL" clId="{E058BAA4-0956-4539-8202-0C513206E73D}" dt="2022-12-12T17:22:14.812" v="3993" actId="255"/>
          <ac:spMkLst>
            <pc:docMk/>
            <pc:sldMk cId="3285969132" sldId="699"/>
            <ac:spMk id="3" creationId="{2B65355F-32CA-A757-3E46-3F282D7FD9A2}"/>
          </ac:spMkLst>
        </pc:spChg>
      </pc:sldChg>
      <pc:sldChg chg="modSp new mod">
        <pc:chgData name="Zhang, Ming" userId="b82a8543-f1f7-489a-9aa1-19dfec147758" providerId="ADAL" clId="{E058BAA4-0956-4539-8202-0C513206E73D}" dt="2022-12-12T17:26:32.944" v="4169" actId="1076"/>
        <pc:sldMkLst>
          <pc:docMk/>
          <pc:sldMk cId="1304873487" sldId="700"/>
        </pc:sldMkLst>
        <pc:spChg chg="mod">
          <ac:chgData name="Zhang, Ming" userId="b82a8543-f1f7-489a-9aa1-19dfec147758" providerId="ADAL" clId="{E058BAA4-0956-4539-8202-0C513206E73D}" dt="2022-12-12T17:24:30" v="4067" actId="20577"/>
          <ac:spMkLst>
            <pc:docMk/>
            <pc:sldMk cId="1304873487" sldId="700"/>
            <ac:spMk id="2" creationId="{73AFDC53-7F95-D291-607A-F4D02A57FE9C}"/>
          </ac:spMkLst>
        </pc:spChg>
        <pc:spChg chg="mod">
          <ac:chgData name="Zhang, Ming" userId="b82a8543-f1f7-489a-9aa1-19dfec147758" providerId="ADAL" clId="{E058BAA4-0956-4539-8202-0C513206E73D}" dt="2022-12-12T17:26:32.944" v="4169" actId="1076"/>
          <ac:spMkLst>
            <pc:docMk/>
            <pc:sldMk cId="1304873487" sldId="700"/>
            <ac:spMk id="3" creationId="{C318DA07-7FB5-5D5F-1D9D-D32DEE884019}"/>
          </ac:spMkLst>
        </pc:spChg>
      </pc:sldChg>
      <pc:sldChg chg="addSp modSp add mod modAnim">
        <pc:chgData name="Zhang, Ming" userId="b82a8543-f1f7-489a-9aa1-19dfec147758" providerId="ADAL" clId="{E058BAA4-0956-4539-8202-0C513206E73D}" dt="2022-12-27T23:06:03.244" v="5354"/>
        <pc:sldMkLst>
          <pc:docMk/>
          <pc:sldMk cId="1524519953" sldId="701"/>
        </pc:sldMkLst>
        <pc:spChg chg="mod">
          <ac:chgData name="Zhang, Ming" userId="b82a8543-f1f7-489a-9aa1-19dfec147758" providerId="ADAL" clId="{E058BAA4-0956-4539-8202-0C513206E73D}" dt="2022-12-12T17:23:04.897" v="4028"/>
          <ac:spMkLst>
            <pc:docMk/>
            <pc:sldMk cId="1524519953" sldId="701"/>
            <ac:spMk id="2" creationId="{E81FC09C-8887-037D-30BA-358993A1E0A7}"/>
          </ac:spMkLst>
        </pc:spChg>
        <pc:spChg chg="mod">
          <ac:chgData name="Zhang, Ming" userId="b82a8543-f1f7-489a-9aa1-19dfec147758" providerId="ADAL" clId="{E058BAA4-0956-4539-8202-0C513206E73D}" dt="2022-12-12T17:23:32.744" v="4032" actId="20577"/>
          <ac:spMkLst>
            <pc:docMk/>
            <pc:sldMk cId="1524519953" sldId="701"/>
            <ac:spMk id="3" creationId="{2B65355F-32CA-A757-3E46-3F282D7FD9A2}"/>
          </ac:spMkLst>
        </pc:spChg>
        <pc:picChg chg="add mod">
          <ac:chgData name="Zhang, Ming" userId="b82a8543-f1f7-489a-9aa1-19dfec147758" providerId="ADAL" clId="{E058BAA4-0956-4539-8202-0C513206E73D}" dt="2022-12-12T17:24:01.809" v="4040" actId="1076"/>
          <ac:picMkLst>
            <pc:docMk/>
            <pc:sldMk cId="1524519953" sldId="701"/>
            <ac:picMk id="5" creationId="{D57B66BA-F5A8-0380-582F-E12373664F6B}"/>
          </ac:picMkLst>
        </pc:picChg>
      </pc:sldChg>
      <pc:sldChg chg="modSp add mod">
        <pc:chgData name="Zhang, Ming" userId="b82a8543-f1f7-489a-9aa1-19dfec147758" providerId="ADAL" clId="{E058BAA4-0956-4539-8202-0C513206E73D}" dt="2022-12-12T17:27:52.886" v="4202" actId="255"/>
        <pc:sldMkLst>
          <pc:docMk/>
          <pc:sldMk cId="3815634618" sldId="702"/>
        </pc:sldMkLst>
        <pc:spChg chg="mod">
          <ac:chgData name="Zhang, Ming" userId="b82a8543-f1f7-489a-9aa1-19dfec147758" providerId="ADAL" clId="{E058BAA4-0956-4539-8202-0C513206E73D}" dt="2022-12-12T17:27:14.029" v="4179" actId="20577"/>
          <ac:spMkLst>
            <pc:docMk/>
            <pc:sldMk cId="3815634618" sldId="702"/>
            <ac:spMk id="2" creationId="{73AFDC53-7F95-D291-607A-F4D02A57FE9C}"/>
          </ac:spMkLst>
        </pc:spChg>
        <pc:spChg chg="mod">
          <ac:chgData name="Zhang, Ming" userId="b82a8543-f1f7-489a-9aa1-19dfec147758" providerId="ADAL" clId="{E058BAA4-0956-4539-8202-0C513206E73D}" dt="2022-12-12T17:27:52.886" v="4202" actId="255"/>
          <ac:spMkLst>
            <pc:docMk/>
            <pc:sldMk cId="3815634618" sldId="702"/>
            <ac:spMk id="3" creationId="{C318DA07-7FB5-5D5F-1D9D-D32DEE884019}"/>
          </ac:spMkLst>
        </pc:spChg>
      </pc:sldChg>
      <pc:sldChg chg="modSp new mod">
        <pc:chgData name="Zhang, Ming" userId="b82a8543-f1f7-489a-9aa1-19dfec147758" providerId="ADAL" clId="{E058BAA4-0956-4539-8202-0C513206E73D}" dt="2022-12-27T23:09:20.307" v="5357" actId="20577"/>
        <pc:sldMkLst>
          <pc:docMk/>
          <pc:sldMk cId="1077894902" sldId="703"/>
        </pc:sldMkLst>
        <pc:spChg chg="mod">
          <ac:chgData name="Zhang, Ming" userId="b82a8543-f1f7-489a-9aa1-19dfec147758" providerId="ADAL" clId="{E058BAA4-0956-4539-8202-0C513206E73D}" dt="2022-12-12T17:28:18.659" v="4237" actId="20577"/>
          <ac:spMkLst>
            <pc:docMk/>
            <pc:sldMk cId="1077894902" sldId="703"/>
            <ac:spMk id="2" creationId="{5E96104F-825A-3F60-DF39-FF2A41F550EC}"/>
          </ac:spMkLst>
        </pc:spChg>
        <pc:spChg chg="mod">
          <ac:chgData name="Zhang, Ming" userId="b82a8543-f1f7-489a-9aa1-19dfec147758" providerId="ADAL" clId="{E058BAA4-0956-4539-8202-0C513206E73D}" dt="2022-12-27T23:09:20.307" v="5357" actId="20577"/>
          <ac:spMkLst>
            <pc:docMk/>
            <pc:sldMk cId="1077894902" sldId="703"/>
            <ac:spMk id="3" creationId="{EFC71A56-0FC4-564B-B0B3-2F9741BA544A}"/>
          </ac:spMkLst>
        </pc:spChg>
      </pc:sldChg>
      <pc:sldChg chg="modSp add mod">
        <pc:chgData name="Zhang, Ming" userId="b82a8543-f1f7-489a-9aa1-19dfec147758" providerId="ADAL" clId="{E058BAA4-0956-4539-8202-0C513206E73D}" dt="2022-12-12T17:34:31.119" v="4456" actId="113"/>
        <pc:sldMkLst>
          <pc:docMk/>
          <pc:sldMk cId="3216598066" sldId="704"/>
        </pc:sldMkLst>
        <pc:spChg chg="mod">
          <ac:chgData name="Zhang, Ming" userId="b82a8543-f1f7-489a-9aa1-19dfec147758" providerId="ADAL" clId="{E058BAA4-0956-4539-8202-0C513206E73D}" dt="2022-12-12T17:32:52.212" v="4400" actId="20577"/>
          <ac:spMkLst>
            <pc:docMk/>
            <pc:sldMk cId="3216598066" sldId="704"/>
            <ac:spMk id="2" creationId="{5E96104F-825A-3F60-DF39-FF2A41F550EC}"/>
          </ac:spMkLst>
        </pc:spChg>
        <pc:spChg chg="mod">
          <ac:chgData name="Zhang, Ming" userId="b82a8543-f1f7-489a-9aa1-19dfec147758" providerId="ADAL" clId="{E058BAA4-0956-4539-8202-0C513206E73D}" dt="2022-12-12T17:34:31.119" v="4456" actId="113"/>
          <ac:spMkLst>
            <pc:docMk/>
            <pc:sldMk cId="3216598066" sldId="704"/>
            <ac:spMk id="3" creationId="{EFC71A56-0FC4-564B-B0B3-2F9741BA544A}"/>
          </ac:spMkLst>
        </pc:spChg>
      </pc:sldChg>
      <pc:sldChg chg="modSp new mod">
        <pc:chgData name="Zhang, Ming" userId="b82a8543-f1f7-489a-9aa1-19dfec147758" providerId="ADAL" clId="{E058BAA4-0956-4539-8202-0C513206E73D}" dt="2022-12-12T17:36:03.526" v="4493" actId="1076"/>
        <pc:sldMkLst>
          <pc:docMk/>
          <pc:sldMk cId="53203134" sldId="705"/>
        </pc:sldMkLst>
        <pc:spChg chg="mod">
          <ac:chgData name="Zhang, Ming" userId="b82a8543-f1f7-489a-9aa1-19dfec147758" providerId="ADAL" clId="{E058BAA4-0956-4539-8202-0C513206E73D}" dt="2022-12-12T17:35:33.117" v="4464" actId="20577"/>
          <ac:spMkLst>
            <pc:docMk/>
            <pc:sldMk cId="53203134" sldId="705"/>
            <ac:spMk id="2" creationId="{7D6BF264-7F01-BD2A-4F15-2E5E0C02E3D7}"/>
          </ac:spMkLst>
        </pc:spChg>
        <pc:spChg chg="mod">
          <ac:chgData name="Zhang, Ming" userId="b82a8543-f1f7-489a-9aa1-19dfec147758" providerId="ADAL" clId="{E058BAA4-0956-4539-8202-0C513206E73D}" dt="2022-12-12T17:36:03.526" v="4493" actId="1076"/>
          <ac:spMkLst>
            <pc:docMk/>
            <pc:sldMk cId="53203134" sldId="705"/>
            <ac:spMk id="3" creationId="{C6B32613-0243-0220-1DAC-185BCAE73724}"/>
          </ac:spMkLst>
        </pc:spChg>
      </pc:sldChg>
      <pc:sldChg chg="modSp add mod">
        <pc:chgData name="Zhang, Ming" userId="b82a8543-f1f7-489a-9aa1-19dfec147758" providerId="ADAL" clId="{E058BAA4-0956-4539-8202-0C513206E73D}" dt="2022-12-12T17:41:06.495" v="4744" actId="20577"/>
        <pc:sldMkLst>
          <pc:docMk/>
          <pc:sldMk cId="653209807" sldId="706"/>
        </pc:sldMkLst>
        <pc:spChg chg="mod">
          <ac:chgData name="Zhang, Ming" userId="b82a8543-f1f7-489a-9aa1-19dfec147758" providerId="ADAL" clId="{E058BAA4-0956-4539-8202-0C513206E73D}" dt="2022-12-12T17:41:06.495" v="4744" actId="20577"/>
          <ac:spMkLst>
            <pc:docMk/>
            <pc:sldMk cId="653209807" sldId="706"/>
            <ac:spMk id="3" creationId="{C6B32613-0243-0220-1DAC-185BCAE73724}"/>
          </ac:spMkLst>
        </pc:spChg>
      </pc:sldChg>
      <pc:sldChg chg="modSp add mod">
        <pc:chgData name="Zhang, Ming" userId="b82a8543-f1f7-489a-9aa1-19dfec147758" providerId="ADAL" clId="{E058BAA4-0956-4539-8202-0C513206E73D}" dt="2022-12-12T17:41:38.920" v="4798" actId="20577"/>
        <pc:sldMkLst>
          <pc:docMk/>
          <pc:sldMk cId="1045014332" sldId="707"/>
        </pc:sldMkLst>
        <pc:spChg chg="mod">
          <ac:chgData name="Zhang, Ming" userId="b82a8543-f1f7-489a-9aa1-19dfec147758" providerId="ADAL" clId="{E058BAA4-0956-4539-8202-0C513206E73D}" dt="2022-12-12T17:41:38.920" v="4798" actId="20577"/>
          <ac:spMkLst>
            <pc:docMk/>
            <pc:sldMk cId="1045014332" sldId="707"/>
            <ac:spMk id="6" creationId="{5A31ACBC-ED41-BA7B-410E-C71BE39BD59A}"/>
          </ac:spMkLst>
        </pc:spChg>
      </pc:sldChg>
      <pc:sldChg chg="modSp new mod">
        <pc:chgData name="Zhang, Ming" userId="b82a8543-f1f7-489a-9aa1-19dfec147758" providerId="ADAL" clId="{E058BAA4-0956-4539-8202-0C513206E73D}" dt="2022-12-27T23:17:22.404" v="5368" actId="20577"/>
        <pc:sldMkLst>
          <pc:docMk/>
          <pc:sldMk cId="2932173612" sldId="708"/>
        </pc:sldMkLst>
        <pc:spChg chg="mod">
          <ac:chgData name="Zhang, Ming" userId="b82a8543-f1f7-489a-9aa1-19dfec147758" providerId="ADAL" clId="{E058BAA4-0956-4539-8202-0C513206E73D}" dt="2022-12-12T17:43:24.338" v="4839" actId="14100"/>
          <ac:spMkLst>
            <pc:docMk/>
            <pc:sldMk cId="2932173612" sldId="708"/>
            <ac:spMk id="2" creationId="{306A376D-5401-64B8-1A02-AF15DCB27D79}"/>
          </ac:spMkLst>
        </pc:spChg>
        <pc:spChg chg="mod">
          <ac:chgData name="Zhang, Ming" userId="b82a8543-f1f7-489a-9aa1-19dfec147758" providerId="ADAL" clId="{E058BAA4-0956-4539-8202-0C513206E73D}" dt="2022-12-27T23:17:22.404" v="5368" actId="20577"/>
          <ac:spMkLst>
            <pc:docMk/>
            <pc:sldMk cId="2932173612" sldId="708"/>
            <ac:spMk id="3" creationId="{F003533F-3132-EA8B-0247-CB247FB68C57}"/>
          </ac:spMkLst>
        </pc:spChg>
      </pc:sldChg>
      <pc:sldChg chg="addSp modSp add mod">
        <pc:chgData name="Zhang, Ming" userId="b82a8543-f1f7-489a-9aa1-19dfec147758" providerId="ADAL" clId="{E058BAA4-0956-4539-8202-0C513206E73D}" dt="2022-12-27T23:18:54.574" v="5369" actId="207"/>
        <pc:sldMkLst>
          <pc:docMk/>
          <pc:sldMk cId="1078392172" sldId="709"/>
        </pc:sldMkLst>
        <pc:spChg chg="mod">
          <ac:chgData name="Zhang, Ming" userId="b82a8543-f1f7-489a-9aa1-19dfec147758" providerId="ADAL" clId="{E058BAA4-0956-4539-8202-0C513206E73D}" dt="2022-12-27T23:18:54.574" v="5369" actId="207"/>
          <ac:spMkLst>
            <pc:docMk/>
            <pc:sldMk cId="1078392172" sldId="709"/>
            <ac:spMk id="3" creationId="{F003533F-3132-EA8B-0247-CB247FB68C57}"/>
          </ac:spMkLst>
        </pc:spChg>
        <pc:picChg chg="add mod">
          <ac:chgData name="Zhang, Ming" userId="b82a8543-f1f7-489a-9aa1-19dfec147758" providerId="ADAL" clId="{E058BAA4-0956-4539-8202-0C513206E73D}" dt="2022-12-12T17:46:51.215" v="4962" actId="14100"/>
          <ac:picMkLst>
            <pc:docMk/>
            <pc:sldMk cId="1078392172" sldId="709"/>
            <ac:picMk id="5" creationId="{25F2CD9D-1FD5-F5D0-130D-6512B4083FC2}"/>
          </ac:picMkLst>
        </pc:picChg>
      </pc:sldChg>
      <pc:sldChg chg="addSp delSp modSp new mod">
        <pc:chgData name="Zhang, Ming" userId="b82a8543-f1f7-489a-9aa1-19dfec147758" providerId="ADAL" clId="{E058BAA4-0956-4539-8202-0C513206E73D}" dt="2022-12-12T17:48:46.490" v="5016" actId="1076"/>
        <pc:sldMkLst>
          <pc:docMk/>
          <pc:sldMk cId="2006762560" sldId="710"/>
        </pc:sldMkLst>
        <pc:spChg chg="mod">
          <ac:chgData name="Zhang, Ming" userId="b82a8543-f1f7-489a-9aa1-19dfec147758" providerId="ADAL" clId="{E058BAA4-0956-4539-8202-0C513206E73D}" dt="2022-12-12T17:48:06.866" v="5005" actId="14100"/>
          <ac:spMkLst>
            <pc:docMk/>
            <pc:sldMk cId="2006762560" sldId="710"/>
            <ac:spMk id="2" creationId="{A62E99DD-4B04-C82F-4D69-9FEFB78E0A59}"/>
          </ac:spMkLst>
        </pc:spChg>
        <pc:spChg chg="del mod">
          <ac:chgData name="Zhang, Ming" userId="b82a8543-f1f7-489a-9aa1-19dfec147758" providerId="ADAL" clId="{E058BAA4-0956-4539-8202-0C513206E73D}" dt="2022-12-12T17:48:39.393" v="5012" actId="478"/>
          <ac:spMkLst>
            <pc:docMk/>
            <pc:sldMk cId="2006762560" sldId="710"/>
            <ac:spMk id="3" creationId="{D58C1607-F070-890F-6967-93FB82DB6BB0}"/>
          </ac:spMkLst>
        </pc:spChg>
        <pc:picChg chg="add mod">
          <ac:chgData name="Zhang, Ming" userId="b82a8543-f1f7-489a-9aa1-19dfec147758" providerId="ADAL" clId="{E058BAA4-0956-4539-8202-0C513206E73D}" dt="2022-12-12T17:48:26.113" v="5011" actId="1076"/>
          <ac:picMkLst>
            <pc:docMk/>
            <pc:sldMk cId="2006762560" sldId="710"/>
            <ac:picMk id="5" creationId="{DCF2C9FB-D6D3-296D-3B21-3FD09AD6376F}"/>
          </ac:picMkLst>
        </pc:picChg>
        <pc:picChg chg="add mod">
          <ac:chgData name="Zhang, Ming" userId="b82a8543-f1f7-489a-9aa1-19dfec147758" providerId="ADAL" clId="{E058BAA4-0956-4539-8202-0C513206E73D}" dt="2022-12-12T17:48:46.490" v="5016" actId="1076"/>
          <ac:picMkLst>
            <pc:docMk/>
            <pc:sldMk cId="2006762560" sldId="710"/>
            <ac:picMk id="7" creationId="{CB4860BC-8A8F-2012-A953-AB8387DB43C2}"/>
          </ac:picMkLst>
        </pc:picChg>
      </pc:sldChg>
      <pc:sldChg chg="addSp modSp new mod">
        <pc:chgData name="Zhang, Ming" userId="b82a8543-f1f7-489a-9aa1-19dfec147758" providerId="ADAL" clId="{E058BAA4-0956-4539-8202-0C513206E73D}" dt="2022-12-12T17:50:33.945" v="5086" actId="1076"/>
        <pc:sldMkLst>
          <pc:docMk/>
          <pc:sldMk cId="2060177948" sldId="711"/>
        </pc:sldMkLst>
        <pc:spChg chg="mod">
          <ac:chgData name="Zhang, Ming" userId="b82a8543-f1f7-489a-9aa1-19dfec147758" providerId="ADAL" clId="{E058BAA4-0956-4539-8202-0C513206E73D}" dt="2022-12-12T17:50:12.523" v="5083" actId="14100"/>
          <ac:spMkLst>
            <pc:docMk/>
            <pc:sldMk cId="2060177948" sldId="711"/>
            <ac:spMk id="2" creationId="{17F5293E-0D9D-ED21-CA79-70609B73FC25}"/>
          </ac:spMkLst>
        </pc:spChg>
        <pc:picChg chg="add mod">
          <ac:chgData name="Zhang, Ming" userId="b82a8543-f1f7-489a-9aa1-19dfec147758" providerId="ADAL" clId="{E058BAA4-0956-4539-8202-0C513206E73D}" dt="2022-12-12T17:50:33.945" v="5086" actId="1076"/>
          <ac:picMkLst>
            <pc:docMk/>
            <pc:sldMk cId="2060177948" sldId="711"/>
            <ac:picMk id="5" creationId="{302BFC33-E727-CB9A-555F-6B927FEADDEC}"/>
          </ac:picMkLst>
        </pc:picChg>
      </pc:sldChg>
      <pc:sldChg chg="addSp delSp modSp new mod">
        <pc:chgData name="Zhang, Ming" userId="b82a8543-f1f7-489a-9aa1-19dfec147758" providerId="ADAL" clId="{E058BAA4-0956-4539-8202-0C513206E73D}" dt="2022-12-27T23:22:06.545" v="5379" actId="1076"/>
        <pc:sldMkLst>
          <pc:docMk/>
          <pc:sldMk cId="216184485" sldId="712"/>
        </pc:sldMkLst>
        <pc:spChg chg="mod">
          <ac:chgData name="Zhang, Ming" userId="b82a8543-f1f7-489a-9aa1-19dfec147758" providerId="ADAL" clId="{E058BAA4-0956-4539-8202-0C513206E73D}" dt="2022-12-12T17:51:46.296" v="5143" actId="14100"/>
          <ac:spMkLst>
            <pc:docMk/>
            <pc:sldMk cId="216184485" sldId="712"/>
            <ac:spMk id="2" creationId="{5DCA1E84-B5CB-3285-A869-64BB59A6B449}"/>
          </ac:spMkLst>
        </pc:spChg>
        <pc:picChg chg="add mod">
          <ac:chgData name="Zhang, Ming" userId="b82a8543-f1f7-489a-9aa1-19dfec147758" providerId="ADAL" clId="{E058BAA4-0956-4539-8202-0C513206E73D}" dt="2022-12-12T17:52:04.869" v="5146" actId="1076"/>
          <ac:picMkLst>
            <pc:docMk/>
            <pc:sldMk cId="216184485" sldId="712"/>
            <ac:picMk id="5" creationId="{C1E37E73-88F3-3627-D72F-D005E8315AA7}"/>
          </ac:picMkLst>
        </pc:picChg>
        <pc:picChg chg="add mod">
          <ac:chgData name="Zhang, Ming" userId="b82a8543-f1f7-489a-9aa1-19dfec147758" providerId="ADAL" clId="{E058BAA4-0956-4539-8202-0C513206E73D}" dt="2022-12-27T23:22:06.545" v="5379" actId="1076"/>
          <ac:picMkLst>
            <pc:docMk/>
            <pc:sldMk cId="216184485" sldId="712"/>
            <ac:picMk id="6" creationId="{B1E75D8D-39E3-7825-B51B-21AD5EACE94C}"/>
          </ac:picMkLst>
        </pc:picChg>
        <pc:picChg chg="add del mod">
          <ac:chgData name="Zhang, Ming" userId="b82a8543-f1f7-489a-9aa1-19dfec147758" providerId="ADAL" clId="{E058BAA4-0956-4539-8202-0C513206E73D}" dt="2022-12-27T23:21:39.298" v="5370" actId="478"/>
          <ac:picMkLst>
            <pc:docMk/>
            <pc:sldMk cId="216184485" sldId="712"/>
            <ac:picMk id="7" creationId="{2AEA5FB9-40F2-5E0E-E157-D13F4C5541A6}"/>
          </ac:picMkLst>
        </pc:picChg>
      </pc:sldChg>
      <pc:sldChg chg="addSp delSp modSp new mod ord modAnim">
        <pc:chgData name="Zhang, Ming" userId="b82a8543-f1f7-489a-9aa1-19dfec147758" providerId="ADAL" clId="{E058BAA4-0956-4539-8202-0C513206E73D}" dt="2022-12-27T15:32:38.822" v="5277" actId="14100"/>
        <pc:sldMkLst>
          <pc:docMk/>
          <pc:sldMk cId="2803718477" sldId="713"/>
        </pc:sldMkLst>
        <pc:spChg chg="mod">
          <ac:chgData name="Zhang, Ming" userId="b82a8543-f1f7-489a-9aa1-19dfec147758" providerId="ADAL" clId="{E058BAA4-0956-4539-8202-0C513206E73D}" dt="2022-12-13T19:03:45.594" v="5161" actId="20577"/>
          <ac:spMkLst>
            <pc:docMk/>
            <pc:sldMk cId="2803718477" sldId="713"/>
            <ac:spMk id="2" creationId="{035D246B-9661-1170-CF83-BFF9F916F929}"/>
          </ac:spMkLst>
        </pc:spChg>
        <pc:spChg chg="del">
          <ac:chgData name="Zhang, Ming" userId="b82a8543-f1f7-489a-9aa1-19dfec147758" providerId="ADAL" clId="{E058BAA4-0956-4539-8202-0C513206E73D}" dt="2022-12-13T19:03:58.217" v="5162"/>
          <ac:spMkLst>
            <pc:docMk/>
            <pc:sldMk cId="2803718477" sldId="713"/>
            <ac:spMk id="3" creationId="{38D780CE-11C1-C62F-307D-05A710432CF3}"/>
          </ac:spMkLst>
        </pc:spChg>
        <pc:spChg chg="add del mod">
          <ac:chgData name="Zhang, Ming" userId="b82a8543-f1f7-489a-9aa1-19dfec147758" providerId="ADAL" clId="{E058BAA4-0956-4539-8202-0C513206E73D}" dt="2022-12-13T19:04:08.123" v="5166" actId="478"/>
          <ac:spMkLst>
            <pc:docMk/>
            <pc:sldMk cId="2803718477" sldId="713"/>
            <ac:spMk id="4" creationId="{5ED80C11-50D3-2745-C0BF-B4C47EE32FB4}"/>
          </ac:spMkLst>
        </pc:spChg>
        <pc:spChg chg="add mod">
          <ac:chgData name="Zhang, Ming" userId="b82a8543-f1f7-489a-9aa1-19dfec147758" providerId="ADAL" clId="{E058BAA4-0956-4539-8202-0C513206E73D}" dt="2022-12-27T15:32:38.822" v="5277" actId="14100"/>
          <ac:spMkLst>
            <pc:docMk/>
            <pc:sldMk cId="2803718477" sldId="713"/>
            <ac:spMk id="4" creationId="{655DA938-B00E-147E-F314-139B54EEE5E7}"/>
          </ac:spMkLst>
        </pc:spChg>
        <pc:spChg chg="add mod">
          <ac:chgData name="Zhang, Ming" userId="b82a8543-f1f7-489a-9aa1-19dfec147758" providerId="ADAL" clId="{E058BAA4-0956-4539-8202-0C513206E73D}" dt="2022-12-27T15:31:03.735" v="5274" actId="114"/>
          <ac:spMkLst>
            <pc:docMk/>
            <pc:sldMk cId="2803718477" sldId="713"/>
            <ac:spMk id="6" creationId="{A5C3533B-49C5-E3BC-BC1B-44A44054D21D}"/>
          </ac:spMkLst>
        </pc:spChg>
        <pc:picChg chg="add mod">
          <ac:chgData name="Zhang, Ming" userId="b82a8543-f1f7-489a-9aa1-19dfec147758" providerId="ADAL" clId="{E058BAA4-0956-4539-8202-0C513206E73D}" dt="2022-12-13T19:05:07.717" v="5176" actId="1076"/>
          <ac:picMkLst>
            <pc:docMk/>
            <pc:sldMk cId="2803718477" sldId="713"/>
            <ac:picMk id="8" creationId="{97EC04E8-77E6-988B-1086-01913500EBE2}"/>
          </ac:picMkLst>
        </pc:picChg>
        <pc:picChg chg="add mod">
          <ac:chgData name="Zhang, Ming" userId="b82a8543-f1f7-489a-9aa1-19dfec147758" providerId="ADAL" clId="{E058BAA4-0956-4539-8202-0C513206E73D}" dt="2022-12-13T19:05:13.608" v="5180" actId="14100"/>
          <ac:picMkLst>
            <pc:docMk/>
            <pc:sldMk cId="2803718477" sldId="713"/>
            <ac:picMk id="10" creationId="{7E8F73FE-BD09-9A24-F8F5-E0AF7F2A3578}"/>
          </ac:picMkLst>
        </pc:picChg>
      </pc:sldChg>
      <pc:sldChg chg="addSp delSp modSp add mod delAnim modAnim">
        <pc:chgData name="Zhang, Ming" userId="b82a8543-f1f7-489a-9aa1-19dfec147758" providerId="ADAL" clId="{E058BAA4-0956-4539-8202-0C513206E73D}" dt="2022-12-27T17:53:58.448" v="5322" actId="1076"/>
        <pc:sldMkLst>
          <pc:docMk/>
          <pc:sldMk cId="3918214849" sldId="714"/>
        </pc:sldMkLst>
        <pc:spChg chg="add del mod">
          <ac:chgData name="Zhang, Ming" userId="b82a8543-f1f7-489a-9aa1-19dfec147758" providerId="ADAL" clId="{E058BAA4-0956-4539-8202-0C513206E73D}" dt="2022-12-13T19:07:14.107" v="5201"/>
          <ac:spMkLst>
            <pc:docMk/>
            <pc:sldMk cId="3918214849" sldId="714"/>
            <ac:spMk id="3" creationId="{ADFD3A44-4985-5012-AC75-F108D8534770}"/>
          </ac:spMkLst>
        </pc:spChg>
        <pc:spChg chg="add del mod">
          <ac:chgData name="Zhang, Ming" userId="b82a8543-f1f7-489a-9aa1-19dfec147758" providerId="ADAL" clId="{E058BAA4-0956-4539-8202-0C513206E73D}" dt="2022-12-27T17:53:05.858" v="5281" actId="478"/>
          <ac:spMkLst>
            <pc:docMk/>
            <pc:sldMk cId="3918214849" sldId="714"/>
            <ac:spMk id="4" creationId="{A5558AD3-D2F8-F6EB-86A3-D89B7B117334}"/>
          </ac:spMkLst>
        </pc:spChg>
        <pc:spChg chg="mod">
          <ac:chgData name="Zhang, Ming" userId="b82a8543-f1f7-489a-9aa1-19dfec147758" providerId="ADAL" clId="{E058BAA4-0956-4539-8202-0C513206E73D}" dt="2022-12-27T17:52:02.670" v="5278" actId="114"/>
          <ac:spMkLst>
            <pc:docMk/>
            <pc:sldMk cId="3918214849" sldId="714"/>
            <ac:spMk id="6" creationId="{A5C3533B-49C5-E3BC-BC1B-44A44054D21D}"/>
          </ac:spMkLst>
        </pc:spChg>
        <pc:spChg chg="add mod">
          <ac:chgData name="Zhang, Ming" userId="b82a8543-f1f7-489a-9aa1-19dfec147758" providerId="ADAL" clId="{E058BAA4-0956-4539-8202-0C513206E73D}" dt="2022-12-27T17:53:58.448" v="5322" actId="1076"/>
          <ac:spMkLst>
            <pc:docMk/>
            <pc:sldMk cId="3918214849" sldId="714"/>
            <ac:spMk id="9" creationId="{9C5775F6-1263-7288-1C61-FEA330D22D32}"/>
          </ac:spMkLst>
        </pc:spChg>
        <pc:picChg chg="add mod">
          <ac:chgData name="Zhang, Ming" userId="b82a8543-f1f7-489a-9aa1-19dfec147758" providerId="ADAL" clId="{E058BAA4-0956-4539-8202-0C513206E73D}" dt="2022-12-13T19:08:19.818" v="5207" actId="1076"/>
          <ac:picMkLst>
            <pc:docMk/>
            <pc:sldMk cId="3918214849" sldId="714"/>
            <ac:picMk id="5" creationId="{F728BA8C-4122-D602-9F9B-83CA843CEA11}"/>
          </ac:picMkLst>
        </pc:picChg>
        <pc:picChg chg="mod">
          <ac:chgData name="Zhang, Ming" userId="b82a8543-f1f7-489a-9aa1-19dfec147758" providerId="ADAL" clId="{E058BAA4-0956-4539-8202-0C513206E73D}" dt="2022-12-13T19:07:15.814" v="5202" actId="1076"/>
          <ac:picMkLst>
            <pc:docMk/>
            <pc:sldMk cId="3918214849" sldId="714"/>
            <ac:picMk id="8" creationId="{97EC04E8-77E6-988B-1086-01913500EBE2}"/>
          </ac:picMkLst>
        </pc:picChg>
        <pc:picChg chg="del mod">
          <ac:chgData name="Zhang, Ming" userId="b82a8543-f1f7-489a-9aa1-19dfec147758" providerId="ADAL" clId="{E058BAA4-0956-4539-8202-0C513206E73D}" dt="2022-12-13T19:07:14.107" v="5199" actId="478"/>
          <ac:picMkLst>
            <pc:docMk/>
            <pc:sldMk cId="3918214849" sldId="714"/>
            <ac:picMk id="10" creationId="{7E8F73FE-BD09-9A24-F8F5-E0AF7F2A3578}"/>
          </ac:picMkLst>
        </pc:picChg>
      </pc:sldChg>
      <pc:sldChg chg="addSp delSp modSp add mod delAnim modAnim">
        <pc:chgData name="Zhang, Ming" userId="b82a8543-f1f7-489a-9aa1-19dfec147758" providerId="ADAL" clId="{E058BAA4-0956-4539-8202-0C513206E73D}" dt="2022-12-27T17:56:35.273" v="5327" actId="1076"/>
        <pc:sldMkLst>
          <pc:docMk/>
          <pc:sldMk cId="2151321297" sldId="715"/>
        </pc:sldMkLst>
        <pc:spChg chg="add del mod">
          <ac:chgData name="Zhang, Ming" userId="b82a8543-f1f7-489a-9aa1-19dfec147758" providerId="ADAL" clId="{E058BAA4-0956-4539-8202-0C513206E73D}" dt="2022-12-13T19:09:59.580" v="5219"/>
          <ac:spMkLst>
            <pc:docMk/>
            <pc:sldMk cId="2151321297" sldId="715"/>
            <ac:spMk id="3" creationId="{5FC1FE58-4CEF-B4B4-EFC4-820EEE5C8BE1}"/>
          </ac:spMkLst>
        </pc:spChg>
        <pc:spChg chg="add mod">
          <ac:chgData name="Zhang, Ming" userId="b82a8543-f1f7-489a-9aa1-19dfec147758" providerId="ADAL" clId="{E058BAA4-0956-4539-8202-0C513206E73D}" dt="2022-12-27T17:56:35.273" v="5327" actId="1076"/>
          <ac:spMkLst>
            <pc:docMk/>
            <pc:sldMk cId="2151321297" sldId="715"/>
            <ac:spMk id="4" creationId="{D285A9FB-811B-C374-4987-F8B4DD07070B}"/>
          </ac:spMkLst>
        </pc:spChg>
        <pc:spChg chg="mod">
          <ac:chgData name="Zhang, Ming" userId="b82a8543-f1f7-489a-9aa1-19dfec147758" providerId="ADAL" clId="{E058BAA4-0956-4539-8202-0C513206E73D}" dt="2022-12-27T17:56:15.049" v="5325" actId="14100"/>
          <ac:spMkLst>
            <pc:docMk/>
            <pc:sldMk cId="2151321297" sldId="715"/>
            <ac:spMk id="6" creationId="{A5C3533B-49C5-E3BC-BC1B-44A44054D21D}"/>
          </ac:spMkLst>
        </pc:spChg>
        <pc:picChg chg="del">
          <ac:chgData name="Zhang, Ming" userId="b82a8543-f1f7-489a-9aa1-19dfec147758" providerId="ADAL" clId="{E058BAA4-0956-4539-8202-0C513206E73D}" dt="2022-12-13T19:09:59.579" v="5217" actId="478"/>
          <ac:picMkLst>
            <pc:docMk/>
            <pc:sldMk cId="2151321297" sldId="715"/>
            <ac:picMk id="5" creationId="{F728BA8C-4122-D602-9F9B-83CA843CEA11}"/>
          </ac:picMkLst>
        </pc:picChg>
        <pc:picChg chg="add mod">
          <ac:chgData name="Zhang, Ming" userId="b82a8543-f1f7-489a-9aa1-19dfec147758" providerId="ADAL" clId="{E058BAA4-0956-4539-8202-0C513206E73D}" dt="2022-12-13T19:10:26.031" v="5224" actId="14100"/>
          <ac:picMkLst>
            <pc:docMk/>
            <pc:sldMk cId="2151321297" sldId="715"/>
            <ac:picMk id="7" creationId="{63139BCC-0C99-2223-CF69-C7A62D40E683}"/>
          </ac:picMkLst>
        </pc:picChg>
        <pc:picChg chg="mod">
          <ac:chgData name="Zhang, Ming" userId="b82a8543-f1f7-489a-9aa1-19dfec147758" providerId="ADAL" clId="{E058BAA4-0956-4539-8202-0C513206E73D}" dt="2022-12-13T19:10:01.692" v="5220" actId="1076"/>
          <ac:picMkLst>
            <pc:docMk/>
            <pc:sldMk cId="2151321297" sldId="715"/>
            <ac:picMk id="8" creationId="{97EC04E8-77E6-988B-1086-01913500EBE2}"/>
          </ac:picMkLst>
        </pc:picChg>
      </pc:sldChg>
      <pc:sldChg chg="addSp delSp modSp new del mod modAnim">
        <pc:chgData name="Zhang, Ming" userId="b82a8543-f1f7-489a-9aa1-19dfec147758" providerId="ADAL" clId="{E058BAA4-0956-4539-8202-0C513206E73D}" dt="2022-12-13T19:29:06.587" v="5266" actId="47"/>
        <pc:sldMkLst>
          <pc:docMk/>
          <pc:sldMk cId="2839196629" sldId="716"/>
        </pc:sldMkLst>
        <pc:spChg chg="mod">
          <ac:chgData name="Zhang, Ming" userId="b82a8543-f1f7-489a-9aa1-19dfec147758" providerId="ADAL" clId="{E058BAA4-0956-4539-8202-0C513206E73D}" dt="2022-12-13T19:23:35.112" v="5241" actId="20577"/>
          <ac:spMkLst>
            <pc:docMk/>
            <pc:sldMk cId="2839196629" sldId="716"/>
            <ac:spMk id="2" creationId="{1586E9AC-F75A-BF08-EDEA-D530BDC98F9A}"/>
          </ac:spMkLst>
        </pc:spChg>
        <pc:spChg chg="del">
          <ac:chgData name="Zhang, Ming" userId="b82a8543-f1f7-489a-9aa1-19dfec147758" providerId="ADAL" clId="{E058BAA4-0956-4539-8202-0C513206E73D}" dt="2022-12-13T19:23:49.262" v="5242"/>
          <ac:spMkLst>
            <pc:docMk/>
            <pc:sldMk cId="2839196629" sldId="716"/>
            <ac:spMk id="3" creationId="{37F51C2D-0590-38E8-590B-BE809E90161C}"/>
          </ac:spMkLst>
        </pc:spChg>
        <pc:spChg chg="add del mod">
          <ac:chgData name="Zhang, Ming" userId="b82a8543-f1f7-489a-9aa1-19dfec147758" providerId="ADAL" clId="{E058BAA4-0956-4539-8202-0C513206E73D}" dt="2022-12-13T19:24:03.395" v="5248" actId="478"/>
          <ac:spMkLst>
            <pc:docMk/>
            <pc:sldMk cId="2839196629" sldId="716"/>
            <ac:spMk id="4" creationId="{39207F25-0238-AB7A-DEDA-26E1407CA56D}"/>
          </ac:spMkLst>
        </pc:spChg>
        <pc:spChg chg="add mod">
          <ac:chgData name="Zhang, Ming" userId="b82a8543-f1f7-489a-9aa1-19dfec147758" providerId="ADAL" clId="{E058BAA4-0956-4539-8202-0C513206E73D}" dt="2022-12-13T19:24:30.833" v="5259" actId="1076"/>
          <ac:spMkLst>
            <pc:docMk/>
            <pc:sldMk cId="2839196629" sldId="716"/>
            <ac:spMk id="6" creationId="{4E234E5C-8E87-BB98-2AC9-7E879A846003}"/>
          </ac:spMkLst>
        </pc:spChg>
        <pc:picChg chg="add mod">
          <ac:chgData name="Zhang, Ming" userId="b82a8543-f1f7-489a-9aa1-19dfec147758" providerId="ADAL" clId="{E058BAA4-0956-4539-8202-0C513206E73D}" dt="2022-12-13T19:24:44.959" v="5260"/>
          <ac:picMkLst>
            <pc:docMk/>
            <pc:sldMk cId="2839196629" sldId="716"/>
            <ac:picMk id="7" creationId="{48BB52DC-F6F9-161E-3957-06BD2F747AAE}"/>
          </ac:picMkLst>
        </pc:picChg>
        <pc:picChg chg="add mod">
          <ac:chgData name="Zhang, Ming" userId="b82a8543-f1f7-489a-9aa1-19dfec147758" providerId="ADAL" clId="{E058BAA4-0956-4539-8202-0C513206E73D}" dt="2022-12-13T19:25:19.360" v="5264" actId="1076"/>
          <ac:picMkLst>
            <pc:docMk/>
            <pc:sldMk cId="2839196629" sldId="716"/>
            <ac:picMk id="9" creationId="{4C43CA2D-4DF4-A287-0CD4-C791F6BF2EEC}"/>
          </ac:picMkLst>
        </pc:picChg>
      </pc:sldChg>
    </pc:docChg>
  </pc:docChgLst>
  <pc:docChgLst>
    <pc:chgData name="Zhang, Ming" userId="b82a8543-f1f7-489a-9aa1-19dfec147758" providerId="ADAL" clId="{6CA7E973-B405-46AF-9EE7-579B5CC26BF6}"/>
    <pc:docChg chg="undo custSel addSld delSld modSld">
      <pc:chgData name="Zhang, Ming" userId="b82a8543-f1f7-489a-9aa1-19dfec147758" providerId="ADAL" clId="{6CA7E973-B405-46AF-9EE7-579B5CC26BF6}" dt="2022-11-23T13:06:43.409" v="3472" actId="207"/>
      <pc:docMkLst>
        <pc:docMk/>
      </pc:docMkLst>
      <pc:sldChg chg="modSp mod">
        <pc:chgData name="Zhang, Ming" userId="b82a8543-f1f7-489a-9aa1-19dfec147758" providerId="ADAL" clId="{6CA7E973-B405-46AF-9EE7-579B5CC26BF6}" dt="2022-11-18T18:18:43.126" v="36" actId="20577"/>
        <pc:sldMkLst>
          <pc:docMk/>
          <pc:sldMk cId="2671960317" sldId="260"/>
        </pc:sldMkLst>
        <pc:spChg chg="mod">
          <ac:chgData name="Zhang, Ming" userId="b82a8543-f1f7-489a-9aa1-19dfec147758" providerId="ADAL" clId="{6CA7E973-B405-46AF-9EE7-579B5CC26BF6}" dt="2022-11-18T18:18:43.126" v="36" actId="20577"/>
          <ac:spMkLst>
            <pc:docMk/>
            <pc:sldMk cId="2671960317" sldId="260"/>
            <ac:spMk id="4" creationId="{00000000-0000-0000-0000-000000000000}"/>
          </ac:spMkLst>
        </pc:spChg>
      </pc:sldChg>
      <pc:sldChg chg="modSp add mod">
        <pc:chgData name="Zhang, Ming" userId="b82a8543-f1f7-489a-9aa1-19dfec147758" providerId="ADAL" clId="{6CA7E973-B405-46AF-9EE7-579B5CC26BF6}" dt="2022-11-22T15:42:46.915" v="1841" actId="1076"/>
        <pc:sldMkLst>
          <pc:docMk/>
          <pc:sldMk cId="5946082" sldId="268"/>
        </pc:sldMkLst>
        <pc:spChg chg="mod">
          <ac:chgData name="Zhang, Ming" userId="b82a8543-f1f7-489a-9aa1-19dfec147758" providerId="ADAL" clId="{6CA7E973-B405-46AF-9EE7-579B5CC26BF6}" dt="2022-11-22T15:42:46.915" v="1841" actId="1076"/>
          <ac:spMkLst>
            <pc:docMk/>
            <pc:sldMk cId="5946082" sldId="268"/>
            <ac:spMk id="3" creationId="{00000000-0000-0000-0000-000000000000}"/>
          </ac:spMkLst>
        </pc:spChg>
      </pc:sldChg>
      <pc:sldChg chg="del">
        <pc:chgData name="Zhang, Ming" userId="b82a8543-f1f7-489a-9aa1-19dfec147758" providerId="ADAL" clId="{6CA7E973-B405-46AF-9EE7-579B5CC26BF6}" dt="2022-11-18T18:43:49.003" v="943" actId="2696"/>
        <pc:sldMkLst>
          <pc:docMk/>
          <pc:sldMk cId="4039636835" sldId="268"/>
        </pc:sldMkLst>
      </pc:sldChg>
      <pc:sldChg chg="modSp mod">
        <pc:chgData name="Zhang, Ming" userId="b82a8543-f1f7-489a-9aa1-19dfec147758" providerId="ADAL" clId="{6CA7E973-B405-46AF-9EE7-579B5CC26BF6}" dt="2022-11-18T18:23:21.543" v="346" actId="108"/>
        <pc:sldMkLst>
          <pc:docMk/>
          <pc:sldMk cId="1170228739" sldId="269"/>
        </pc:sldMkLst>
        <pc:spChg chg="mod">
          <ac:chgData name="Zhang, Ming" userId="b82a8543-f1f7-489a-9aa1-19dfec147758" providerId="ADAL" clId="{6CA7E973-B405-46AF-9EE7-579B5CC26BF6}" dt="2022-11-18T18:23:21.543" v="346" actId="108"/>
          <ac:spMkLst>
            <pc:docMk/>
            <pc:sldMk cId="1170228739" sldId="269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6CA7E973-B405-46AF-9EE7-579B5CC26BF6}" dt="2022-11-18T18:25:46.218" v="413" actId="20577"/>
        <pc:sldMkLst>
          <pc:docMk/>
          <pc:sldMk cId="3586436310" sldId="293"/>
        </pc:sldMkLst>
        <pc:spChg chg="mod">
          <ac:chgData name="Zhang, Ming" userId="b82a8543-f1f7-489a-9aa1-19dfec147758" providerId="ADAL" clId="{6CA7E973-B405-46AF-9EE7-579B5CC26BF6}" dt="2022-11-18T18:25:46.218" v="413" actId="20577"/>
          <ac:spMkLst>
            <pc:docMk/>
            <pc:sldMk cId="3586436310" sldId="293"/>
            <ac:spMk id="3" creationId="{00000000-0000-0000-0000-000000000000}"/>
          </ac:spMkLst>
        </pc:spChg>
      </pc:sldChg>
      <pc:sldChg chg="del">
        <pc:chgData name="Zhang, Ming" userId="b82a8543-f1f7-489a-9aa1-19dfec147758" providerId="ADAL" clId="{6CA7E973-B405-46AF-9EE7-579B5CC26BF6}" dt="2022-11-18T18:30:17.064" v="641" actId="47"/>
        <pc:sldMkLst>
          <pc:docMk/>
          <pc:sldMk cId="91930524" sldId="294"/>
        </pc:sldMkLst>
      </pc:sldChg>
      <pc:sldChg chg="modSp mod">
        <pc:chgData name="Zhang, Ming" userId="b82a8543-f1f7-489a-9aa1-19dfec147758" providerId="ADAL" clId="{6CA7E973-B405-46AF-9EE7-579B5CC26BF6}" dt="2022-11-18T18:30:47.945" v="646" actId="20577"/>
        <pc:sldMkLst>
          <pc:docMk/>
          <pc:sldMk cId="512230477" sldId="295"/>
        </pc:sldMkLst>
        <pc:spChg chg="mod">
          <ac:chgData name="Zhang, Ming" userId="b82a8543-f1f7-489a-9aa1-19dfec147758" providerId="ADAL" clId="{6CA7E973-B405-46AF-9EE7-579B5CC26BF6}" dt="2022-11-18T18:30:47.945" v="646" actId="20577"/>
          <ac:spMkLst>
            <pc:docMk/>
            <pc:sldMk cId="512230477" sldId="295"/>
            <ac:spMk id="3" creationId="{00000000-0000-0000-0000-000000000000}"/>
          </ac:spMkLst>
        </pc:spChg>
      </pc:sldChg>
      <pc:sldChg chg="modSp mod">
        <pc:chgData name="Zhang, Ming" userId="b82a8543-f1f7-489a-9aa1-19dfec147758" providerId="ADAL" clId="{6CA7E973-B405-46AF-9EE7-579B5CC26BF6}" dt="2022-11-18T18:31:42.584" v="721" actId="20577"/>
        <pc:sldMkLst>
          <pc:docMk/>
          <pc:sldMk cId="3760629693" sldId="296"/>
        </pc:sldMkLst>
        <pc:spChg chg="mod">
          <ac:chgData name="Zhang, Ming" userId="b82a8543-f1f7-489a-9aa1-19dfec147758" providerId="ADAL" clId="{6CA7E973-B405-46AF-9EE7-579B5CC26BF6}" dt="2022-11-18T18:31:42.584" v="721" actId="20577"/>
          <ac:spMkLst>
            <pc:docMk/>
            <pc:sldMk cId="3760629693" sldId="296"/>
            <ac:spMk id="3" creationId="{F05C2105-C9EA-4CCA-B300-039A3F4510F3}"/>
          </ac:spMkLst>
        </pc:spChg>
      </pc:sldChg>
      <pc:sldChg chg="addSp delSp modSp mod">
        <pc:chgData name="Zhang, Ming" userId="b82a8543-f1f7-489a-9aa1-19dfec147758" providerId="ADAL" clId="{6CA7E973-B405-46AF-9EE7-579B5CC26BF6}" dt="2022-11-22T15:41:58.360" v="1840" actId="1076"/>
        <pc:sldMkLst>
          <pc:docMk/>
          <pc:sldMk cId="344297503" sldId="297"/>
        </pc:sldMkLst>
        <pc:spChg chg="mod">
          <ac:chgData name="Zhang, Ming" userId="b82a8543-f1f7-489a-9aa1-19dfec147758" providerId="ADAL" clId="{6CA7E973-B405-46AF-9EE7-579B5CC26BF6}" dt="2022-11-18T18:38:37.150" v="793" actId="14100"/>
          <ac:spMkLst>
            <pc:docMk/>
            <pc:sldMk cId="344297503" sldId="297"/>
            <ac:spMk id="2" creationId="{EF18B82E-9E94-BD9E-FAAB-4BBA9E6BA634}"/>
          </ac:spMkLst>
        </pc:spChg>
        <pc:spChg chg="del">
          <ac:chgData name="Zhang, Ming" userId="b82a8543-f1f7-489a-9aa1-19dfec147758" providerId="ADAL" clId="{6CA7E973-B405-46AF-9EE7-579B5CC26BF6}" dt="2022-11-18T18:32:47.308" v="737" actId="478"/>
          <ac:spMkLst>
            <pc:docMk/>
            <pc:sldMk cId="344297503" sldId="297"/>
            <ac:spMk id="3" creationId="{E83B902C-D1DB-43B5-6605-41AAD1AF1A99}"/>
          </ac:spMkLst>
        </pc:spChg>
        <pc:spChg chg="add mod">
          <ac:chgData name="Zhang, Ming" userId="b82a8543-f1f7-489a-9aa1-19dfec147758" providerId="ADAL" clId="{6CA7E973-B405-46AF-9EE7-579B5CC26BF6}" dt="2022-11-22T15:41:58.360" v="1840" actId="1076"/>
          <ac:spMkLst>
            <pc:docMk/>
            <pc:sldMk cId="344297503" sldId="297"/>
            <ac:spMk id="4" creationId="{217D7567-6BBC-5F45-65F6-56E9186F8352}"/>
          </ac:spMkLst>
        </pc:spChg>
        <pc:spChg chg="del">
          <ac:chgData name="Zhang, Ming" userId="b82a8543-f1f7-489a-9aa1-19dfec147758" providerId="ADAL" clId="{6CA7E973-B405-46AF-9EE7-579B5CC26BF6}" dt="2022-11-18T18:32:57.797" v="741" actId="478"/>
          <ac:spMkLst>
            <pc:docMk/>
            <pc:sldMk cId="344297503" sldId="297"/>
            <ac:spMk id="6" creationId="{BE0149FD-22B9-65D6-1460-DCA7E24AD007}"/>
          </ac:spMkLst>
        </pc:spChg>
        <pc:picChg chg="del">
          <ac:chgData name="Zhang, Ming" userId="b82a8543-f1f7-489a-9aa1-19dfec147758" providerId="ADAL" clId="{6CA7E973-B405-46AF-9EE7-579B5CC26BF6}" dt="2022-11-18T18:32:55.544" v="740" actId="478"/>
          <ac:picMkLst>
            <pc:docMk/>
            <pc:sldMk cId="344297503" sldId="297"/>
            <ac:picMk id="5" creationId="{848D650E-8F52-39F8-463F-3C14B8C6A90B}"/>
          </ac:picMkLst>
        </pc:picChg>
      </pc:sldChg>
      <pc:sldChg chg="modSp mod">
        <pc:chgData name="Zhang, Ming" userId="b82a8543-f1f7-489a-9aa1-19dfec147758" providerId="ADAL" clId="{6CA7E973-B405-46AF-9EE7-579B5CC26BF6}" dt="2022-11-18T18:40:17.712" v="896" actId="20577"/>
        <pc:sldMkLst>
          <pc:docMk/>
          <pc:sldMk cId="193334003" sldId="298"/>
        </pc:sldMkLst>
        <pc:spChg chg="mod">
          <ac:chgData name="Zhang, Ming" userId="b82a8543-f1f7-489a-9aa1-19dfec147758" providerId="ADAL" clId="{6CA7E973-B405-46AF-9EE7-579B5CC26BF6}" dt="2022-11-18T18:40:17.712" v="896" actId="20577"/>
          <ac:spMkLst>
            <pc:docMk/>
            <pc:sldMk cId="193334003" sldId="298"/>
            <ac:spMk id="3" creationId="{FF085805-8B55-9792-BABC-B684DBB6E596}"/>
          </ac:spMkLst>
        </pc:spChg>
      </pc:sldChg>
      <pc:sldChg chg="modSp mod">
        <pc:chgData name="Zhang, Ming" userId="b82a8543-f1f7-489a-9aa1-19dfec147758" providerId="ADAL" clId="{6CA7E973-B405-46AF-9EE7-579B5CC26BF6}" dt="2022-11-22T16:07:59" v="2815" actId="20577"/>
        <pc:sldMkLst>
          <pc:docMk/>
          <pc:sldMk cId="3163502868" sldId="299"/>
        </pc:sldMkLst>
        <pc:spChg chg="mod">
          <ac:chgData name="Zhang, Ming" userId="b82a8543-f1f7-489a-9aa1-19dfec147758" providerId="ADAL" clId="{6CA7E973-B405-46AF-9EE7-579B5CC26BF6}" dt="2022-11-22T16:07:59" v="2815" actId="20577"/>
          <ac:spMkLst>
            <pc:docMk/>
            <pc:sldMk cId="3163502868" sldId="299"/>
            <ac:spMk id="2" creationId="{6F123D5F-0ABF-E14C-990C-D7C76876DB41}"/>
          </ac:spMkLst>
        </pc:spChg>
        <pc:spChg chg="mod">
          <ac:chgData name="Zhang, Ming" userId="b82a8543-f1f7-489a-9aa1-19dfec147758" providerId="ADAL" clId="{6CA7E973-B405-46AF-9EE7-579B5CC26BF6}" dt="2022-11-18T18:40:49.106" v="910" actId="20577"/>
          <ac:spMkLst>
            <pc:docMk/>
            <pc:sldMk cId="3163502868" sldId="299"/>
            <ac:spMk id="3" creationId="{C841907D-7C1B-3E71-4738-E9D5E6506A42}"/>
          </ac:spMkLst>
        </pc:spChg>
      </pc:sldChg>
      <pc:sldChg chg="addSp delSp modSp mod">
        <pc:chgData name="Zhang, Ming" userId="b82a8543-f1f7-489a-9aa1-19dfec147758" providerId="ADAL" clId="{6CA7E973-B405-46AF-9EE7-579B5CC26BF6}" dt="2022-11-18T18:42:09.408" v="924" actId="14100"/>
        <pc:sldMkLst>
          <pc:docMk/>
          <pc:sldMk cId="3795430462" sldId="300"/>
        </pc:sldMkLst>
        <pc:graphicFrameChg chg="add mod modGraphic">
          <ac:chgData name="Zhang, Ming" userId="b82a8543-f1f7-489a-9aa1-19dfec147758" providerId="ADAL" clId="{6CA7E973-B405-46AF-9EE7-579B5CC26BF6}" dt="2022-11-18T18:42:09.408" v="924" actId="14100"/>
          <ac:graphicFrameMkLst>
            <pc:docMk/>
            <pc:sldMk cId="3795430462" sldId="300"/>
            <ac:graphicFrameMk id="3" creationId="{0E0A1593-C0DB-54D8-9B3A-DAD307192389}"/>
          </ac:graphicFrameMkLst>
        </pc:graphicFrameChg>
        <pc:picChg chg="del">
          <ac:chgData name="Zhang, Ming" userId="b82a8543-f1f7-489a-9aa1-19dfec147758" providerId="ADAL" clId="{6CA7E973-B405-46AF-9EE7-579B5CC26BF6}" dt="2022-11-18T18:41:10.372" v="911" actId="478"/>
          <ac:picMkLst>
            <pc:docMk/>
            <pc:sldMk cId="3795430462" sldId="300"/>
            <ac:picMk id="7" creationId="{7118B56E-8D06-BA84-F72F-27ED0C56114E}"/>
          </ac:picMkLst>
        </pc:picChg>
      </pc:sldChg>
      <pc:sldChg chg="modSp mod">
        <pc:chgData name="Zhang, Ming" userId="b82a8543-f1f7-489a-9aa1-19dfec147758" providerId="ADAL" clId="{6CA7E973-B405-46AF-9EE7-579B5CC26BF6}" dt="2022-11-22T16:07:52.627" v="2813" actId="20577"/>
        <pc:sldMkLst>
          <pc:docMk/>
          <pc:sldMk cId="2763838374" sldId="302"/>
        </pc:sldMkLst>
        <pc:spChg chg="mod">
          <ac:chgData name="Zhang, Ming" userId="b82a8543-f1f7-489a-9aa1-19dfec147758" providerId="ADAL" clId="{6CA7E973-B405-46AF-9EE7-579B5CC26BF6}" dt="2022-11-22T16:07:52.627" v="2813" actId="20577"/>
          <ac:spMkLst>
            <pc:docMk/>
            <pc:sldMk cId="2763838374" sldId="302"/>
            <ac:spMk id="2" creationId="{D173361B-39CC-D623-3C77-DB6C9E333AF9}"/>
          </ac:spMkLst>
        </pc:spChg>
        <pc:spChg chg="mod">
          <ac:chgData name="Zhang, Ming" userId="b82a8543-f1f7-489a-9aa1-19dfec147758" providerId="ADAL" clId="{6CA7E973-B405-46AF-9EE7-579B5CC26BF6}" dt="2022-11-18T18:43:17.428" v="940" actId="20577"/>
          <ac:spMkLst>
            <pc:docMk/>
            <pc:sldMk cId="2763838374" sldId="302"/>
            <ac:spMk id="3" creationId="{A2819F7A-77DF-35D8-991B-272F129ECDB7}"/>
          </ac:spMkLst>
        </pc:spChg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531842335" sldId="313"/>
        </pc:sldMkLst>
      </pc:sldChg>
      <pc:sldChg chg="del">
        <pc:chgData name="Zhang, Ming" userId="b82a8543-f1f7-489a-9aa1-19dfec147758" providerId="ADAL" clId="{6CA7E973-B405-46AF-9EE7-579B5CC26BF6}" dt="2022-11-18T18:43:37.505" v="941" actId="2696"/>
        <pc:sldMkLst>
          <pc:docMk/>
          <pc:sldMk cId="278967969" sldId="315"/>
        </pc:sldMkLst>
      </pc:sldChg>
      <pc:sldChg chg="add del">
        <pc:chgData name="Zhang, Ming" userId="b82a8543-f1f7-489a-9aa1-19dfec147758" providerId="ADAL" clId="{6CA7E973-B405-46AF-9EE7-579B5CC26BF6}" dt="2022-11-18T18:46:04.286" v="996" actId="47"/>
        <pc:sldMkLst>
          <pc:docMk/>
          <pc:sldMk cId="958626533" sldId="315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709075377" sldId="316"/>
        </pc:sldMkLst>
      </pc:sldChg>
      <pc:sldChg chg="addSp modSp add del mod">
        <pc:chgData name="Zhang, Ming" userId="b82a8543-f1f7-489a-9aa1-19dfec147758" providerId="ADAL" clId="{6CA7E973-B405-46AF-9EE7-579B5CC26BF6}" dt="2022-11-18T19:04:00.793" v="1069" actId="47"/>
        <pc:sldMkLst>
          <pc:docMk/>
          <pc:sldMk cId="932959704" sldId="317"/>
        </pc:sldMkLst>
        <pc:spChg chg="mod">
          <ac:chgData name="Zhang, Ming" userId="b82a8543-f1f7-489a-9aa1-19dfec147758" providerId="ADAL" clId="{6CA7E973-B405-46AF-9EE7-579B5CC26BF6}" dt="2022-11-18T19:02:42.068" v="1058" actId="20577"/>
          <ac:spMkLst>
            <pc:docMk/>
            <pc:sldMk cId="932959704" sldId="317"/>
            <ac:spMk id="2" creationId="{00000000-0000-0000-0000-000000000000}"/>
          </ac:spMkLst>
        </pc:spChg>
        <pc:spChg chg="add mod">
          <ac:chgData name="Zhang, Ming" userId="b82a8543-f1f7-489a-9aa1-19dfec147758" providerId="ADAL" clId="{6CA7E973-B405-46AF-9EE7-579B5CC26BF6}" dt="2022-11-18T18:46:48.184" v="1003" actId="113"/>
          <ac:spMkLst>
            <pc:docMk/>
            <pc:sldMk cId="932959704" sldId="317"/>
            <ac:spMk id="3" creationId="{B93B49B2-9743-F4DB-B4B0-69EF5A2AD5A4}"/>
          </ac:spMkLst>
        </pc:spChg>
        <pc:spChg chg="mod">
          <ac:chgData name="Zhang, Ming" userId="b82a8543-f1f7-489a-9aa1-19dfec147758" providerId="ADAL" clId="{6CA7E973-B405-46AF-9EE7-579B5CC26BF6}" dt="2022-11-18T19:03:43.779" v="1063" actId="108"/>
          <ac:spMkLst>
            <pc:docMk/>
            <pc:sldMk cId="932959704" sldId="317"/>
            <ac:spMk id="39937" creationId="{00000000-0000-0000-0000-000000000000}"/>
          </ac:spMkLst>
        </pc:spChg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792923000" sldId="317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4047731926" sldId="318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1972840102" sldId="319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4280922692" sldId="320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1001745810" sldId="321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1633325311" sldId="322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942894268" sldId="323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771154753" sldId="324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787738548" sldId="325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949709988" sldId="326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59723761" sldId="327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3040377341" sldId="328"/>
        </pc:sldMkLst>
      </pc:sldChg>
      <pc:sldChg chg="del">
        <pc:chgData name="Zhang, Ming" userId="b82a8543-f1f7-489a-9aa1-19dfec147758" providerId="ADAL" clId="{6CA7E973-B405-46AF-9EE7-579B5CC26BF6}" dt="2022-11-18T18:46:04.286" v="996" actId="47"/>
        <pc:sldMkLst>
          <pc:docMk/>
          <pc:sldMk cId="2218715110" sldId="329"/>
        </pc:sldMkLst>
      </pc:sldChg>
      <pc:sldChg chg="del">
        <pc:chgData name="Zhang, Ming" userId="b82a8543-f1f7-489a-9aa1-19dfec147758" providerId="ADAL" clId="{6CA7E973-B405-46AF-9EE7-579B5CC26BF6}" dt="2022-11-18T18:42:30.129" v="925" actId="47"/>
        <pc:sldMkLst>
          <pc:docMk/>
          <pc:sldMk cId="505303193" sldId="330"/>
        </pc:sldMkLst>
      </pc:sldChg>
      <pc:sldChg chg="modSp new mod">
        <pc:chgData name="Zhang, Ming" userId="b82a8543-f1f7-489a-9aa1-19dfec147758" providerId="ADAL" clId="{6CA7E973-B405-46AF-9EE7-579B5CC26BF6}" dt="2022-11-18T18:29:09.736" v="640" actId="20577"/>
        <pc:sldMkLst>
          <pc:docMk/>
          <pc:sldMk cId="869458576" sldId="331"/>
        </pc:sldMkLst>
        <pc:spChg chg="mod">
          <ac:chgData name="Zhang, Ming" userId="b82a8543-f1f7-489a-9aa1-19dfec147758" providerId="ADAL" clId="{6CA7E973-B405-46AF-9EE7-579B5CC26BF6}" dt="2022-11-18T18:27:04.146" v="441" actId="20577"/>
          <ac:spMkLst>
            <pc:docMk/>
            <pc:sldMk cId="869458576" sldId="331"/>
            <ac:spMk id="2" creationId="{93E4403C-D64C-A6E7-E802-B4B8378F958C}"/>
          </ac:spMkLst>
        </pc:spChg>
        <pc:spChg chg="mod">
          <ac:chgData name="Zhang, Ming" userId="b82a8543-f1f7-489a-9aa1-19dfec147758" providerId="ADAL" clId="{6CA7E973-B405-46AF-9EE7-579B5CC26BF6}" dt="2022-11-18T18:29:09.736" v="640" actId="20577"/>
          <ac:spMkLst>
            <pc:docMk/>
            <pc:sldMk cId="869458576" sldId="331"/>
            <ac:spMk id="3" creationId="{1C20F615-F4C8-83D1-BBEC-546405A6B785}"/>
          </ac:spMkLst>
        </pc:spChg>
      </pc:sldChg>
      <pc:sldChg chg="new del">
        <pc:chgData name="Zhang, Ming" userId="b82a8543-f1f7-489a-9aa1-19dfec147758" providerId="ADAL" clId="{6CA7E973-B405-46AF-9EE7-579B5CC26BF6}" dt="2022-11-18T18:19:46.327" v="38" actId="47"/>
        <pc:sldMkLst>
          <pc:docMk/>
          <pc:sldMk cId="4294554881" sldId="331"/>
        </pc:sldMkLst>
      </pc:sldChg>
      <pc:sldChg chg="addSp delSp modSp new del mod">
        <pc:chgData name="Zhang, Ming" userId="b82a8543-f1f7-489a-9aa1-19dfec147758" providerId="ADAL" clId="{6CA7E973-B405-46AF-9EE7-579B5CC26BF6}" dt="2022-11-18T19:04:37.780" v="1077" actId="47"/>
        <pc:sldMkLst>
          <pc:docMk/>
          <pc:sldMk cId="3005230670" sldId="332"/>
        </pc:sldMkLst>
        <pc:spChg chg="mod">
          <ac:chgData name="Zhang, Ming" userId="b82a8543-f1f7-489a-9aa1-19dfec147758" providerId="ADAL" clId="{6CA7E973-B405-46AF-9EE7-579B5CC26BF6}" dt="2022-11-18T19:02:38.048" v="1057" actId="20577"/>
          <ac:spMkLst>
            <pc:docMk/>
            <pc:sldMk cId="3005230670" sldId="332"/>
            <ac:spMk id="2" creationId="{5EB6588A-D586-08FF-DFAB-D2909C0B19C1}"/>
          </ac:spMkLst>
        </pc:spChg>
        <pc:spChg chg="add del">
          <ac:chgData name="Zhang, Ming" userId="b82a8543-f1f7-489a-9aa1-19dfec147758" providerId="ADAL" clId="{6CA7E973-B405-46AF-9EE7-579B5CC26BF6}" dt="2022-11-18T18:48:54.132" v="1014" actId="478"/>
          <ac:spMkLst>
            <pc:docMk/>
            <pc:sldMk cId="3005230670" sldId="332"/>
            <ac:spMk id="4" creationId="{126B907E-7666-C17E-F570-A7DE43736920}"/>
          </ac:spMkLst>
        </pc:spChg>
        <pc:spChg chg="add mod">
          <ac:chgData name="Zhang, Ming" userId="b82a8543-f1f7-489a-9aa1-19dfec147758" providerId="ADAL" clId="{6CA7E973-B405-46AF-9EE7-579B5CC26BF6}" dt="2022-11-18T18:49:04.426" v="1024" actId="20577"/>
          <ac:spMkLst>
            <pc:docMk/>
            <pc:sldMk cId="3005230670" sldId="332"/>
            <ac:spMk id="5" creationId="{06791C05-4160-C938-7961-7A39B483BBAC}"/>
          </ac:spMkLst>
        </pc:spChg>
        <pc:spChg chg="add mod">
          <ac:chgData name="Zhang, Ming" userId="b82a8543-f1f7-489a-9aa1-19dfec147758" providerId="ADAL" clId="{6CA7E973-B405-46AF-9EE7-579B5CC26BF6}" dt="2022-11-18T18:49:24.024" v="1030" actId="1076"/>
          <ac:spMkLst>
            <pc:docMk/>
            <pc:sldMk cId="3005230670" sldId="332"/>
            <ac:spMk id="6" creationId="{EF980D4A-8B19-4E6E-444A-442EC2347E63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19:10:28.289" v="1133" actId="47"/>
        <pc:sldMkLst>
          <pc:docMk/>
          <pc:sldMk cId="1451411388" sldId="333"/>
        </pc:sldMkLst>
        <pc:spChg chg="add mod">
          <ac:chgData name="Zhang, Ming" userId="b82a8543-f1f7-489a-9aa1-19dfec147758" providerId="ADAL" clId="{6CA7E973-B405-46AF-9EE7-579B5CC26BF6}" dt="2022-11-18T18:51:24.558" v="1042" actId="1076"/>
          <ac:spMkLst>
            <pc:docMk/>
            <pc:sldMk cId="1451411388" sldId="333"/>
            <ac:spMk id="3" creationId="{97ABE378-F2A6-211F-6AA1-133B52AD8244}"/>
          </ac:spMkLst>
        </pc:spChg>
        <pc:spChg chg="add mod">
          <ac:chgData name="Zhang, Ming" userId="b82a8543-f1f7-489a-9aa1-19dfec147758" providerId="ADAL" clId="{6CA7E973-B405-46AF-9EE7-579B5CC26BF6}" dt="2022-11-18T18:52:03.427" v="1055" actId="1076"/>
          <ac:spMkLst>
            <pc:docMk/>
            <pc:sldMk cId="1451411388" sldId="333"/>
            <ac:spMk id="4" creationId="{ACBBE3EA-DA2A-1949-D0EF-74E6B9D4B963}"/>
          </ac:spMkLst>
        </pc:spChg>
      </pc:sldChg>
      <pc:sldChg chg="add del">
        <pc:chgData name="Zhang, Ming" userId="b82a8543-f1f7-489a-9aa1-19dfec147758" providerId="ADAL" clId="{6CA7E973-B405-46AF-9EE7-579B5CC26BF6}" dt="2022-11-18T19:04:44.481" v="1079" actId="47"/>
        <pc:sldMkLst>
          <pc:docMk/>
          <pc:sldMk cId="1665894648" sldId="344"/>
        </pc:sldMkLst>
      </pc:sldChg>
      <pc:sldChg chg="addSp delSp modSp add mod modNotesTx">
        <pc:chgData name="Zhang, Ming" userId="b82a8543-f1f7-489a-9aa1-19dfec147758" providerId="ADAL" clId="{6CA7E973-B405-46AF-9EE7-579B5CC26BF6}" dt="2022-11-18T19:04:10.838" v="1071" actId="20577"/>
        <pc:sldMkLst>
          <pc:docMk/>
          <pc:sldMk cId="1049200191" sldId="345"/>
        </pc:sldMkLst>
        <pc:spChg chg="mod">
          <ac:chgData name="Zhang, Ming" userId="b82a8543-f1f7-489a-9aa1-19dfec147758" providerId="ADAL" clId="{6CA7E973-B405-46AF-9EE7-579B5CC26BF6}" dt="2022-11-18T19:04:05.384" v="1070" actId="1076"/>
          <ac:spMkLst>
            <pc:docMk/>
            <pc:sldMk cId="1049200191" sldId="345"/>
            <ac:spMk id="2" creationId="{00000000-0000-0000-0000-000000000000}"/>
          </ac:spMkLst>
        </pc:spChg>
        <pc:spChg chg="del mod">
          <ac:chgData name="Zhang, Ming" userId="b82a8543-f1f7-489a-9aa1-19dfec147758" providerId="ADAL" clId="{6CA7E973-B405-46AF-9EE7-579B5CC26BF6}" dt="2022-11-18T19:03:48.448" v="1064" actId="478"/>
          <ac:spMkLst>
            <pc:docMk/>
            <pc:sldMk cId="1049200191" sldId="345"/>
            <ac:spMk id="3" creationId="{00000000-0000-0000-0000-000000000000}"/>
          </ac:spMkLst>
        </pc:spChg>
        <pc:spChg chg="add del mod">
          <ac:chgData name="Zhang, Ming" userId="b82a8543-f1f7-489a-9aa1-19dfec147758" providerId="ADAL" clId="{6CA7E973-B405-46AF-9EE7-579B5CC26BF6}" dt="2022-11-18T19:03:53.871" v="1067" actId="478"/>
          <ac:spMkLst>
            <pc:docMk/>
            <pc:sldMk cId="1049200191" sldId="345"/>
            <ac:spMk id="4" creationId="{BA475057-8548-2B19-3AA4-64966D8259F1}"/>
          </ac:spMkLst>
        </pc:spChg>
        <pc:spChg chg="add mod">
          <ac:chgData name="Zhang, Ming" userId="b82a8543-f1f7-489a-9aa1-19dfec147758" providerId="ADAL" clId="{6CA7E973-B405-46AF-9EE7-579B5CC26BF6}" dt="2022-11-18T19:03:57.233" v="1068" actId="1076"/>
          <ac:spMkLst>
            <pc:docMk/>
            <pc:sldMk cId="1049200191" sldId="345"/>
            <ac:spMk id="5" creationId="{C96DDF3B-7458-732F-7C38-E5A9E47058BB}"/>
          </ac:spMkLst>
        </pc:spChg>
      </pc:sldChg>
      <pc:sldChg chg="addSp delSp modSp add mod">
        <pc:chgData name="Zhang, Ming" userId="b82a8543-f1f7-489a-9aa1-19dfec147758" providerId="ADAL" clId="{6CA7E973-B405-46AF-9EE7-579B5CC26BF6}" dt="2022-11-22T16:07:43.893" v="2809" actId="20577"/>
        <pc:sldMkLst>
          <pc:docMk/>
          <pc:sldMk cId="3596006652" sldId="346"/>
        </pc:sldMkLst>
        <pc:spChg chg="mod">
          <ac:chgData name="Zhang, Ming" userId="b82a8543-f1f7-489a-9aa1-19dfec147758" providerId="ADAL" clId="{6CA7E973-B405-46AF-9EE7-579B5CC26BF6}" dt="2022-11-22T16:07:43.893" v="2809" actId="20577"/>
          <ac:spMkLst>
            <pc:docMk/>
            <pc:sldMk cId="3596006652" sldId="346"/>
            <ac:spMk id="2" creationId="{00000000-0000-0000-0000-000000000000}"/>
          </ac:spMkLst>
        </pc:spChg>
        <pc:spChg chg="add mod">
          <ac:chgData name="Zhang, Ming" userId="b82a8543-f1f7-489a-9aa1-19dfec147758" providerId="ADAL" clId="{6CA7E973-B405-46AF-9EE7-579B5CC26BF6}" dt="2022-11-18T19:04:33.671" v="1076" actId="1076"/>
          <ac:spMkLst>
            <pc:docMk/>
            <pc:sldMk cId="3596006652" sldId="346"/>
            <ac:spMk id="3" creationId="{292AFED7-162F-DC2B-6B50-971BBFE296B2}"/>
          </ac:spMkLst>
        </pc:spChg>
        <pc:spChg chg="del">
          <ac:chgData name="Zhang, Ming" userId="b82a8543-f1f7-489a-9aa1-19dfec147758" providerId="ADAL" clId="{6CA7E973-B405-46AF-9EE7-579B5CC26BF6}" dt="2022-11-18T19:04:29.153" v="1074" actId="478"/>
          <ac:spMkLst>
            <pc:docMk/>
            <pc:sldMk cId="3596006652" sldId="346"/>
            <ac:spMk id="5" creationId="{C96DDF3B-7458-732F-7C38-E5A9E47058BB}"/>
          </ac:spMkLst>
        </pc:spChg>
      </pc:sldChg>
      <pc:sldChg chg="modSp add mod">
        <pc:chgData name="Zhang, Ming" userId="b82a8543-f1f7-489a-9aa1-19dfec147758" providerId="ADAL" clId="{6CA7E973-B405-46AF-9EE7-579B5CC26BF6}" dt="2022-11-18T19:05:37.783" v="1087" actId="20577"/>
        <pc:sldMkLst>
          <pc:docMk/>
          <pc:sldMk cId="716266488" sldId="347"/>
        </pc:sldMkLst>
        <pc:spChg chg="mod">
          <ac:chgData name="Zhang, Ming" userId="b82a8543-f1f7-489a-9aa1-19dfec147758" providerId="ADAL" clId="{6CA7E973-B405-46AF-9EE7-579B5CC26BF6}" dt="2022-11-18T19:04:58.972" v="1083" actId="113"/>
          <ac:spMkLst>
            <pc:docMk/>
            <pc:sldMk cId="716266488" sldId="347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05:37.783" v="1087" actId="20577"/>
          <ac:spMkLst>
            <pc:docMk/>
            <pc:sldMk cId="716266488" sldId="347"/>
            <ac:spMk id="3" creationId="{292AFED7-162F-DC2B-6B50-971BBFE296B2}"/>
          </ac:spMkLst>
        </pc:spChg>
      </pc:sldChg>
      <pc:sldChg chg="new del">
        <pc:chgData name="Zhang, Ming" userId="b82a8543-f1f7-489a-9aa1-19dfec147758" providerId="ADAL" clId="{6CA7E973-B405-46AF-9EE7-579B5CC26BF6}" dt="2022-11-18T19:04:48.062" v="1080" actId="47"/>
        <pc:sldMkLst>
          <pc:docMk/>
          <pc:sldMk cId="2492902924" sldId="347"/>
        </pc:sldMkLst>
      </pc:sldChg>
      <pc:sldChg chg="addSp delSp modSp add mod">
        <pc:chgData name="Zhang, Ming" userId="b82a8543-f1f7-489a-9aa1-19dfec147758" providerId="ADAL" clId="{6CA7E973-B405-46AF-9EE7-579B5CC26BF6}" dt="2022-11-18T19:07:05.567" v="1101" actId="22"/>
        <pc:sldMkLst>
          <pc:docMk/>
          <pc:sldMk cId="1549566537" sldId="348"/>
        </pc:sldMkLst>
        <pc:spChg chg="mod">
          <ac:chgData name="Zhang, Ming" userId="b82a8543-f1f7-489a-9aa1-19dfec147758" providerId="ADAL" clId="{6CA7E973-B405-46AF-9EE7-579B5CC26BF6}" dt="2022-11-18T19:06:19.267" v="1092" actId="113"/>
          <ac:spMkLst>
            <pc:docMk/>
            <pc:sldMk cId="1549566537" sldId="348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06:48.658" v="1099" actId="20577"/>
          <ac:spMkLst>
            <pc:docMk/>
            <pc:sldMk cId="1549566537" sldId="348"/>
            <ac:spMk id="3" creationId="{292AFED7-162F-DC2B-6B50-971BBFE296B2}"/>
          </ac:spMkLst>
        </pc:spChg>
        <pc:spChg chg="add del">
          <ac:chgData name="Zhang, Ming" userId="b82a8543-f1f7-489a-9aa1-19dfec147758" providerId="ADAL" clId="{6CA7E973-B405-46AF-9EE7-579B5CC26BF6}" dt="2022-11-18T19:07:05.567" v="1101" actId="22"/>
          <ac:spMkLst>
            <pc:docMk/>
            <pc:sldMk cId="1549566537" sldId="348"/>
            <ac:spMk id="5" creationId="{4659C0FF-435E-3760-45FD-AB2012FFD41B}"/>
          </ac:spMkLst>
        </pc:spChg>
      </pc:sldChg>
      <pc:sldChg chg="new del">
        <pc:chgData name="Zhang, Ming" userId="b82a8543-f1f7-489a-9aa1-19dfec147758" providerId="ADAL" clId="{6CA7E973-B405-46AF-9EE7-579B5CC26BF6}" dt="2022-11-18T19:06:08.633" v="1089" actId="47"/>
        <pc:sldMkLst>
          <pc:docMk/>
          <pc:sldMk cId="1912633139" sldId="348"/>
        </pc:sldMkLst>
      </pc:sldChg>
      <pc:sldChg chg="addSp modSp add mod">
        <pc:chgData name="Zhang, Ming" userId="b82a8543-f1f7-489a-9aa1-19dfec147758" providerId="ADAL" clId="{6CA7E973-B405-46AF-9EE7-579B5CC26BF6}" dt="2022-11-22T16:14:03.903" v="2979" actId="14100"/>
        <pc:sldMkLst>
          <pc:docMk/>
          <pc:sldMk cId="729228377" sldId="349"/>
        </pc:sldMkLst>
        <pc:spChg chg="mod">
          <ac:chgData name="Zhang, Ming" userId="b82a8543-f1f7-489a-9aa1-19dfec147758" providerId="ADAL" clId="{6CA7E973-B405-46AF-9EE7-579B5CC26BF6}" dt="2022-11-18T19:07:22.356" v="1105" actId="14100"/>
          <ac:spMkLst>
            <pc:docMk/>
            <pc:sldMk cId="729228377" sldId="349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22T16:14:03.903" v="2979" actId="14100"/>
          <ac:spMkLst>
            <pc:docMk/>
            <pc:sldMk cId="729228377" sldId="349"/>
            <ac:spMk id="3" creationId="{292AFED7-162F-DC2B-6B50-971BBFE296B2}"/>
          </ac:spMkLst>
        </pc:spChg>
        <pc:spChg chg="add mod">
          <ac:chgData name="Zhang, Ming" userId="b82a8543-f1f7-489a-9aa1-19dfec147758" providerId="ADAL" clId="{6CA7E973-B405-46AF-9EE7-579B5CC26BF6}" dt="2022-11-22T16:13:56.154" v="2977" actId="1076"/>
          <ac:spMkLst>
            <pc:docMk/>
            <pc:sldMk cId="729228377" sldId="349"/>
            <ac:spMk id="4" creationId="{5FB6D328-6E6A-FA41-0CC2-E5CF43D2C49B}"/>
          </ac:spMkLst>
        </pc:spChg>
      </pc:sldChg>
      <pc:sldChg chg="modSp add del mod">
        <pc:chgData name="Zhang, Ming" userId="b82a8543-f1f7-489a-9aa1-19dfec147758" providerId="ADAL" clId="{6CA7E973-B405-46AF-9EE7-579B5CC26BF6}" dt="2022-11-18T19:09:24.168" v="1123" actId="47"/>
        <pc:sldMkLst>
          <pc:docMk/>
          <pc:sldMk cId="1964934917" sldId="350"/>
        </pc:sldMkLst>
        <pc:spChg chg="mod">
          <ac:chgData name="Zhang, Ming" userId="b82a8543-f1f7-489a-9aa1-19dfec147758" providerId="ADAL" clId="{6CA7E973-B405-46AF-9EE7-579B5CC26BF6}" dt="2022-11-18T19:09:14.893" v="1122" actId="20577"/>
          <ac:spMkLst>
            <pc:docMk/>
            <pc:sldMk cId="1964934917" sldId="350"/>
            <ac:spMk id="2" creationId="{00000000-0000-0000-0000-000000000000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19:10:39.445" v="1135" actId="47"/>
        <pc:sldMkLst>
          <pc:docMk/>
          <pc:sldMk cId="2856482790" sldId="350"/>
        </pc:sldMkLst>
        <pc:spChg chg="add mod">
          <ac:chgData name="Zhang, Ming" userId="b82a8543-f1f7-489a-9aa1-19dfec147758" providerId="ADAL" clId="{6CA7E973-B405-46AF-9EE7-579B5CC26BF6}" dt="2022-11-18T19:09:39.190" v="1126" actId="1076"/>
          <ac:spMkLst>
            <pc:docMk/>
            <pc:sldMk cId="2856482790" sldId="350"/>
            <ac:spMk id="3" creationId="{51EEDD4C-3036-980A-2DC9-2D6AC8A52878}"/>
          </ac:spMkLst>
        </pc:spChg>
        <pc:spChg chg="mod">
          <ac:chgData name="Zhang, Ming" userId="b82a8543-f1f7-489a-9aa1-19dfec147758" providerId="ADAL" clId="{6CA7E973-B405-46AF-9EE7-579B5CC26BF6}" dt="2022-11-18T19:09:36.818" v="1125"/>
          <ac:spMkLst>
            <pc:docMk/>
            <pc:sldMk cId="2856482790" sldId="350"/>
            <ac:spMk id="5" creationId="{4CC7959F-E3FF-DC22-6E27-18146B9A62E2}"/>
          </ac:spMkLst>
        </pc:spChg>
        <pc:spChg chg="mod">
          <ac:chgData name="Zhang, Ming" userId="b82a8543-f1f7-489a-9aa1-19dfec147758" providerId="ADAL" clId="{6CA7E973-B405-46AF-9EE7-579B5CC26BF6}" dt="2022-11-18T19:09:36.818" v="1125"/>
          <ac:spMkLst>
            <pc:docMk/>
            <pc:sldMk cId="2856482790" sldId="350"/>
            <ac:spMk id="6" creationId="{27DBBD27-A03C-F372-4AB2-89D4E027504F}"/>
          </ac:spMkLst>
        </pc:spChg>
        <pc:grpChg chg="add mod">
          <ac:chgData name="Zhang, Ming" userId="b82a8543-f1f7-489a-9aa1-19dfec147758" providerId="ADAL" clId="{6CA7E973-B405-46AF-9EE7-579B5CC26BF6}" dt="2022-11-18T19:09:39.190" v="1126" actId="1076"/>
          <ac:grpSpMkLst>
            <pc:docMk/>
            <pc:sldMk cId="2856482790" sldId="350"/>
            <ac:grpSpMk id="4" creationId="{8A0C9A5D-5D5F-E5DB-96B4-7C178BF594F4}"/>
          </ac:grpSpMkLst>
        </pc:grpChg>
      </pc:sldChg>
      <pc:sldChg chg="addSp delSp modSp add mod">
        <pc:chgData name="Zhang, Ming" userId="b82a8543-f1f7-489a-9aa1-19dfec147758" providerId="ADAL" clId="{6CA7E973-B405-46AF-9EE7-579B5CC26BF6}" dt="2022-11-18T19:10:26.412" v="1132" actId="1076"/>
        <pc:sldMkLst>
          <pc:docMk/>
          <pc:sldMk cId="2653852294" sldId="351"/>
        </pc:sldMkLst>
        <pc:spChg chg="mod">
          <ac:chgData name="Zhang, Ming" userId="b82a8543-f1f7-489a-9aa1-19dfec147758" providerId="ADAL" clId="{6CA7E973-B405-46AF-9EE7-579B5CC26BF6}" dt="2022-11-18T19:10:11.739" v="1128"/>
          <ac:spMkLst>
            <pc:docMk/>
            <pc:sldMk cId="2653852294" sldId="351"/>
            <ac:spMk id="2" creationId="{E627E057-E8CF-498C-563F-AA80BFA667F5}"/>
          </ac:spMkLst>
        </pc:spChg>
        <pc:spChg chg="del">
          <ac:chgData name="Zhang, Ming" userId="b82a8543-f1f7-489a-9aa1-19dfec147758" providerId="ADAL" clId="{6CA7E973-B405-46AF-9EE7-579B5CC26BF6}" dt="2022-11-18T19:10:21.147" v="1129" actId="478"/>
          <ac:spMkLst>
            <pc:docMk/>
            <pc:sldMk cId="2653852294" sldId="351"/>
            <ac:spMk id="3" creationId="{46544C89-095E-4DC6-1255-A8B87B2705ED}"/>
          </ac:spMkLst>
        </pc:spChg>
        <pc:spChg chg="add del mod">
          <ac:chgData name="Zhang, Ming" userId="b82a8543-f1f7-489a-9aa1-19dfec147758" providerId="ADAL" clId="{6CA7E973-B405-46AF-9EE7-579B5CC26BF6}" dt="2022-11-18T19:10:23.601" v="1130" actId="478"/>
          <ac:spMkLst>
            <pc:docMk/>
            <pc:sldMk cId="2653852294" sldId="351"/>
            <ac:spMk id="4" creationId="{8948A483-348B-906E-271D-29EC0E18D1BE}"/>
          </ac:spMkLst>
        </pc:spChg>
        <pc:spChg chg="add mod">
          <ac:chgData name="Zhang, Ming" userId="b82a8543-f1f7-489a-9aa1-19dfec147758" providerId="ADAL" clId="{6CA7E973-B405-46AF-9EE7-579B5CC26BF6}" dt="2022-11-18T19:10:26.412" v="1132" actId="1076"/>
          <ac:spMkLst>
            <pc:docMk/>
            <pc:sldMk cId="2653852294" sldId="351"/>
            <ac:spMk id="5" creationId="{1E4C4456-8847-422E-F941-33B5CCB1CE05}"/>
          </ac:spMkLst>
        </pc:spChg>
      </pc:sldChg>
      <pc:sldChg chg="addSp delSp modSp add mod">
        <pc:chgData name="Zhang, Ming" userId="b82a8543-f1f7-489a-9aa1-19dfec147758" providerId="ADAL" clId="{6CA7E973-B405-46AF-9EE7-579B5CC26BF6}" dt="2022-11-18T19:11:41.654" v="1173" actId="2711"/>
        <pc:sldMkLst>
          <pc:docMk/>
          <pc:sldMk cId="2934890774" sldId="352"/>
        </pc:sldMkLst>
        <pc:spChg chg="del">
          <ac:chgData name="Zhang, Ming" userId="b82a8543-f1f7-489a-9aa1-19dfec147758" providerId="ADAL" clId="{6CA7E973-B405-46AF-9EE7-579B5CC26BF6}" dt="2022-11-18T19:10:44.176" v="1136" actId="478"/>
          <ac:spMkLst>
            <pc:docMk/>
            <pc:sldMk cId="2934890774" sldId="352"/>
            <ac:spMk id="2" creationId="{00000000-0000-0000-0000-000000000000}"/>
          </ac:spMkLst>
        </pc:spChg>
        <pc:spChg chg="del">
          <ac:chgData name="Zhang, Ming" userId="b82a8543-f1f7-489a-9aa1-19dfec147758" providerId="ADAL" clId="{6CA7E973-B405-46AF-9EE7-579B5CC26BF6}" dt="2022-11-18T19:10:49.583" v="1138" actId="478"/>
          <ac:spMkLst>
            <pc:docMk/>
            <pc:sldMk cId="2934890774" sldId="352"/>
            <ac:spMk id="3" creationId="{00000000-0000-0000-0000-000000000000}"/>
          </ac:spMkLst>
        </pc:spChg>
        <pc:spChg chg="add del mod">
          <ac:chgData name="Zhang, Ming" userId="b82a8543-f1f7-489a-9aa1-19dfec147758" providerId="ADAL" clId="{6CA7E973-B405-46AF-9EE7-579B5CC26BF6}" dt="2022-11-18T19:10:46.339" v="1137" actId="478"/>
          <ac:spMkLst>
            <pc:docMk/>
            <pc:sldMk cId="2934890774" sldId="352"/>
            <ac:spMk id="4" creationId="{AE71D695-91D3-9398-10EE-6FD225F90A71}"/>
          </ac:spMkLst>
        </pc:spChg>
        <pc:spChg chg="add del mod">
          <ac:chgData name="Zhang, Ming" userId="b82a8543-f1f7-489a-9aa1-19dfec147758" providerId="ADAL" clId="{6CA7E973-B405-46AF-9EE7-579B5CC26BF6}" dt="2022-11-18T19:10:51.664" v="1139" actId="478"/>
          <ac:spMkLst>
            <pc:docMk/>
            <pc:sldMk cId="2934890774" sldId="352"/>
            <ac:spMk id="5" creationId="{35C98142-F81A-6506-394D-8C937DED48E5}"/>
          </ac:spMkLst>
        </pc:spChg>
        <pc:spChg chg="add mod">
          <ac:chgData name="Zhang, Ming" userId="b82a8543-f1f7-489a-9aa1-19dfec147758" providerId="ADAL" clId="{6CA7E973-B405-46AF-9EE7-579B5CC26BF6}" dt="2022-11-18T19:11:41.654" v="1173" actId="2711"/>
          <ac:spMkLst>
            <pc:docMk/>
            <pc:sldMk cId="2934890774" sldId="352"/>
            <ac:spMk id="6" creationId="{5A31ACBC-ED41-BA7B-410E-C71BE39BD59A}"/>
          </ac:spMkLst>
        </pc:spChg>
        <pc:spChg chg="mod">
          <ac:chgData name="Zhang, Ming" userId="b82a8543-f1f7-489a-9aa1-19dfec147758" providerId="ADAL" clId="{6CA7E973-B405-46AF-9EE7-579B5CC26BF6}" dt="2022-11-18T19:10:59.200" v="1141" actId="1076"/>
          <ac:spMkLst>
            <pc:docMk/>
            <pc:sldMk cId="2934890774" sldId="352"/>
            <ac:spMk id="8" creationId="{189DA436-86BC-EC27-39D7-E5729ADDD168}"/>
          </ac:spMkLst>
        </pc:spChg>
        <pc:spChg chg="mod">
          <ac:chgData name="Zhang, Ming" userId="b82a8543-f1f7-489a-9aa1-19dfec147758" providerId="ADAL" clId="{6CA7E973-B405-46AF-9EE7-579B5CC26BF6}" dt="2022-11-18T19:10:59.200" v="1141" actId="1076"/>
          <ac:spMkLst>
            <pc:docMk/>
            <pc:sldMk cId="2934890774" sldId="352"/>
            <ac:spMk id="9" creationId="{F31B3D97-A844-6C54-2FE5-44B05B6B2874}"/>
          </ac:spMkLst>
        </pc:spChg>
        <pc:grpChg chg="add mod">
          <ac:chgData name="Zhang, Ming" userId="b82a8543-f1f7-489a-9aa1-19dfec147758" providerId="ADAL" clId="{6CA7E973-B405-46AF-9EE7-579B5CC26BF6}" dt="2022-11-18T19:11:18.220" v="1169" actId="1076"/>
          <ac:grpSpMkLst>
            <pc:docMk/>
            <pc:sldMk cId="2934890774" sldId="352"/>
            <ac:grpSpMk id="7" creationId="{1708282C-484D-BBCA-86A9-6D254C2121CC}"/>
          </ac:grpSpMkLst>
        </pc:grpChg>
      </pc:sldChg>
      <pc:sldChg chg="modSp add mod">
        <pc:chgData name="Zhang, Ming" userId="b82a8543-f1f7-489a-9aa1-19dfec147758" providerId="ADAL" clId="{6CA7E973-B405-46AF-9EE7-579B5CC26BF6}" dt="2022-11-18T19:12:16.607" v="1203" actId="20577"/>
        <pc:sldMkLst>
          <pc:docMk/>
          <pc:sldMk cId="3532007120" sldId="353"/>
        </pc:sldMkLst>
        <pc:spChg chg="mod">
          <ac:chgData name="Zhang, Ming" userId="b82a8543-f1f7-489a-9aa1-19dfec147758" providerId="ADAL" clId="{6CA7E973-B405-46AF-9EE7-579B5CC26BF6}" dt="2022-11-18T19:12:16.607" v="1203" actId="20577"/>
          <ac:spMkLst>
            <pc:docMk/>
            <pc:sldMk cId="3532007120" sldId="353"/>
            <ac:spMk id="6" creationId="{5A31ACBC-ED41-BA7B-410E-C71BE39BD59A}"/>
          </ac:spMkLst>
        </pc:spChg>
      </pc:sldChg>
      <pc:sldChg chg="modSp add mod">
        <pc:chgData name="Zhang, Ming" userId="b82a8543-f1f7-489a-9aa1-19dfec147758" providerId="ADAL" clId="{6CA7E973-B405-46AF-9EE7-579B5CC26BF6}" dt="2022-11-18T19:12:05.439" v="1185" actId="20577"/>
        <pc:sldMkLst>
          <pc:docMk/>
          <pc:sldMk cId="2869937846" sldId="354"/>
        </pc:sldMkLst>
        <pc:spChg chg="mod">
          <ac:chgData name="Zhang, Ming" userId="b82a8543-f1f7-489a-9aa1-19dfec147758" providerId="ADAL" clId="{6CA7E973-B405-46AF-9EE7-579B5CC26BF6}" dt="2022-11-18T19:12:05.439" v="1185" actId="20577"/>
          <ac:spMkLst>
            <pc:docMk/>
            <pc:sldMk cId="2869937846" sldId="354"/>
            <ac:spMk id="6" creationId="{5A31ACBC-ED41-BA7B-410E-C71BE39BD59A}"/>
          </ac:spMkLst>
        </pc:spChg>
      </pc:sldChg>
      <pc:sldChg chg="add">
        <pc:chgData name="Zhang, Ming" userId="b82a8543-f1f7-489a-9aa1-19dfec147758" providerId="ADAL" clId="{6CA7E973-B405-46AF-9EE7-579B5CC26BF6}" dt="2022-11-22T16:21:18.401" v="2989"/>
        <pc:sldMkLst>
          <pc:docMk/>
          <pc:sldMk cId="2158858592" sldId="355"/>
        </pc:sldMkLst>
      </pc:sldChg>
      <pc:sldChg chg="modSp add del mod">
        <pc:chgData name="Zhang, Ming" userId="b82a8543-f1f7-489a-9aa1-19dfec147758" providerId="ADAL" clId="{6CA7E973-B405-46AF-9EE7-579B5CC26BF6}" dt="2022-11-22T16:21:15.618" v="2988" actId="2696"/>
        <pc:sldMkLst>
          <pc:docMk/>
          <pc:sldMk cId="2639652622" sldId="355"/>
        </pc:sldMkLst>
        <pc:spChg chg="mod">
          <ac:chgData name="Zhang, Ming" userId="b82a8543-f1f7-489a-9aa1-19dfec147758" providerId="ADAL" clId="{6CA7E973-B405-46AF-9EE7-579B5CC26BF6}" dt="2022-11-22T16:08:25.965" v="2819" actId="20577"/>
          <ac:spMkLst>
            <pc:docMk/>
            <pc:sldMk cId="2639652622" sldId="355"/>
            <ac:spMk id="2" creationId="{00000000-0000-0000-0000-000000000000}"/>
          </ac:spMkLst>
        </pc:spChg>
        <pc:spChg chg="mod">
          <ac:chgData name="Zhang, Ming" userId="b82a8543-f1f7-489a-9aa1-19dfec147758" providerId="ADAL" clId="{6CA7E973-B405-46AF-9EE7-579B5CC26BF6}" dt="2022-11-18T19:19:21.203" v="1208" actId="2711"/>
          <ac:spMkLst>
            <pc:docMk/>
            <pc:sldMk cId="2639652622" sldId="355"/>
            <ac:spMk id="3" creationId="{292AFED7-162F-DC2B-6B50-971BBFE296B2}"/>
          </ac:spMkLst>
        </pc:spChg>
      </pc:sldChg>
      <pc:sldChg chg="add">
        <pc:chgData name="Zhang, Ming" userId="b82a8543-f1f7-489a-9aa1-19dfec147758" providerId="ADAL" clId="{6CA7E973-B405-46AF-9EE7-579B5CC26BF6}" dt="2022-11-22T16:21:18.401" v="2989"/>
        <pc:sldMkLst>
          <pc:docMk/>
          <pc:sldMk cId="1968776078" sldId="356"/>
        </pc:sldMkLst>
      </pc:sldChg>
      <pc:sldChg chg="addSp delSp modSp new del mod">
        <pc:chgData name="Zhang, Ming" userId="b82a8543-f1f7-489a-9aa1-19dfec147758" providerId="ADAL" clId="{6CA7E973-B405-46AF-9EE7-579B5CC26BF6}" dt="2022-11-22T16:21:15.618" v="2988" actId="2696"/>
        <pc:sldMkLst>
          <pc:docMk/>
          <pc:sldMk cId="2553222301" sldId="356"/>
        </pc:sldMkLst>
        <pc:spChg chg="mod">
          <ac:chgData name="Zhang, Ming" userId="b82a8543-f1f7-489a-9aa1-19dfec147758" providerId="ADAL" clId="{6CA7E973-B405-46AF-9EE7-579B5CC26BF6}" dt="2022-11-22T16:08:33.685" v="2823" actId="20577"/>
          <ac:spMkLst>
            <pc:docMk/>
            <pc:sldMk cId="2553222301" sldId="356"/>
            <ac:spMk id="2" creationId="{1547E96B-D1BF-A2FF-2635-7B6B9B24D6A0}"/>
          </ac:spMkLst>
        </pc:spChg>
        <pc:spChg chg="del">
          <ac:chgData name="Zhang, Ming" userId="b82a8543-f1f7-489a-9aa1-19dfec147758" providerId="ADAL" clId="{6CA7E973-B405-46AF-9EE7-579B5CC26BF6}" dt="2022-11-18T19:19:52.976" v="1213" actId="478"/>
          <ac:spMkLst>
            <pc:docMk/>
            <pc:sldMk cId="2553222301" sldId="356"/>
            <ac:spMk id="3" creationId="{42333074-5F38-A001-05F0-95AF623B50A0}"/>
          </ac:spMkLst>
        </pc:spChg>
        <pc:picChg chg="add mod">
          <ac:chgData name="Zhang, Ming" userId="b82a8543-f1f7-489a-9aa1-19dfec147758" providerId="ADAL" clId="{6CA7E973-B405-46AF-9EE7-579B5CC26BF6}" dt="2022-11-18T19:19:55.522" v="1215" actId="1076"/>
          <ac:picMkLst>
            <pc:docMk/>
            <pc:sldMk cId="2553222301" sldId="356"/>
            <ac:picMk id="4" creationId="{EDD25386-E8C7-B67B-2617-4347D984A524}"/>
          </ac:picMkLst>
        </pc:picChg>
        <pc:picChg chg="add mod">
          <ac:chgData name="Zhang, Ming" userId="b82a8543-f1f7-489a-9aa1-19dfec147758" providerId="ADAL" clId="{6CA7E973-B405-46AF-9EE7-579B5CC26BF6}" dt="2022-11-18T19:20:04.878" v="1218" actId="1076"/>
          <ac:picMkLst>
            <pc:docMk/>
            <pc:sldMk cId="2553222301" sldId="356"/>
            <ac:picMk id="5" creationId="{31092254-F8FC-A6E6-5210-BE2547A9B0C4}"/>
          </ac:picMkLst>
        </pc:picChg>
      </pc:sldChg>
      <pc:sldChg chg="modSp new mod">
        <pc:chgData name="Zhang, Ming" userId="b82a8543-f1f7-489a-9aa1-19dfec147758" providerId="ADAL" clId="{6CA7E973-B405-46AF-9EE7-579B5CC26BF6}" dt="2022-11-22T16:16:57.082" v="2981" actId="113"/>
        <pc:sldMkLst>
          <pc:docMk/>
          <pc:sldMk cId="3046667888" sldId="357"/>
        </pc:sldMkLst>
        <pc:spChg chg="mod">
          <ac:chgData name="Zhang, Ming" userId="b82a8543-f1f7-489a-9aa1-19dfec147758" providerId="ADAL" clId="{6CA7E973-B405-46AF-9EE7-579B5CC26BF6}" dt="2022-11-22T16:08:40.410" v="2827" actId="20577"/>
          <ac:spMkLst>
            <pc:docMk/>
            <pc:sldMk cId="3046667888" sldId="357"/>
            <ac:spMk id="2" creationId="{AA953CB9-8F89-A0F6-3432-BEF8A8848805}"/>
          </ac:spMkLst>
        </pc:spChg>
        <pc:spChg chg="mod">
          <ac:chgData name="Zhang, Ming" userId="b82a8543-f1f7-489a-9aa1-19dfec147758" providerId="ADAL" clId="{6CA7E973-B405-46AF-9EE7-579B5CC26BF6}" dt="2022-11-22T16:16:57.082" v="2981" actId="113"/>
          <ac:spMkLst>
            <pc:docMk/>
            <pc:sldMk cId="3046667888" sldId="357"/>
            <ac:spMk id="3" creationId="{AC79DFB5-4F8B-1E3B-A215-135730CACB41}"/>
          </ac:spMkLst>
        </pc:spChg>
      </pc:sldChg>
      <pc:sldChg chg="addSp modSp new mod">
        <pc:chgData name="Zhang, Ming" userId="b82a8543-f1f7-489a-9aa1-19dfec147758" providerId="ADAL" clId="{6CA7E973-B405-46AF-9EE7-579B5CC26BF6}" dt="2022-11-18T19:24:59.777" v="1267" actId="1076"/>
        <pc:sldMkLst>
          <pc:docMk/>
          <pc:sldMk cId="677646098" sldId="358"/>
        </pc:sldMkLst>
        <pc:spChg chg="mod">
          <ac:chgData name="Zhang, Ming" userId="b82a8543-f1f7-489a-9aa1-19dfec147758" providerId="ADAL" clId="{6CA7E973-B405-46AF-9EE7-579B5CC26BF6}" dt="2022-11-18T19:22:52.835" v="1240" actId="113"/>
          <ac:spMkLst>
            <pc:docMk/>
            <pc:sldMk cId="677646098" sldId="358"/>
            <ac:spMk id="2" creationId="{B5E6C9FB-2B46-F1BA-9B95-63BD75B42F46}"/>
          </ac:spMkLst>
        </pc:spChg>
        <pc:spChg chg="mod">
          <ac:chgData name="Zhang, Ming" userId="b82a8543-f1f7-489a-9aa1-19dfec147758" providerId="ADAL" clId="{6CA7E973-B405-46AF-9EE7-579B5CC26BF6}" dt="2022-11-18T19:24:10.527" v="1250" actId="5793"/>
          <ac:spMkLst>
            <pc:docMk/>
            <pc:sldMk cId="677646098" sldId="358"/>
            <ac:spMk id="3" creationId="{8ACB1590-3B8C-FD60-FBB6-C99E6F774C93}"/>
          </ac:spMkLst>
        </pc:spChg>
        <pc:picChg chg="add mod">
          <ac:chgData name="Zhang, Ming" userId="b82a8543-f1f7-489a-9aa1-19dfec147758" providerId="ADAL" clId="{6CA7E973-B405-46AF-9EE7-579B5CC26BF6}" dt="2022-11-18T19:24:15.740" v="1252" actId="1076"/>
          <ac:picMkLst>
            <pc:docMk/>
            <pc:sldMk cId="677646098" sldId="358"/>
            <ac:picMk id="4" creationId="{B93F212C-ADD4-BF93-4A2D-374085A01DDA}"/>
          </ac:picMkLst>
        </pc:picChg>
        <pc:picChg chg="add mod">
          <ac:chgData name="Zhang, Ming" userId="b82a8543-f1f7-489a-9aa1-19dfec147758" providerId="ADAL" clId="{6CA7E973-B405-46AF-9EE7-579B5CC26BF6}" dt="2022-11-18T19:24:27.267" v="1254" actId="1076"/>
          <ac:picMkLst>
            <pc:docMk/>
            <pc:sldMk cId="677646098" sldId="358"/>
            <ac:picMk id="5" creationId="{3E3931A5-A5E8-7BBB-5477-8DE01EC25D27}"/>
          </ac:picMkLst>
        </pc:picChg>
        <pc:picChg chg="add mod">
          <ac:chgData name="Zhang, Ming" userId="b82a8543-f1f7-489a-9aa1-19dfec147758" providerId="ADAL" clId="{6CA7E973-B405-46AF-9EE7-579B5CC26BF6}" dt="2022-11-18T19:24:41.620" v="1260" actId="1076"/>
          <ac:picMkLst>
            <pc:docMk/>
            <pc:sldMk cId="677646098" sldId="358"/>
            <ac:picMk id="6" creationId="{80D6038A-FE3F-72B1-08E7-400D4CC829B6}"/>
          </ac:picMkLst>
        </pc:picChg>
        <pc:picChg chg="add mod">
          <ac:chgData name="Zhang, Ming" userId="b82a8543-f1f7-489a-9aa1-19dfec147758" providerId="ADAL" clId="{6CA7E973-B405-46AF-9EE7-579B5CC26BF6}" dt="2022-11-18T19:24:59.777" v="1267" actId="1076"/>
          <ac:picMkLst>
            <pc:docMk/>
            <pc:sldMk cId="677646098" sldId="358"/>
            <ac:picMk id="7" creationId="{D83A29B2-1433-4349-B45F-844188AD5AB7}"/>
          </ac:picMkLst>
        </pc:picChg>
      </pc:sldChg>
      <pc:sldChg chg="addSp delSp modSp new mod">
        <pc:chgData name="Zhang, Ming" userId="b82a8543-f1f7-489a-9aa1-19dfec147758" providerId="ADAL" clId="{6CA7E973-B405-46AF-9EE7-579B5CC26BF6}" dt="2022-11-22T16:19:26.986" v="2987" actId="1076"/>
        <pc:sldMkLst>
          <pc:docMk/>
          <pc:sldMk cId="1083504514" sldId="359"/>
        </pc:sldMkLst>
        <pc:spChg chg="mod">
          <ac:chgData name="Zhang, Ming" userId="b82a8543-f1f7-489a-9aa1-19dfec147758" providerId="ADAL" clId="{6CA7E973-B405-46AF-9EE7-579B5CC26BF6}" dt="2022-11-18T19:25:18.049" v="1271" actId="113"/>
          <ac:spMkLst>
            <pc:docMk/>
            <pc:sldMk cId="1083504514" sldId="359"/>
            <ac:spMk id="2" creationId="{C370B3ED-BB6A-46B5-4EFC-A219A7783076}"/>
          </ac:spMkLst>
        </pc:spChg>
        <pc:spChg chg="del">
          <ac:chgData name="Zhang, Ming" userId="b82a8543-f1f7-489a-9aa1-19dfec147758" providerId="ADAL" clId="{6CA7E973-B405-46AF-9EE7-579B5CC26BF6}" dt="2022-11-18T19:25:22.226" v="1272" actId="478"/>
          <ac:spMkLst>
            <pc:docMk/>
            <pc:sldMk cId="1083504514" sldId="359"/>
            <ac:spMk id="3" creationId="{19A47FEE-DB92-3857-B924-DCFE8365775C}"/>
          </ac:spMkLst>
        </pc:spChg>
        <pc:picChg chg="add del mod">
          <ac:chgData name="Zhang, Ming" userId="b82a8543-f1f7-489a-9aa1-19dfec147758" providerId="ADAL" clId="{6CA7E973-B405-46AF-9EE7-579B5CC26BF6}" dt="2022-11-22T16:19:15.538" v="2982" actId="478"/>
          <ac:picMkLst>
            <pc:docMk/>
            <pc:sldMk cId="1083504514" sldId="359"/>
            <ac:picMk id="4" creationId="{5CAAF4AB-2608-1B48-BADC-778F7ED01CF6}"/>
          </ac:picMkLst>
        </pc:picChg>
        <pc:picChg chg="add mod">
          <ac:chgData name="Zhang, Ming" userId="b82a8543-f1f7-489a-9aa1-19dfec147758" providerId="ADAL" clId="{6CA7E973-B405-46AF-9EE7-579B5CC26BF6}" dt="2022-11-18T19:25:38.111" v="1278" actId="1076"/>
          <ac:picMkLst>
            <pc:docMk/>
            <pc:sldMk cId="1083504514" sldId="359"/>
            <ac:picMk id="5" creationId="{6FD15229-F42C-7000-16D2-E63CF80784C5}"/>
          </ac:picMkLst>
        </pc:picChg>
        <pc:picChg chg="add mod">
          <ac:chgData name="Zhang, Ming" userId="b82a8543-f1f7-489a-9aa1-19dfec147758" providerId="ADAL" clId="{6CA7E973-B405-46AF-9EE7-579B5CC26BF6}" dt="2022-11-22T16:19:26.986" v="2987" actId="1076"/>
          <ac:picMkLst>
            <pc:docMk/>
            <pc:sldMk cId="1083504514" sldId="359"/>
            <ac:picMk id="6" creationId="{513155E6-00BC-D948-9359-AA515FCFB319}"/>
          </ac:picMkLst>
        </pc:picChg>
      </pc:sldChg>
      <pc:sldChg chg="addSp modSp new mod">
        <pc:chgData name="Zhang, Ming" userId="b82a8543-f1f7-489a-9aa1-19dfec147758" providerId="ADAL" clId="{6CA7E973-B405-46AF-9EE7-579B5CC26BF6}" dt="2022-11-22T16:08:55.432" v="2833" actId="1076"/>
        <pc:sldMkLst>
          <pc:docMk/>
          <pc:sldMk cId="3255135203" sldId="360"/>
        </pc:sldMkLst>
        <pc:spChg chg="mod">
          <ac:chgData name="Zhang, Ming" userId="b82a8543-f1f7-489a-9aa1-19dfec147758" providerId="ADAL" clId="{6CA7E973-B405-46AF-9EE7-579B5CC26BF6}" dt="2022-11-22T16:08:55.432" v="2833" actId="1076"/>
          <ac:spMkLst>
            <pc:docMk/>
            <pc:sldMk cId="3255135203" sldId="360"/>
            <ac:spMk id="2" creationId="{3BB9B068-33CC-8BF3-9440-CF54F264D5F4}"/>
          </ac:spMkLst>
        </pc:spChg>
        <pc:spChg chg="mod">
          <ac:chgData name="Zhang, Ming" userId="b82a8543-f1f7-489a-9aa1-19dfec147758" providerId="ADAL" clId="{6CA7E973-B405-46AF-9EE7-579B5CC26BF6}" dt="2022-11-18T19:27:16.028" v="1301" actId="255"/>
          <ac:spMkLst>
            <pc:docMk/>
            <pc:sldMk cId="3255135203" sldId="360"/>
            <ac:spMk id="3" creationId="{6BB7055D-55D2-535B-B452-8E3FDB1C19FA}"/>
          </ac:spMkLst>
        </pc:spChg>
        <pc:picChg chg="add mod">
          <ac:chgData name="Zhang, Ming" userId="b82a8543-f1f7-489a-9aa1-19dfec147758" providerId="ADAL" clId="{6CA7E973-B405-46AF-9EE7-579B5CC26BF6}" dt="2022-11-18T19:27:29.242" v="1305" actId="14100"/>
          <ac:picMkLst>
            <pc:docMk/>
            <pc:sldMk cId="3255135203" sldId="360"/>
            <ac:picMk id="4" creationId="{ED6EC0E3-BD46-8A3C-FF92-A6ECFFC5822B}"/>
          </ac:picMkLst>
        </pc:picChg>
        <pc:picChg chg="add mod">
          <ac:chgData name="Zhang, Ming" userId="b82a8543-f1f7-489a-9aa1-19dfec147758" providerId="ADAL" clId="{6CA7E973-B405-46AF-9EE7-579B5CC26BF6}" dt="2022-11-18T19:27:50.659" v="1315" actId="1076"/>
          <ac:picMkLst>
            <pc:docMk/>
            <pc:sldMk cId="3255135203" sldId="360"/>
            <ac:picMk id="5" creationId="{3B0F453F-C434-A044-F6DA-9D5BFAB39C3D}"/>
          </ac:picMkLst>
        </pc:picChg>
        <pc:picChg chg="add mod">
          <ac:chgData name="Zhang, Ming" userId="b82a8543-f1f7-489a-9aa1-19dfec147758" providerId="ADAL" clId="{6CA7E973-B405-46AF-9EE7-579B5CC26BF6}" dt="2022-11-18T19:27:56.030" v="1317" actId="1076"/>
          <ac:picMkLst>
            <pc:docMk/>
            <pc:sldMk cId="3255135203" sldId="360"/>
            <ac:picMk id="6" creationId="{CCB3A48D-DF0E-87FC-3F3A-F2E4233BB447}"/>
          </ac:picMkLst>
        </pc:picChg>
      </pc:sldChg>
      <pc:sldChg chg="modSp add mod">
        <pc:chgData name="Zhang, Ming" userId="b82a8543-f1f7-489a-9aa1-19dfec147758" providerId="ADAL" clId="{6CA7E973-B405-46AF-9EE7-579B5CC26BF6}" dt="2022-11-22T16:09:11.556" v="2843" actId="20577"/>
        <pc:sldMkLst>
          <pc:docMk/>
          <pc:sldMk cId="410035720" sldId="361"/>
        </pc:sldMkLst>
        <pc:spChg chg="mod">
          <ac:chgData name="Zhang, Ming" userId="b82a8543-f1f7-489a-9aa1-19dfec147758" providerId="ADAL" clId="{6CA7E973-B405-46AF-9EE7-579B5CC26BF6}" dt="2022-11-22T16:09:11.556" v="2843" actId="20577"/>
          <ac:spMkLst>
            <pc:docMk/>
            <pc:sldMk cId="410035720" sldId="361"/>
            <ac:spMk id="2" creationId="{D5713C7C-87FE-D181-66FB-D48265B9D8A1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20:09:32.080" v="1657" actId="2696"/>
        <pc:sldMkLst>
          <pc:docMk/>
          <pc:sldMk cId="1136941525" sldId="361"/>
        </pc:sldMkLst>
        <pc:spChg chg="mod">
          <ac:chgData name="Zhang, Ming" userId="b82a8543-f1f7-489a-9aa1-19dfec147758" providerId="ADAL" clId="{6CA7E973-B405-46AF-9EE7-579B5CC26BF6}" dt="2022-11-18T20:09:04.763" v="1653" actId="20577"/>
          <ac:spMkLst>
            <pc:docMk/>
            <pc:sldMk cId="1136941525" sldId="361"/>
            <ac:spMk id="2" creationId="{D5713C7C-87FE-D181-66FB-D48265B9D8A1}"/>
          </ac:spMkLst>
        </pc:spChg>
        <pc:spChg chg="mod">
          <ac:chgData name="Zhang, Ming" userId="b82a8543-f1f7-489a-9aa1-19dfec147758" providerId="ADAL" clId="{6CA7E973-B405-46AF-9EE7-579B5CC26BF6}" dt="2022-11-18T20:04:51.570" v="1611" actId="5793"/>
          <ac:spMkLst>
            <pc:docMk/>
            <pc:sldMk cId="1136941525" sldId="361"/>
            <ac:spMk id="3" creationId="{A66B748A-7E23-C85C-98FD-0EC4C2750565}"/>
          </ac:spMkLst>
        </pc:spChg>
        <pc:picChg chg="add mod">
          <ac:chgData name="Zhang, Ming" userId="b82a8543-f1f7-489a-9aa1-19dfec147758" providerId="ADAL" clId="{6CA7E973-B405-46AF-9EE7-579B5CC26BF6}" dt="2022-11-18T20:04:34.250" v="1609" actId="1076"/>
          <ac:picMkLst>
            <pc:docMk/>
            <pc:sldMk cId="1136941525" sldId="361"/>
            <ac:picMk id="5" creationId="{9CC19272-0FE2-9D74-83B0-337B4B2A6C38}"/>
          </ac:picMkLst>
        </pc:picChg>
        <pc:picChg chg="add mod">
          <ac:chgData name="Zhang, Ming" userId="b82a8543-f1f7-489a-9aa1-19dfec147758" providerId="ADAL" clId="{6CA7E973-B405-46AF-9EE7-579B5CC26BF6}" dt="2022-11-18T20:04:58.850" v="1613" actId="1076"/>
          <ac:picMkLst>
            <pc:docMk/>
            <pc:sldMk cId="1136941525" sldId="361"/>
            <ac:picMk id="7" creationId="{A6160764-F26D-4D20-C541-04AE26660A4B}"/>
          </ac:picMkLst>
        </pc:picChg>
      </pc:sldChg>
      <pc:sldChg chg="addSp modSp new del mod">
        <pc:chgData name="Zhang, Ming" userId="b82a8543-f1f7-489a-9aa1-19dfec147758" providerId="ADAL" clId="{6CA7E973-B405-46AF-9EE7-579B5CC26BF6}" dt="2022-11-18T20:09:32.080" v="1657" actId="2696"/>
        <pc:sldMkLst>
          <pc:docMk/>
          <pc:sldMk cId="1372210082" sldId="362"/>
        </pc:sldMkLst>
        <pc:spChg chg="mod">
          <ac:chgData name="Zhang, Ming" userId="b82a8543-f1f7-489a-9aa1-19dfec147758" providerId="ADAL" clId="{6CA7E973-B405-46AF-9EE7-579B5CC26BF6}" dt="2022-11-18T20:09:14.201" v="1656" actId="20577"/>
          <ac:spMkLst>
            <pc:docMk/>
            <pc:sldMk cId="1372210082" sldId="362"/>
            <ac:spMk id="2" creationId="{AE0CD0B0-027A-C0A2-7BC9-F5D49DB39E46}"/>
          </ac:spMkLst>
        </pc:spChg>
        <pc:spChg chg="mod">
          <ac:chgData name="Zhang, Ming" userId="b82a8543-f1f7-489a-9aa1-19dfec147758" providerId="ADAL" clId="{6CA7E973-B405-46AF-9EE7-579B5CC26BF6}" dt="2022-11-18T20:05:45.323" v="1614" actId="20577"/>
          <ac:spMkLst>
            <pc:docMk/>
            <pc:sldMk cId="1372210082" sldId="362"/>
            <ac:spMk id="3" creationId="{3C48D6F9-3FEF-F8C2-3C4C-BA3E2893A030}"/>
          </ac:spMkLst>
        </pc:spChg>
        <pc:picChg chg="add mod">
          <ac:chgData name="Zhang, Ming" userId="b82a8543-f1f7-489a-9aa1-19dfec147758" providerId="ADAL" clId="{6CA7E973-B405-46AF-9EE7-579B5CC26BF6}" dt="2022-11-18T20:05:50.829" v="1616" actId="1076"/>
          <ac:picMkLst>
            <pc:docMk/>
            <pc:sldMk cId="1372210082" sldId="362"/>
            <ac:picMk id="5" creationId="{71207EB9-182B-8F01-7D32-62C5588AB0DC}"/>
          </ac:picMkLst>
        </pc:picChg>
      </pc:sldChg>
      <pc:sldChg chg="modSp add mod">
        <pc:chgData name="Zhang, Ming" userId="b82a8543-f1f7-489a-9aa1-19dfec147758" providerId="ADAL" clId="{6CA7E973-B405-46AF-9EE7-579B5CC26BF6}" dt="2022-11-22T16:09:26.598" v="2850" actId="20577"/>
        <pc:sldMkLst>
          <pc:docMk/>
          <pc:sldMk cId="1568462430" sldId="362"/>
        </pc:sldMkLst>
        <pc:spChg chg="mod">
          <ac:chgData name="Zhang, Ming" userId="b82a8543-f1f7-489a-9aa1-19dfec147758" providerId="ADAL" clId="{6CA7E973-B405-46AF-9EE7-579B5CC26BF6}" dt="2022-11-22T16:09:26.598" v="2850" actId="20577"/>
          <ac:spMkLst>
            <pc:docMk/>
            <pc:sldMk cId="1568462430" sldId="362"/>
            <ac:spMk id="2" creationId="{AE0CD0B0-027A-C0A2-7BC9-F5D49DB39E46}"/>
          </ac:spMkLst>
        </pc:spChg>
      </pc:sldChg>
      <pc:sldChg chg="addSp modSp new del mod">
        <pc:chgData name="Zhang, Ming" userId="b82a8543-f1f7-489a-9aa1-19dfec147758" providerId="ADAL" clId="{6CA7E973-B405-46AF-9EE7-579B5CC26BF6}" dt="2022-11-18T20:17:23.711" v="1721" actId="47"/>
        <pc:sldMkLst>
          <pc:docMk/>
          <pc:sldMk cId="4090029116" sldId="363"/>
        </pc:sldMkLst>
        <pc:spChg chg="mod">
          <ac:chgData name="Zhang, Ming" userId="b82a8543-f1f7-489a-9aa1-19dfec147758" providerId="ADAL" clId="{6CA7E973-B405-46AF-9EE7-579B5CC26BF6}" dt="2022-11-18T19:31:50.841" v="1368" actId="113"/>
          <ac:spMkLst>
            <pc:docMk/>
            <pc:sldMk cId="4090029116" sldId="363"/>
            <ac:spMk id="2" creationId="{8FDD1AF3-5F5E-853E-59CE-7342D4E8BA6A}"/>
          </ac:spMkLst>
        </pc:spChg>
        <pc:spChg chg="mod">
          <ac:chgData name="Zhang, Ming" userId="b82a8543-f1f7-489a-9aa1-19dfec147758" providerId="ADAL" clId="{6CA7E973-B405-46AF-9EE7-579B5CC26BF6}" dt="2022-11-18T19:32:37.688" v="1384" actId="1076"/>
          <ac:spMkLst>
            <pc:docMk/>
            <pc:sldMk cId="4090029116" sldId="363"/>
            <ac:spMk id="3" creationId="{0BCB6A83-611E-1837-DEA3-29FA8C83D84D}"/>
          </ac:spMkLst>
        </pc:spChg>
        <pc:picChg chg="add mod">
          <ac:chgData name="Zhang, Ming" userId="b82a8543-f1f7-489a-9aa1-19dfec147758" providerId="ADAL" clId="{6CA7E973-B405-46AF-9EE7-579B5CC26BF6}" dt="2022-11-18T19:32:33.971" v="1383" actId="14100"/>
          <ac:picMkLst>
            <pc:docMk/>
            <pc:sldMk cId="4090029116" sldId="363"/>
            <ac:picMk id="4" creationId="{C00C79E1-2824-453B-60A1-320FEAB00CA2}"/>
          </ac:picMkLst>
        </pc:picChg>
      </pc:sldChg>
      <pc:sldChg chg="addSp modSp new del mod">
        <pc:chgData name="Zhang, Ming" userId="b82a8543-f1f7-489a-9aa1-19dfec147758" providerId="ADAL" clId="{6CA7E973-B405-46AF-9EE7-579B5CC26BF6}" dt="2022-11-18T20:17:23.711" v="1721" actId="47"/>
        <pc:sldMkLst>
          <pc:docMk/>
          <pc:sldMk cId="52222187" sldId="364"/>
        </pc:sldMkLst>
        <pc:spChg chg="mod">
          <ac:chgData name="Zhang, Ming" userId="b82a8543-f1f7-489a-9aa1-19dfec147758" providerId="ADAL" clId="{6CA7E973-B405-46AF-9EE7-579B5CC26BF6}" dt="2022-11-18T19:32:52.899" v="1388" actId="113"/>
          <ac:spMkLst>
            <pc:docMk/>
            <pc:sldMk cId="52222187" sldId="364"/>
            <ac:spMk id="2" creationId="{344CB168-6761-B064-4C42-6459832DF65D}"/>
          </ac:spMkLst>
        </pc:spChg>
        <pc:spChg chg="mod">
          <ac:chgData name="Zhang, Ming" userId="b82a8543-f1f7-489a-9aa1-19dfec147758" providerId="ADAL" clId="{6CA7E973-B405-46AF-9EE7-579B5CC26BF6}" dt="2022-11-18T19:33:18.919" v="1395" actId="14100"/>
          <ac:spMkLst>
            <pc:docMk/>
            <pc:sldMk cId="52222187" sldId="364"/>
            <ac:spMk id="3" creationId="{372507F8-A821-5016-E2D8-2F3F5BDEE848}"/>
          </ac:spMkLst>
        </pc:spChg>
        <pc:picChg chg="add mod">
          <ac:chgData name="Zhang, Ming" userId="b82a8543-f1f7-489a-9aa1-19dfec147758" providerId="ADAL" clId="{6CA7E973-B405-46AF-9EE7-579B5CC26BF6}" dt="2022-11-18T19:33:30.360" v="1401" actId="14100"/>
          <ac:picMkLst>
            <pc:docMk/>
            <pc:sldMk cId="52222187" sldId="364"/>
            <ac:picMk id="4" creationId="{7D7A2644-504E-01C8-60D9-9601169A3CB0}"/>
          </ac:picMkLst>
        </pc:picChg>
      </pc:sldChg>
      <pc:sldChg chg="addSp modSp new del mod">
        <pc:chgData name="Zhang, Ming" userId="b82a8543-f1f7-489a-9aa1-19dfec147758" providerId="ADAL" clId="{6CA7E973-B405-46AF-9EE7-579B5CC26BF6}" dt="2022-11-18T20:17:23.711" v="1721" actId="47"/>
        <pc:sldMkLst>
          <pc:docMk/>
          <pc:sldMk cId="2327582366" sldId="365"/>
        </pc:sldMkLst>
        <pc:spChg chg="mod">
          <ac:chgData name="Zhang, Ming" userId="b82a8543-f1f7-489a-9aa1-19dfec147758" providerId="ADAL" clId="{6CA7E973-B405-46AF-9EE7-579B5CC26BF6}" dt="2022-11-18T19:34:09.015" v="1405" actId="113"/>
          <ac:spMkLst>
            <pc:docMk/>
            <pc:sldMk cId="2327582366" sldId="365"/>
            <ac:spMk id="2" creationId="{7F21A94F-D79A-9E8D-95F7-7869DCC0F6C2}"/>
          </ac:spMkLst>
        </pc:spChg>
        <pc:spChg chg="mod">
          <ac:chgData name="Zhang, Ming" userId="b82a8543-f1f7-489a-9aa1-19dfec147758" providerId="ADAL" clId="{6CA7E973-B405-46AF-9EE7-579B5CC26BF6}" dt="2022-11-18T19:34:26.467" v="1410" actId="1076"/>
          <ac:spMkLst>
            <pc:docMk/>
            <pc:sldMk cId="2327582366" sldId="365"/>
            <ac:spMk id="3" creationId="{E032CFB1-6C2C-0FFD-8D42-0EC788F4F953}"/>
          </ac:spMkLst>
        </pc:spChg>
        <pc:spChg chg="add mod">
          <ac:chgData name="Zhang, Ming" userId="b82a8543-f1f7-489a-9aa1-19dfec147758" providerId="ADAL" clId="{6CA7E973-B405-46AF-9EE7-579B5CC26BF6}" dt="2022-11-18T19:35:09.867" v="1424" actId="1076"/>
          <ac:spMkLst>
            <pc:docMk/>
            <pc:sldMk cId="2327582366" sldId="365"/>
            <ac:spMk id="6" creationId="{938E794E-C90A-7B8C-9E7B-722214F99B70}"/>
          </ac:spMkLst>
        </pc:spChg>
        <pc:picChg chg="add mod">
          <ac:chgData name="Zhang, Ming" userId="b82a8543-f1f7-489a-9aa1-19dfec147758" providerId="ADAL" clId="{6CA7E973-B405-46AF-9EE7-579B5CC26BF6}" dt="2022-11-18T19:34:32.115" v="1412" actId="1076"/>
          <ac:picMkLst>
            <pc:docMk/>
            <pc:sldMk cId="2327582366" sldId="365"/>
            <ac:picMk id="4" creationId="{59CD0D4C-4A38-B9CC-9855-8616EC3E8B5E}"/>
          </ac:picMkLst>
        </pc:picChg>
        <pc:picChg chg="add mod">
          <ac:chgData name="Zhang, Ming" userId="b82a8543-f1f7-489a-9aa1-19dfec147758" providerId="ADAL" clId="{6CA7E973-B405-46AF-9EE7-579B5CC26BF6}" dt="2022-11-18T19:35:00.469" v="1422" actId="1076"/>
          <ac:picMkLst>
            <pc:docMk/>
            <pc:sldMk cId="2327582366" sldId="365"/>
            <ac:picMk id="5" creationId="{D4CF741A-CB74-0CB3-4331-1CA64CFC7F17}"/>
          </ac:picMkLst>
        </pc:picChg>
      </pc:sldChg>
      <pc:sldChg chg="modSp new del mod">
        <pc:chgData name="Zhang, Ming" userId="b82a8543-f1f7-489a-9aa1-19dfec147758" providerId="ADAL" clId="{6CA7E973-B405-46AF-9EE7-579B5CC26BF6}" dt="2022-11-18T20:17:28.859" v="1722" actId="47"/>
        <pc:sldMkLst>
          <pc:docMk/>
          <pc:sldMk cId="2736322653" sldId="366"/>
        </pc:sldMkLst>
        <pc:spChg chg="mod">
          <ac:chgData name="Zhang, Ming" userId="b82a8543-f1f7-489a-9aa1-19dfec147758" providerId="ADAL" clId="{6CA7E973-B405-46AF-9EE7-579B5CC26BF6}" dt="2022-11-18T20:09:49.970" v="1662" actId="20577"/>
          <ac:spMkLst>
            <pc:docMk/>
            <pc:sldMk cId="2736322653" sldId="366"/>
            <ac:spMk id="2" creationId="{7A40F4E3-DE97-8CB1-E70E-1DC8A9D82B1B}"/>
          </ac:spMkLst>
        </pc:spChg>
        <pc:spChg chg="mod">
          <ac:chgData name="Zhang, Ming" userId="b82a8543-f1f7-489a-9aa1-19dfec147758" providerId="ADAL" clId="{6CA7E973-B405-46AF-9EE7-579B5CC26BF6}" dt="2022-11-18T19:37:19.536" v="1436" actId="5793"/>
          <ac:spMkLst>
            <pc:docMk/>
            <pc:sldMk cId="2736322653" sldId="366"/>
            <ac:spMk id="3" creationId="{228CDAA2-5A3E-772A-955C-9A49F63A07F4}"/>
          </ac:spMkLst>
        </pc:spChg>
      </pc:sldChg>
      <pc:sldChg chg="modSp new del mod">
        <pc:chgData name="Zhang, Ming" userId="b82a8543-f1f7-489a-9aa1-19dfec147758" providerId="ADAL" clId="{6CA7E973-B405-46AF-9EE7-579B5CC26BF6}" dt="2022-11-18T20:17:31.680" v="1723" actId="47"/>
        <pc:sldMkLst>
          <pc:docMk/>
          <pc:sldMk cId="2727354037" sldId="367"/>
        </pc:sldMkLst>
        <pc:spChg chg="mod">
          <ac:chgData name="Zhang, Ming" userId="b82a8543-f1f7-489a-9aa1-19dfec147758" providerId="ADAL" clId="{6CA7E973-B405-46AF-9EE7-579B5CC26BF6}" dt="2022-11-18T19:37:53.354" v="1440" actId="113"/>
          <ac:spMkLst>
            <pc:docMk/>
            <pc:sldMk cId="2727354037" sldId="367"/>
            <ac:spMk id="2" creationId="{F0703E50-F93A-9509-3C9D-769D695726C0}"/>
          </ac:spMkLst>
        </pc:spChg>
        <pc:spChg chg="mod">
          <ac:chgData name="Zhang, Ming" userId="b82a8543-f1f7-489a-9aa1-19dfec147758" providerId="ADAL" clId="{6CA7E973-B405-46AF-9EE7-579B5CC26BF6}" dt="2022-11-18T19:40:29.589" v="1569" actId="20577"/>
          <ac:spMkLst>
            <pc:docMk/>
            <pc:sldMk cId="2727354037" sldId="367"/>
            <ac:spMk id="3" creationId="{6030E67A-2537-0C91-557C-8A8F933C7DCA}"/>
          </ac:spMkLst>
        </pc:spChg>
      </pc:sldChg>
      <pc:sldChg chg="modSp new del mod">
        <pc:chgData name="Zhang, Ming" userId="b82a8543-f1f7-489a-9aa1-19dfec147758" providerId="ADAL" clId="{6CA7E973-B405-46AF-9EE7-579B5CC26BF6}" dt="2022-11-18T20:17:33.501" v="1724" actId="47"/>
        <pc:sldMkLst>
          <pc:docMk/>
          <pc:sldMk cId="3899802509" sldId="368"/>
        </pc:sldMkLst>
        <pc:spChg chg="mod">
          <ac:chgData name="Zhang, Ming" userId="b82a8543-f1f7-489a-9aa1-19dfec147758" providerId="ADAL" clId="{6CA7E973-B405-46AF-9EE7-579B5CC26BF6}" dt="2022-11-18T19:40:50.407" v="1573" actId="113"/>
          <ac:spMkLst>
            <pc:docMk/>
            <pc:sldMk cId="3899802509" sldId="368"/>
            <ac:spMk id="2" creationId="{1FECE172-1301-B4B2-EC22-95BCD5EDF951}"/>
          </ac:spMkLst>
        </pc:spChg>
        <pc:spChg chg="mod">
          <ac:chgData name="Zhang, Ming" userId="b82a8543-f1f7-489a-9aa1-19dfec147758" providerId="ADAL" clId="{6CA7E973-B405-46AF-9EE7-579B5CC26BF6}" dt="2022-11-18T19:42:14.012" v="1600" actId="255"/>
          <ac:spMkLst>
            <pc:docMk/>
            <pc:sldMk cId="3899802509" sldId="368"/>
            <ac:spMk id="3" creationId="{B531417D-A90B-D905-FF90-D14FBF7C6E20}"/>
          </ac:spMkLst>
        </pc:spChg>
      </pc:sldChg>
      <pc:sldChg chg="addSp delSp modSp new mod modNotesTx">
        <pc:chgData name="Zhang, Ming" userId="b82a8543-f1f7-489a-9aa1-19dfec147758" providerId="ADAL" clId="{6CA7E973-B405-46AF-9EE7-579B5CC26BF6}" dt="2022-11-22T17:13:00.340" v="3304" actId="20577"/>
        <pc:sldMkLst>
          <pc:docMk/>
          <pc:sldMk cId="2662166916" sldId="369"/>
        </pc:sldMkLst>
        <pc:spChg chg="mod">
          <ac:chgData name="Zhang, Ming" userId="b82a8543-f1f7-489a-9aa1-19dfec147758" providerId="ADAL" clId="{6CA7E973-B405-46AF-9EE7-579B5CC26BF6}" dt="2022-11-22T16:09:42.550" v="2858" actId="20577"/>
          <ac:spMkLst>
            <pc:docMk/>
            <pc:sldMk cId="2662166916" sldId="369"/>
            <ac:spMk id="2" creationId="{71A201CF-2E66-910E-0116-616ECFE368D9}"/>
          </ac:spMkLst>
        </pc:spChg>
        <pc:spChg chg="mod">
          <ac:chgData name="Zhang, Ming" userId="b82a8543-f1f7-489a-9aa1-19dfec147758" providerId="ADAL" clId="{6CA7E973-B405-46AF-9EE7-579B5CC26BF6}" dt="2022-11-22T17:13:00.340" v="3304" actId="20577"/>
          <ac:spMkLst>
            <pc:docMk/>
            <pc:sldMk cId="2662166916" sldId="369"/>
            <ac:spMk id="3" creationId="{411F3A7F-3804-9496-6B93-0E81DEB6C7AC}"/>
          </ac:spMkLst>
        </pc:spChg>
        <pc:picChg chg="add del mod">
          <ac:chgData name="Zhang, Ming" userId="b82a8543-f1f7-489a-9aa1-19dfec147758" providerId="ADAL" clId="{6CA7E973-B405-46AF-9EE7-579B5CC26BF6}" dt="2022-11-22T17:08:04.493" v="3176" actId="478"/>
          <ac:picMkLst>
            <pc:docMk/>
            <pc:sldMk cId="2662166916" sldId="369"/>
            <ac:picMk id="5" creationId="{AD2A90AA-7DFF-A5F3-D86A-CA21C95A2A0E}"/>
          </ac:picMkLst>
        </pc:picChg>
        <pc:picChg chg="add del">
          <ac:chgData name="Zhang, Ming" userId="b82a8543-f1f7-489a-9aa1-19dfec147758" providerId="ADAL" clId="{6CA7E973-B405-46AF-9EE7-579B5CC26BF6}" dt="2022-11-22T17:08:06.693" v="3177" actId="478"/>
          <ac:picMkLst>
            <pc:docMk/>
            <pc:sldMk cId="2662166916" sldId="369"/>
            <ac:picMk id="6" creationId="{5577F516-33FC-4D7B-A41C-E6832F7C2027}"/>
          </ac:picMkLst>
        </pc:picChg>
        <pc:picChg chg="add del mod">
          <ac:chgData name="Zhang, Ming" userId="b82a8543-f1f7-489a-9aa1-19dfec147758" providerId="ADAL" clId="{6CA7E973-B405-46AF-9EE7-579B5CC26BF6}" dt="2022-11-22T17:08:09.136" v="3178" actId="478"/>
          <ac:picMkLst>
            <pc:docMk/>
            <pc:sldMk cId="2662166916" sldId="369"/>
            <ac:picMk id="7" creationId="{B1C89AEC-28B1-4F6D-C980-72CFBFB63412}"/>
          </ac:picMkLst>
        </pc:picChg>
      </pc:sldChg>
      <pc:sldChg chg="addSp delSp modSp new del mod">
        <pc:chgData name="Zhang, Ming" userId="b82a8543-f1f7-489a-9aa1-19dfec147758" providerId="ADAL" clId="{6CA7E973-B405-46AF-9EE7-579B5CC26BF6}" dt="2022-11-18T20:09:32.080" v="1657" actId="2696"/>
        <pc:sldMkLst>
          <pc:docMk/>
          <pc:sldMk cId="684212262" sldId="370"/>
        </pc:sldMkLst>
        <pc:spChg chg="mod">
          <ac:chgData name="Zhang, Ming" userId="b82a8543-f1f7-489a-9aa1-19dfec147758" providerId="ADAL" clId="{6CA7E973-B405-46AF-9EE7-579B5CC26BF6}" dt="2022-11-18T20:08:17.456" v="1644" actId="14100"/>
          <ac:spMkLst>
            <pc:docMk/>
            <pc:sldMk cId="684212262" sldId="370"/>
            <ac:spMk id="2" creationId="{9E99159C-432C-4D91-4DC2-E6C4F7C73D6D}"/>
          </ac:spMkLst>
        </pc:spChg>
        <pc:spChg chg="del">
          <ac:chgData name="Zhang, Ming" userId="b82a8543-f1f7-489a-9aa1-19dfec147758" providerId="ADAL" clId="{6CA7E973-B405-46AF-9EE7-579B5CC26BF6}" dt="2022-11-18T20:08:55.525" v="1648" actId="478"/>
          <ac:spMkLst>
            <pc:docMk/>
            <pc:sldMk cId="684212262" sldId="370"/>
            <ac:spMk id="3" creationId="{4E1381A3-F008-1E7C-E455-32FF39C57752}"/>
          </ac:spMkLst>
        </pc:spChg>
        <pc:picChg chg="add mod">
          <ac:chgData name="Zhang, Ming" userId="b82a8543-f1f7-489a-9aa1-19dfec147758" providerId="ADAL" clId="{6CA7E973-B405-46AF-9EE7-579B5CC26BF6}" dt="2022-11-18T20:08:59.267" v="1650" actId="1076"/>
          <ac:picMkLst>
            <pc:docMk/>
            <pc:sldMk cId="684212262" sldId="370"/>
            <ac:picMk id="5" creationId="{4EB747EC-D7A9-023A-3B5D-00E752F85344}"/>
          </ac:picMkLst>
        </pc:picChg>
      </pc:sldChg>
      <pc:sldChg chg="modSp add mod">
        <pc:chgData name="Zhang, Ming" userId="b82a8543-f1f7-489a-9aa1-19dfec147758" providerId="ADAL" clId="{6CA7E973-B405-46AF-9EE7-579B5CC26BF6}" dt="2022-11-22T16:09:04.071" v="2839" actId="20577"/>
        <pc:sldMkLst>
          <pc:docMk/>
          <pc:sldMk cId="1460594998" sldId="370"/>
        </pc:sldMkLst>
        <pc:spChg chg="mod">
          <ac:chgData name="Zhang, Ming" userId="b82a8543-f1f7-489a-9aa1-19dfec147758" providerId="ADAL" clId="{6CA7E973-B405-46AF-9EE7-579B5CC26BF6}" dt="2022-11-22T16:09:04.071" v="2839" actId="20577"/>
          <ac:spMkLst>
            <pc:docMk/>
            <pc:sldMk cId="1460594998" sldId="370"/>
            <ac:spMk id="2" creationId="{9E99159C-432C-4D91-4DC2-E6C4F7C73D6D}"/>
          </ac:spMkLst>
        </pc:spChg>
      </pc:sldChg>
      <pc:sldChg chg="addSp delSp modSp new mod">
        <pc:chgData name="Zhang, Ming" userId="b82a8543-f1f7-489a-9aa1-19dfec147758" providerId="ADAL" clId="{6CA7E973-B405-46AF-9EE7-579B5CC26BF6}" dt="2022-11-22T17:04:18.101" v="3067" actId="207"/>
        <pc:sldMkLst>
          <pc:docMk/>
          <pc:sldMk cId="1293302187" sldId="371"/>
        </pc:sldMkLst>
        <pc:spChg chg="mod">
          <ac:chgData name="Zhang, Ming" userId="b82a8543-f1f7-489a-9aa1-19dfec147758" providerId="ADAL" clId="{6CA7E973-B405-46AF-9EE7-579B5CC26BF6}" dt="2022-11-22T16:09:33.925" v="2854" actId="20577"/>
          <ac:spMkLst>
            <pc:docMk/>
            <pc:sldMk cId="1293302187" sldId="371"/>
            <ac:spMk id="2" creationId="{A5941021-46FF-3055-41A2-C11905A4CF8D}"/>
          </ac:spMkLst>
        </pc:spChg>
        <pc:spChg chg="mod">
          <ac:chgData name="Zhang, Ming" userId="b82a8543-f1f7-489a-9aa1-19dfec147758" providerId="ADAL" clId="{6CA7E973-B405-46AF-9EE7-579B5CC26BF6}" dt="2022-11-22T17:04:18.101" v="3067" actId="207"/>
          <ac:spMkLst>
            <pc:docMk/>
            <pc:sldMk cId="1293302187" sldId="371"/>
            <ac:spMk id="3" creationId="{8C1A2C92-2BE3-3C94-C3AD-949948AB4B06}"/>
          </ac:spMkLst>
        </pc:spChg>
        <pc:picChg chg="add mod">
          <ac:chgData name="Zhang, Ming" userId="b82a8543-f1f7-489a-9aa1-19dfec147758" providerId="ADAL" clId="{6CA7E973-B405-46AF-9EE7-579B5CC26BF6}" dt="2022-11-18T20:12:26.983" v="1716" actId="1076"/>
          <ac:picMkLst>
            <pc:docMk/>
            <pc:sldMk cId="1293302187" sldId="371"/>
            <ac:picMk id="5" creationId="{CEDF5FA4-925A-08A5-60D6-A1E251D6B1BB}"/>
          </ac:picMkLst>
        </pc:picChg>
        <pc:picChg chg="add del mod">
          <ac:chgData name="Zhang, Ming" userId="b82a8543-f1f7-489a-9aa1-19dfec147758" providerId="ADAL" clId="{6CA7E973-B405-46AF-9EE7-579B5CC26BF6}" dt="2022-11-22T17:03:38.080" v="3063" actId="478"/>
          <ac:picMkLst>
            <pc:docMk/>
            <pc:sldMk cId="1293302187" sldId="371"/>
            <ac:picMk id="7" creationId="{F7A20F79-B247-C33F-AD03-40F9A2AA12D1}"/>
          </ac:picMkLst>
        </pc:picChg>
      </pc:sldChg>
      <pc:sldChg chg="addSp delSp modSp add del mod">
        <pc:chgData name="Zhang, Ming" userId="b82a8543-f1f7-489a-9aa1-19dfec147758" providerId="ADAL" clId="{6CA7E973-B405-46AF-9EE7-579B5CC26BF6}" dt="2022-11-22T17:13:11.885" v="3305" actId="47"/>
        <pc:sldMkLst>
          <pc:docMk/>
          <pc:sldMk cId="569056914" sldId="372"/>
        </pc:sldMkLst>
        <pc:spChg chg="mod">
          <ac:chgData name="Zhang, Ming" userId="b82a8543-f1f7-489a-9aa1-19dfec147758" providerId="ADAL" clId="{6CA7E973-B405-46AF-9EE7-579B5CC26BF6}" dt="2022-11-18T20:19:45.380" v="1815" actId="20577"/>
          <ac:spMkLst>
            <pc:docMk/>
            <pc:sldMk cId="569056914" sldId="372"/>
            <ac:spMk id="2" creationId="{71A201CF-2E66-910E-0116-616ECFE368D9}"/>
          </ac:spMkLst>
        </pc:spChg>
        <pc:spChg chg="mod">
          <ac:chgData name="Zhang, Ming" userId="b82a8543-f1f7-489a-9aa1-19dfec147758" providerId="ADAL" clId="{6CA7E973-B405-46AF-9EE7-579B5CC26BF6}" dt="2022-11-18T20:19:52.084" v="1834" actId="20577"/>
          <ac:spMkLst>
            <pc:docMk/>
            <pc:sldMk cId="569056914" sldId="372"/>
            <ac:spMk id="3" creationId="{411F3A7F-3804-9496-6B93-0E81DEB6C7AC}"/>
          </ac:spMkLst>
        </pc:spChg>
        <pc:picChg chg="del">
          <ac:chgData name="Zhang, Ming" userId="b82a8543-f1f7-489a-9aa1-19dfec147758" providerId="ADAL" clId="{6CA7E973-B405-46AF-9EE7-579B5CC26BF6}" dt="2022-11-18T20:19:54.469" v="1835" actId="478"/>
          <ac:picMkLst>
            <pc:docMk/>
            <pc:sldMk cId="569056914" sldId="372"/>
            <ac:picMk id="5" creationId="{AD2A90AA-7DFF-A5F3-D86A-CA21C95A2A0E}"/>
          </ac:picMkLst>
        </pc:picChg>
        <pc:picChg chg="add mod">
          <ac:chgData name="Zhang, Ming" userId="b82a8543-f1f7-489a-9aa1-19dfec147758" providerId="ADAL" clId="{6CA7E973-B405-46AF-9EE7-579B5CC26BF6}" dt="2022-11-18T20:20:16.882" v="1837" actId="1076"/>
          <ac:picMkLst>
            <pc:docMk/>
            <pc:sldMk cId="569056914" sldId="372"/>
            <ac:picMk id="6" creationId="{D7E79675-9EA0-183F-F0CA-B30DE9015644}"/>
          </ac:picMkLst>
        </pc:picChg>
      </pc:sldChg>
      <pc:sldChg chg="modSp new mod">
        <pc:chgData name="Zhang, Ming" userId="b82a8543-f1f7-489a-9aa1-19dfec147758" providerId="ADAL" clId="{6CA7E973-B405-46AF-9EE7-579B5CC26BF6}" dt="2022-11-22T16:07:40.615" v="2807" actId="20577"/>
        <pc:sldMkLst>
          <pc:docMk/>
          <pc:sldMk cId="406933875" sldId="373"/>
        </pc:sldMkLst>
        <pc:spChg chg="mod">
          <ac:chgData name="Zhang, Ming" userId="b82a8543-f1f7-489a-9aa1-19dfec147758" providerId="ADAL" clId="{6CA7E973-B405-46AF-9EE7-579B5CC26BF6}" dt="2022-11-22T16:07:40.615" v="2807" actId="20577"/>
          <ac:spMkLst>
            <pc:docMk/>
            <pc:sldMk cId="406933875" sldId="373"/>
            <ac:spMk id="2" creationId="{BFB7884C-EB78-3BEE-6AAE-BA3A33AAFC48}"/>
          </ac:spMkLst>
        </pc:spChg>
        <pc:spChg chg="mod">
          <ac:chgData name="Zhang, Ming" userId="b82a8543-f1f7-489a-9aa1-19dfec147758" providerId="ADAL" clId="{6CA7E973-B405-46AF-9EE7-579B5CC26BF6}" dt="2022-11-22T15:46:07.687" v="2011" actId="113"/>
          <ac:spMkLst>
            <pc:docMk/>
            <pc:sldMk cId="406933875" sldId="373"/>
            <ac:spMk id="3" creationId="{6278FC26-BC1F-ABDB-D617-7B25CC64DD2E}"/>
          </ac:spMkLst>
        </pc:spChg>
      </pc:sldChg>
      <pc:sldChg chg="addSp modSp new mod">
        <pc:chgData name="Zhang, Ming" userId="b82a8543-f1f7-489a-9aa1-19dfec147758" providerId="ADAL" clId="{6CA7E973-B405-46AF-9EE7-579B5CC26BF6}" dt="2022-11-22T15:50:12.702" v="2189" actId="1076"/>
        <pc:sldMkLst>
          <pc:docMk/>
          <pc:sldMk cId="3342085044" sldId="374"/>
        </pc:sldMkLst>
        <pc:spChg chg="mod">
          <ac:chgData name="Zhang, Ming" userId="b82a8543-f1f7-489a-9aa1-19dfec147758" providerId="ADAL" clId="{6CA7E973-B405-46AF-9EE7-579B5CC26BF6}" dt="2022-11-22T15:46:33.807" v="2038" actId="20577"/>
          <ac:spMkLst>
            <pc:docMk/>
            <pc:sldMk cId="3342085044" sldId="374"/>
            <ac:spMk id="2" creationId="{AC3E260D-A3F1-D2E4-43FD-C774F0FC8EB6}"/>
          </ac:spMkLst>
        </pc:spChg>
        <pc:spChg chg="mod">
          <ac:chgData name="Zhang, Ming" userId="b82a8543-f1f7-489a-9aa1-19dfec147758" providerId="ADAL" clId="{6CA7E973-B405-46AF-9EE7-579B5CC26BF6}" dt="2022-11-22T15:50:09.304" v="2188" actId="1076"/>
          <ac:spMkLst>
            <pc:docMk/>
            <pc:sldMk cId="3342085044" sldId="374"/>
            <ac:spMk id="3" creationId="{3067C9F8-CAE6-91A5-A20A-D170A556E66D}"/>
          </ac:spMkLst>
        </pc:spChg>
        <pc:picChg chg="add mod">
          <ac:chgData name="Zhang, Ming" userId="b82a8543-f1f7-489a-9aa1-19dfec147758" providerId="ADAL" clId="{6CA7E973-B405-46AF-9EE7-579B5CC26BF6}" dt="2022-11-22T15:50:12.702" v="2189" actId="1076"/>
          <ac:picMkLst>
            <pc:docMk/>
            <pc:sldMk cId="3342085044" sldId="374"/>
            <ac:picMk id="5" creationId="{6A28D369-5C38-8CAC-972F-371AE2D580AE}"/>
          </ac:picMkLst>
        </pc:picChg>
      </pc:sldChg>
      <pc:sldChg chg="addSp del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1300802227" sldId="375"/>
        </pc:sldMkLst>
        <pc:spChg chg="mod">
          <ac:chgData name="Zhang, Ming" userId="b82a8543-f1f7-489a-9aa1-19dfec147758" providerId="ADAL" clId="{6CA7E973-B405-46AF-9EE7-579B5CC26BF6}" dt="2022-11-22T16:07:34.775" v="2805" actId="20577"/>
          <ac:spMkLst>
            <pc:docMk/>
            <pc:sldMk cId="1300802227" sldId="375"/>
            <ac:spMk id="2" creationId="{4DD3D72E-5438-73C9-460F-03138A39081E}"/>
          </ac:spMkLst>
        </pc:spChg>
        <pc:spChg chg="del">
          <ac:chgData name="Zhang, Ming" userId="b82a8543-f1f7-489a-9aa1-19dfec147758" providerId="ADAL" clId="{6CA7E973-B405-46AF-9EE7-579B5CC26BF6}" dt="2022-11-22T15:51:52.855" v="2232" actId="478"/>
          <ac:spMkLst>
            <pc:docMk/>
            <pc:sldMk cId="1300802227" sldId="375"/>
            <ac:spMk id="3" creationId="{643BD0D3-DA0A-45D4-D256-AE841A5AB51B}"/>
          </ac:spMkLst>
        </pc:spChg>
        <pc:picChg chg="add mod">
          <ac:chgData name="Zhang, Ming" userId="b82a8543-f1f7-489a-9aa1-19dfec147758" providerId="ADAL" clId="{6CA7E973-B405-46AF-9EE7-579B5CC26BF6}" dt="2022-11-22T15:51:47.370" v="2231" actId="14100"/>
          <ac:picMkLst>
            <pc:docMk/>
            <pc:sldMk cId="1300802227" sldId="375"/>
            <ac:picMk id="5" creationId="{71EA0106-E291-E2FE-02C2-E887BF1B200E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2097450874" sldId="375"/>
        </pc:sldMkLst>
      </pc:sldChg>
      <pc:sldChg chg="addSp delSp modSp add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1917982474" sldId="376"/>
        </pc:sldMkLst>
        <pc:spChg chg="mod">
          <ac:chgData name="Zhang, Ming" userId="b82a8543-f1f7-489a-9aa1-19dfec147758" providerId="ADAL" clId="{6CA7E973-B405-46AF-9EE7-579B5CC26BF6}" dt="2022-11-22T16:07:29.486" v="2801" actId="20577"/>
          <ac:spMkLst>
            <pc:docMk/>
            <pc:sldMk cId="1917982474" sldId="376"/>
            <ac:spMk id="2" creationId="{4DD3D72E-5438-73C9-460F-03138A39081E}"/>
          </ac:spMkLst>
        </pc:spChg>
        <pc:picChg chg="add mod">
          <ac:chgData name="Zhang, Ming" userId="b82a8543-f1f7-489a-9aa1-19dfec147758" providerId="ADAL" clId="{6CA7E973-B405-46AF-9EE7-579B5CC26BF6}" dt="2022-11-22T15:53:08.270" v="2236" actId="1076"/>
          <ac:picMkLst>
            <pc:docMk/>
            <pc:sldMk cId="1917982474" sldId="376"/>
            <ac:picMk id="4" creationId="{EF04A5F9-49D6-DD87-27DC-EB2C28DD7B3B}"/>
          </ac:picMkLst>
        </pc:picChg>
        <pc:picChg chg="del">
          <ac:chgData name="Zhang, Ming" userId="b82a8543-f1f7-489a-9aa1-19dfec147758" providerId="ADAL" clId="{6CA7E973-B405-46AF-9EE7-579B5CC26BF6}" dt="2022-11-22T15:53:04.854" v="2234" actId="478"/>
          <ac:picMkLst>
            <pc:docMk/>
            <pc:sldMk cId="1917982474" sldId="376"/>
            <ac:picMk id="5" creationId="{71EA0106-E291-E2FE-02C2-E887BF1B200E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2604832371" sldId="376"/>
        </pc:sldMkLst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1542262691" sldId="377"/>
        </pc:sldMkLst>
      </pc:sldChg>
      <pc:sldChg chg="addSp delSp modSp add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2611788975" sldId="377"/>
        </pc:sldMkLst>
        <pc:spChg chg="mod">
          <ac:chgData name="Zhang, Ming" userId="b82a8543-f1f7-489a-9aa1-19dfec147758" providerId="ADAL" clId="{6CA7E973-B405-46AF-9EE7-579B5CC26BF6}" dt="2022-11-22T16:07:22.898" v="2797" actId="20577"/>
          <ac:spMkLst>
            <pc:docMk/>
            <pc:sldMk cId="2611788975" sldId="377"/>
            <ac:spMk id="2" creationId="{4DD3D72E-5438-73C9-460F-03138A39081E}"/>
          </ac:spMkLst>
        </pc:spChg>
        <pc:picChg chg="del">
          <ac:chgData name="Zhang, Ming" userId="b82a8543-f1f7-489a-9aa1-19dfec147758" providerId="ADAL" clId="{6CA7E973-B405-46AF-9EE7-579B5CC26BF6}" dt="2022-11-22T15:54:24.468" v="2260" actId="478"/>
          <ac:picMkLst>
            <pc:docMk/>
            <pc:sldMk cId="2611788975" sldId="377"/>
            <ac:picMk id="4" creationId="{EF04A5F9-49D6-DD87-27DC-EB2C28DD7B3B}"/>
          </ac:picMkLst>
        </pc:picChg>
        <pc:picChg chg="add mod">
          <ac:chgData name="Zhang, Ming" userId="b82a8543-f1f7-489a-9aa1-19dfec147758" providerId="ADAL" clId="{6CA7E973-B405-46AF-9EE7-579B5CC26BF6}" dt="2022-11-22T15:54:29.668" v="2264" actId="1076"/>
          <ac:picMkLst>
            <pc:docMk/>
            <pc:sldMk cId="2611788975" sldId="377"/>
            <ac:picMk id="5" creationId="{362FEA74-35FD-A413-91FB-453ECCF8FBB2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509600813" sldId="378"/>
        </pc:sldMkLst>
      </pc:sldChg>
      <pc:sldChg chg="addSp del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2165953778" sldId="378"/>
        </pc:sldMkLst>
        <pc:spChg chg="mod">
          <ac:chgData name="Zhang, Ming" userId="b82a8543-f1f7-489a-9aa1-19dfec147758" providerId="ADAL" clId="{6CA7E973-B405-46AF-9EE7-579B5CC26BF6}" dt="2022-11-22T16:07:17.005" v="2793" actId="20577"/>
          <ac:spMkLst>
            <pc:docMk/>
            <pc:sldMk cId="2165953778" sldId="378"/>
            <ac:spMk id="2" creationId="{7A431B96-3037-433E-C4E0-D224A57D88F6}"/>
          </ac:spMkLst>
        </pc:spChg>
        <pc:spChg chg="mod">
          <ac:chgData name="Zhang, Ming" userId="b82a8543-f1f7-489a-9aa1-19dfec147758" providerId="ADAL" clId="{6CA7E973-B405-46AF-9EE7-579B5CC26BF6}" dt="2022-11-22T15:58:52.562" v="2408" actId="20577"/>
          <ac:spMkLst>
            <pc:docMk/>
            <pc:sldMk cId="2165953778" sldId="378"/>
            <ac:spMk id="3" creationId="{146E1053-51E6-79C6-B767-08E60F318F94}"/>
          </ac:spMkLst>
        </pc:spChg>
        <pc:picChg chg="add mod">
          <ac:chgData name="Zhang, Ming" userId="b82a8543-f1f7-489a-9aa1-19dfec147758" providerId="ADAL" clId="{6CA7E973-B405-46AF-9EE7-579B5CC26BF6}" dt="2022-11-22T15:58:06.684" v="2393" actId="14100"/>
          <ac:picMkLst>
            <pc:docMk/>
            <pc:sldMk cId="2165953778" sldId="378"/>
            <ac:picMk id="5" creationId="{19F6166C-CA0B-F4EA-4741-D2D33427645B}"/>
          </ac:picMkLst>
        </pc:picChg>
        <pc:picChg chg="add del mod">
          <ac:chgData name="Zhang, Ming" userId="b82a8543-f1f7-489a-9aa1-19dfec147758" providerId="ADAL" clId="{6CA7E973-B405-46AF-9EE7-579B5CC26BF6}" dt="2022-11-22T15:59:36.854" v="2410" actId="478"/>
          <ac:picMkLst>
            <pc:docMk/>
            <pc:sldMk cId="2165953778" sldId="378"/>
            <ac:picMk id="7" creationId="{82FAE8EA-389C-D782-B957-A2FB76CE95C8}"/>
          </ac:picMkLst>
        </pc:picChg>
        <pc:picChg chg="add mod">
          <ac:chgData name="Zhang, Ming" userId="b82a8543-f1f7-489a-9aa1-19dfec147758" providerId="ADAL" clId="{6CA7E973-B405-46AF-9EE7-579B5CC26BF6}" dt="2022-11-22T15:59:43.535" v="2413" actId="14100"/>
          <ac:picMkLst>
            <pc:docMk/>
            <pc:sldMk cId="2165953778" sldId="378"/>
            <ac:picMk id="9" creationId="{74DDB32D-27CD-4162-8E5D-D0EF97465CE6}"/>
          </ac:picMkLst>
        </pc:picChg>
      </pc:sldChg>
      <pc:sldChg chg="addSp delSp modSp add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749460485" sldId="379"/>
        </pc:sldMkLst>
        <pc:spChg chg="mod">
          <ac:chgData name="Zhang, Ming" userId="b82a8543-f1f7-489a-9aa1-19dfec147758" providerId="ADAL" clId="{6CA7E973-B405-46AF-9EE7-579B5CC26BF6}" dt="2022-11-22T16:07:03.262" v="2787" actId="20577"/>
          <ac:spMkLst>
            <pc:docMk/>
            <pc:sldMk cId="749460485" sldId="379"/>
            <ac:spMk id="2" creationId="{7A431B96-3037-433E-C4E0-D224A57D88F6}"/>
          </ac:spMkLst>
        </pc:spChg>
        <pc:spChg chg="mod">
          <ac:chgData name="Zhang, Ming" userId="b82a8543-f1f7-489a-9aa1-19dfec147758" providerId="ADAL" clId="{6CA7E973-B405-46AF-9EE7-579B5CC26BF6}" dt="2022-11-22T16:02:46.124" v="2604" actId="20577"/>
          <ac:spMkLst>
            <pc:docMk/>
            <pc:sldMk cId="749460485" sldId="379"/>
            <ac:spMk id="3" creationId="{146E1053-51E6-79C6-B767-08E60F318F94}"/>
          </ac:spMkLst>
        </pc:spChg>
        <pc:picChg chg="del">
          <ac:chgData name="Zhang, Ming" userId="b82a8543-f1f7-489a-9aa1-19dfec147758" providerId="ADAL" clId="{6CA7E973-B405-46AF-9EE7-579B5CC26BF6}" dt="2022-11-22T16:00:50.380" v="2504" actId="478"/>
          <ac:picMkLst>
            <pc:docMk/>
            <pc:sldMk cId="749460485" sldId="379"/>
            <ac:picMk id="5" creationId="{19F6166C-CA0B-F4EA-4741-D2D33427645B}"/>
          </ac:picMkLst>
        </pc:picChg>
        <pc:picChg chg="add mod">
          <ac:chgData name="Zhang, Ming" userId="b82a8543-f1f7-489a-9aa1-19dfec147758" providerId="ADAL" clId="{6CA7E973-B405-46AF-9EE7-579B5CC26BF6}" dt="2022-11-22T16:02:50.582" v="2606" actId="1076"/>
          <ac:picMkLst>
            <pc:docMk/>
            <pc:sldMk cId="749460485" sldId="379"/>
            <ac:picMk id="6" creationId="{39B35697-EF3C-0A94-8361-49C3475DE434}"/>
          </ac:picMkLst>
        </pc:picChg>
        <pc:picChg chg="add mod">
          <ac:chgData name="Zhang, Ming" userId="b82a8543-f1f7-489a-9aa1-19dfec147758" providerId="ADAL" clId="{6CA7E973-B405-46AF-9EE7-579B5CC26BF6}" dt="2022-11-22T16:02:49.148" v="2605" actId="1076"/>
          <ac:picMkLst>
            <pc:docMk/>
            <pc:sldMk cId="749460485" sldId="379"/>
            <ac:picMk id="8" creationId="{B669BAFC-FDD0-C0E8-EE7D-BAF577136891}"/>
          </ac:picMkLst>
        </pc:picChg>
        <pc:picChg chg="del">
          <ac:chgData name="Zhang, Ming" userId="b82a8543-f1f7-489a-9aa1-19dfec147758" providerId="ADAL" clId="{6CA7E973-B405-46AF-9EE7-579B5CC26BF6}" dt="2022-11-22T16:01:39.486" v="2569" actId="478"/>
          <ac:picMkLst>
            <pc:docMk/>
            <pc:sldMk cId="749460485" sldId="379"/>
            <ac:picMk id="9" creationId="{74DDB32D-27CD-4162-8E5D-D0EF97465CE6}"/>
          </ac:picMkLst>
        </pc:picChg>
        <pc:picChg chg="add mod">
          <ac:chgData name="Zhang, Ming" userId="b82a8543-f1f7-489a-9aa1-19dfec147758" providerId="ADAL" clId="{6CA7E973-B405-46AF-9EE7-579B5CC26BF6}" dt="2022-11-22T16:03:16.149" v="2610" actId="1076"/>
          <ac:picMkLst>
            <pc:docMk/>
            <pc:sldMk cId="749460485" sldId="379"/>
            <ac:picMk id="11" creationId="{F5D94F3E-D60F-BFFC-CF30-BEF830AF4202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3737447546" sldId="379"/>
        </pc:sldMkLst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1246027541" sldId="380"/>
        </pc:sldMkLst>
      </pc:sldChg>
      <pc:sldChg chg="add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2921165106" sldId="380"/>
        </pc:sldMkLst>
        <pc:spChg chg="mod">
          <ac:chgData name="Zhang, Ming" userId="b82a8543-f1f7-489a-9aa1-19dfec147758" providerId="ADAL" clId="{6CA7E973-B405-46AF-9EE7-579B5CC26BF6}" dt="2022-11-22T16:07:09.880" v="2791" actId="20577"/>
          <ac:spMkLst>
            <pc:docMk/>
            <pc:sldMk cId="2921165106" sldId="380"/>
            <ac:spMk id="2" creationId="{D343BB84-614D-DA43-547A-B338CE9F27D2}"/>
          </ac:spMkLst>
        </pc:spChg>
        <pc:spChg chg="mod">
          <ac:chgData name="Zhang, Ming" userId="b82a8543-f1f7-489a-9aa1-19dfec147758" providerId="ADAL" clId="{6CA7E973-B405-46AF-9EE7-579B5CC26BF6}" dt="2022-11-22T16:05:25.722" v="2729" actId="20577"/>
          <ac:spMkLst>
            <pc:docMk/>
            <pc:sldMk cId="2921165106" sldId="380"/>
            <ac:spMk id="3" creationId="{ED8C2A7D-5B8A-740A-64C9-446F8C612513}"/>
          </ac:spMkLst>
        </pc:spChg>
        <pc:picChg chg="add mod">
          <ac:chgData name="Zhang, Ming" userId="b82a8543-f1f7-489a-9aa1-19dfec147758" providerId="ADAL" clId="{6CA7E973-B405-46AF-9EE7-579B5CC26BF6}" dt="2022-11-22T16:04:18.060" v="2689" actId="1076"/>
          <ac:picMkLst>
            <pc:docMk/>
            <pc:sldMk cId="2921165106" sldId="380"/>
            <ac:picMk id="5" creationId="{6119CF68-3569-9F98-95B2-F5B9E7DDA21E}"/>
          </ac:picMkLst>
        </pc:picChg>
        <pc:picChg chg="add mod">
          <ac:chgData name="Zhang, Ming" userId="b82a8543-f1f7-489a-9aa1-19dfec147758" providerId="ADAL" clId="{6CA7E973-B405-46AF-9EE7-579B5CC26BF6}" dt="2022-11-22T16:05:28.335" v="2730" actId="1076"/>
          <ac:picMkLst>
            <pc:docMk/>
            <pc:sldMk cId="2921165106" sldId="380"/>
            <ac:picMk id="7" creationId="{D4B32702-2440-3B2F-0E6B-3558D8B3FF5D}"/>
          </ac:picMkLst>
        </pc:picChg>
      </pc:sldChg>
      <pc:sldChg chg="add">
        <pc:chgData name="Zhang, Ming" userId="b82a8543-f1f7-489a-9aa1-19dfec147758" providerId="ADAL" clId="{6CA7E973-B405-46AF-9EE7-579B5CC26BF6}" dt="2022-11-22T17:14:24.665" v="3307"/>
        <pc:sldMkLst>
          <pc:docMk/>
          <pc:sldMk cId="2271613006" sldId="381"/>
        </pc:sldMkLst>
      </pc:sldChg>
      <pc:sldChg chg="addSp del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3210656722" sldId="381"/>
        </pc:sldMkLst>
        <pc:spChg chg="mod">
          <ac:chgData name="Zhang, Ming" userId="b82a8543-f1f7-489a-9aa1-19dfec147758" providerId="ADAL" clId="{6CA7E973-B405-46AF-9EE7-579B5CC26BF6}" dt="2022-11-22T16:05:47.689" v="2749" actId="20577"/>
          <ac:spMkLst>
            <pc:docMk/>
            <pc:sldMk cId="3210656722" sldId="381"/>
            <ac:spMk id="2" creationId="{97BEB282-B62E-0B62-669F-726FD8519588}"/>
          </ac:spMkLst>
        </pc:spChg>
        <pc:spChg chg="del">
          <ac:chgData name="Zhang, Ming" userId="b82a8543-f1f7-489a-9aa1-19dfec147758" providerId="ADAL" clId="{6CA7E973-B405-46AF-9EE7-579B5CC26BF6}" dt="2022-11-22T16:05:56.281" v="2750" actId="478"/>
          <ac:spMkLst>
            <pc:docMk/>
            <pc:sldMk cId="3210656722" sldId="381"/>
            <ac:spMk id="3" creationId="{0BAD235B-4F4C-EA18-6A1E-41F934A3C6E9}"/>
          </ac:spMkLst>
        </pc:spChg>
        <pc:picChg chg="add mod">
          <ac:chgData name="Zhang, Ming" userId="b82a8543-f1f7-489a-9aa1-19dfec147758" providerId="ADAL" clId="{6CA7E973-B405-46AF-9EE7-579B5CC26BF6}" dt="2022-11-22T16:05:59.457" v="2752" actId="1076"/>
          <ac:picMkLst>
            <pc:docMk/>
            <pc:sldMk cId="3210656722" sldId="381"/>
            <ac:picMk id="5" creationId="{B051CB2B-94A0-F149-8236-C5F9ECEB5710}"/>
          </ac:picMkLst>
        </pc:picChg>
      </pc:sldChg>
      <pc:sldChg chg="addSp modSp add mod">
        <pc:chgData name="Zhang, Ming" userId="b82a8543-f1f7-489a-9aa1-19dfec147758" providerId="ADAL" clId="{6CA7E973-B405-46AF-9EE7-579B5CC26BF6}" dt="2022-11-22T17:15:22.329" v="3338" actId="20577"/>
        <pc:sldMkLst>
          <pc:docMk/>
          <pc:sldMk cId="1766839427" sldId="382"/>
        </pc:sldMkLst>
        <pc:spChg chg="add mod">
          <ac:chgData name="Zhang, Ming" userId="b82a8543-f1f7-489a-9aa1-19dfec147758" providerId="ADAL" clId="{6CA7E973-B405-46AF-9EE7-579B5CC26BF6}" dt="2022-11-22T17:15:22.329" v="3338" actId="20577"/>
          <ac:spMkLst>
            <pc:docMk/>
            <pc:sldMk cId="1766839427" sldId="382"/>
            <ac:spMk id="3" creationId="{D06BFBB2-5B19-7C2D-0B8C-D6170D46B437}"/>
          </ac:spMkLst>
        </pc:spChg>
        <pc:picChg chg="mod">
          <ac:chgData name="Zhang, Ming" userId="b82a8543-f1f7-489a-9aa1-19dfec147758" providerId="ADAL" clId="{6CA7E973-B405-46AF-9EE7-579B5CC26BF6}" dt="2022-11-22T17:14:44.620" v="3308" actId="1076"/>
          <ac:picMkLst>
            <pc:docMk/>
            <pc:sldMk cId="1766839427" sldId="382"/>
            <ac:picMk id="5" creationId="{FBC07879-35ED-BC5E-28B2-2BAF5DCF06F2}"/>
          </ac:picMkLst>
        </pc:picChg>
      </pc:sldChg>
      <pc:sldChg chg="addSp del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4126400679" sldId="382"/>
        </pc:sldMkLst>
        <pc:spChg chg="mod">
          <ac:chgData name="Zhang, Ming" userId="b82a8543-f1f7-489a-9aa1-19dfec147758" providerId="ADAL" clId="{6CA7E973-B405-46AF-9EE7-579B5CC26BF6}" dt="2022-11-22T16:06:59.425" v="2785" actId="20577"/>
          <ac:spMkLst>
            <pc:docMk/>
            <pc:sldMk cId="4126400679" sldId="382"/>
            <ac:spMk id="2" creationId="{426C75DD-4E76-7A14-D37F-3409822AB3C1}"/>
          </ac:spMkLst>
        </pc:spChg>
        <pc:spChg chg="del">
          <ac:chgData name="Zhang, Ming" userId="b82a8543-f1f7-489a-9aa1-19dfec147758" providerId="ADAL" clId="{6CA7E973-B405-46AF-9EE7-579B5CC26BF6}" dt="2022-11-22T16:06:52.414" v="2779" actId="478"/>
          <ac:spMkLst>
            <pc:docMk/>
            <pc:sldMk cId="4126400679" sldId="382"/>
            <ac:spMk id="3" creationId="{5182ED65-32D2-C34E-BA70-B48C108B55D6}"/>
          </ac:spMkLst>
        </pc:spChg>
        <pc:picChg chg="add mod">
          <ac:chgData name="Zhang, Ming" userId="b82a8543-f1f7-489a-9aa1-19dfec147758" providerId="ADAL" clId="{6CA7E973-B405-46AF-9EE7-579B5CC26BF6}" dt="2022-11-22T16:06:54.707" v="2781" actId="1076"/>
          <ac:picMkLst>
            <pc:docMk/>
            <pc:sldMk cId="4126400679" sldId="382"/>
            <ac:picMk id="5" creationId="{FBC07879-35ED-BC5E-28B2-2BAF5DCF06F2}"/>
          </ac:picMkLst>
        </pc:picChg>
      </pc:sldChg>
      <pc:sldChg chg="addSp modSp new del mod">
        <pc:chgData name="Zhang, Ming" userId="b82a8543-f1f7-489a-9aa1-19dfec147758" providerId="ADAL" clId="{6CA7E973-B405-46AF-9EE7-579B5CC26BF6}" dt="2022-11-22T17:14:18.877" v="3306" actId="2696"/>
        <pc:sldMkLst>
          <pc:docMk/>
          <pc:sldMk cId="1442180523" sldId="383"/>
        </pc:sldMkLst>
        <pc:spChg chg="mod">
          <ac:chgData name="Zhang, Ming" userId="b82a8543-f1f7-489a-9aa1-19dfec147758" providerId="ADAL" clId="{6CA7E973-B405-46AF-9EE7-579B5CC26BF6}" dt="2022-11-22T16:10:44.554" v="2873" actId="20577"/>
          <ac:spMkLst>
            <pc:docMk/>
            <pc:sldMk cId="1442180523" sldId="383"/>
            <ac:spMk id="2" creationId="{54EDE8BE-82AE-6536-4BE8-889961F01114}"/>
          </ac:spMkLst>
        </pc:spChg>
        <pc:spChg chg="mod">
          <ac:chgData name="Zhang, Ming" userId="b82a8543-f1f7-489a-9aa1-19dfec147758" providerId="ADAL" clId="{6CA7E973-B405-46AF-9EE7-579B5CC26BF6}" dt="2022-11-22T16:11:33.350" v="2922" actId="5793"/>
          <ac:spMkLst>
            <pc:docMk/>
            <pc:sldMk cId="1442180523" sldId="383"/>
            <ac:spMk id="3" creationId="{D58F3818-1173-8B94-C1E6-ED7B0D22A724}"/>
          </ac:spMkLst>
        </pc:spChg>
        <pc:picChg chg="add mod">
          <ac:chgData name="Zhang, Ming" userId="b82a8543-f1f7-489a-9aa1-19dfec147758" providerId="ADAL" clId="{6CA7E973-B405-46AF-9EE7-579B5CC26BF6}" dt="2022-11-22T16:11:36.013" v="2924" actId="1076"/>
          <ac:picMkLst>
            <pc:docMk/>
            <pc:sldMk cId="1442180523" sldId="383"/>
            <ac:picMk id="5" creationId="{424F1A29-5279-20D3-9270-76BD82FAD011}"/>
          </ac:picMkLst>
        </pc:picChg>
      </pc:sldChg>
      <pc:sldChg chg="modSp add mod">
        <pc:chgData name="Zhang, Ming" userId="b82a8543-f1f7-489a-9aa1-19dfec147758" providerId="ADAL" clId="{6CA7E973-B405-46AF-9EE7-579B5CC26BF6}" dt="2022-11-23T13:06:43.409" v="3472" actId="207"/>
        <pc:sldMkLst>
          <pc:docMk/>
          <pc:sldMk cId="3728238272" sldId="383"/>
        </pc:sldMkLst>
        <pc:spChg chg="mod">
          <ac:chgData name="Zhang, Ming" userId="b82a8543-f1f7-489a-9aa1-19dfec147758" providerId="ADAL" clId="{6CA7E973-B405-46AF-9EE7-579B5CC26BF6}" dt="2022-11-23T13:06:43.409" v="3472" actId="207"/>
          <ac:spMkLst>
            <pc:docMk/>
            <pc:sldMk cId="3728238272" sldId="383"/>
            <ac:spMk id="3" creationId="{D58F3818-1173-8B94-C1E6-ED7B0D22A724}"/>
          </ac:spMkLst>
        </pc:spChg>
      </pc:sldChg>
      <pc:sldChg chg="modSp new mod">
        <pc:chgData name="Zhang, Ming" userId="b82a8543-f1f7-489a-9aa1-19dfec147758" providerId="ADAL" clId="{6CA7E973-B405-46AF-9EE7-579B5CC26BF6}" dt="2022-11-22T17:48:23.730" v="3412" actId="255"/>
        <pc:sldMkLst>
          <pc:docMk/>
          <pc:sldMk cId="4090333967" sldId="384"/>
        </pc:sldMkLst>
        <pc:spChg chg="mod">
          <ac:chgData name="Zhang, Ming" userId="b82a8543-f1f7-489a-9aa1-19dfec147758" providerId="ADAL" clId="{6CA7E973-B405-46AF-9EE7-579B5CC26BF6}" dt="2022-11-22T17:45:38.818" v="3359" actId="20577"/>
          <ac:spMkLst>
            <pc:docMk/>
            <pc:sldMk cId="4090333967" sldId="384"/>
            <ac:spMk id="2" creationId="{07D584B9-1FC4-1D57-35F6-8E71DE7EB488}"/>
          </ac:spMkLst>
        </pc:spChg>
        <pc:spChg chg="mod">
          <ac:chgData name="Zhang, Ming" userId="b82a8543-f1f7-489a-9aa1-19dfec147758" providerId="ADAL" clId="{6CA7E973-B405-46AF-9EE7-579B5CC26BF6}" dt="2022-11-22T17:48:23.730" v="3412" actId="255"/>
          <ac:spMkLst>
            <pc:docMk/>
            <pc:sldMk cId="4090333967" sldId="384"/>
            <ac:spMk id="3" creationId="{D81A6D55-AF90-081F-997A-49AABAD9A09D}"/>
          </ac:spMkLst>
        </pc:spChg>
      </pc:sldChg>
      <pc:sldMasterChg chg="delSldLayout">
        <pc:chgData name="Zhang, Ming" userId="b82a8543-f1f7-489a-9aa1-19dfec147758" providerId="ADAL" clId="{6CA7E973-B405-46AF-9EE7-579B5CC26BF6}" dt="2022-11-18T19:10:39.445" v="1135" actId="47"/>
        <pc:sldMasterMkLst>
          <pc:docMk/>
          <pc:sldMasterMk cId="0" sldId="2147483648"/>
        </pc:sldMasterMkLst>
        <pc:sldLayoutChg chg="del">
          <pc:chgData name="Zhang, Ming" userId="b82a8543-f1f7-489a-9aa1-19dfec147758" providerId="ADAL" clId="{6CA7E973-B405-46AF-9EE7-579B5CC26BF6}" dt="2022-11-18T19:10:39.445" v="1135" actId="47"/>
          <pc:sldLayoutMkLst>
            <pc:docMk/>
            <pc:sldMasterMk cId="0" sldId="2147483648"/>
            <pc:sldLayoutMk cId="27219605" sldId="2147483653"/>
          </pc:sldLayoutMkLst>
        </pc:sldLayoutChg>
        <pc:sldLayoutChg chg="del">
          <pc:chgData name="Zhang, Ming" userId="b82a8543-f1f7-489a-9aa1-19dfec147758" providerId="ADAL" clId="{6CA7E973-B405-46AF-9EE7-579B5CC26BF6}" dt="2022-11-18T19:09:24.168" v="1123" actId="47"/>
          <pc:sldLayoutMkLst>
            <pc:docMk/>
            <pc:sldMasterMk cId="0" sldId="2147483648"/>
            <pc:sldLayoutMk cId="2604504450" sldId="2147483654"/>
          </pc:sldLayoutMkLst>
        </pc:sldLayoutChg>
      </pc:sldMasterChg>
      <pc:sldMasterChg chg="delSldLayout">
        <pc:chgData name="Zhang, Ming" userId="b82a8543-f1f7-489a-9aa1-19dfec147758" providerId="ADAL" clId="{6CA7E973-B405-46AF-9EE7-579B5CC26BF6}" dt="2022-11-18T18:19:46.327" v="38" actId="47"/>
        <pc:sldMasterMkLst>
          <pc:docMk/>
          <pc:sldMasterMk cId="3515345073" sldId="2147483651"/>
        </pc:sldMasterMkLst>
        <pc:sldLayoutChg chg="del">
          <pc:chgData name="Zhang, Ming" userId="b82a8543-f1f7-489a-9aa1-19dfec147758" providerId="ADAL" clId="{6CA7E973-B405-46AF-9EE7-579B5CC26BF6}" dt="2022-11-18T18:19:46.327" v="38" actId="47"/>
          <pc:sldLayoutMkLst>
            <pc:docMk/>
            <pc:sldMasterMk cId="3515345073" sldId="2147483651"/>
            <pc:sldLayoutMk cId="1997610887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25" y="930275"/>
            <a:ext cx="4244975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69602" y="4425180"/>
            <a:ext cx="4875492" cy="353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6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b="0" i="0" u="none" strike="noStrike" baseline="0" dirty="0">
                    <a:solidFill>
                      <a:srgbClr val="0000FF"/>
                    </a:solidFill>
                    <a:latin typeface="CMBX9"/>
                  </a:rPr>
                  <a:t> </a:t>
                </a:r>
                <a:r>
                  <a:rPr lang="en-US" sz="1200" b="0" i="0" kern="1200" dirty="0">
                    <a:solidFill>
                      <a:srgbClr val="000000"/>
                    </a:solidFill>
                    <a:effectLst/>
                    <a:latin typeface="Times New Roman" pitchFamily="16" charset="0"/>
                    <a:ea typeface="+mn-ea"/>
                    <a:cs typeface="+mn-cs"/>
                  </a:rPr>
                  <a:t>Epsilon</a:t>
                </a:r>
                <a:endParaRPr lang="en-US" sz="1200" b="0" i="0" u="none" strike="noStrike" baseline="0" dirty="0">
                  <a:solidFill>
                    <a:srgbClr val="0000FF"/>
                  </a:solidFill>
                  <a:latin typeface="CMBX9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r>
                  <a:rPr lang="en-US" sz="1200" b="0" i="0" u="none" strike="noStrike" baseline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US" sz="1200" b="0" i="0" u="none" strike="noStrike" baseline="0" dirty="0">
                    <a:solidFill>
                      <a:srgbClr val="0000FF"/>
                    </a:solidFill>
                    <a:latin typeface="CMBX9"/>
                  </a:rPr>
                  <a:t> </a:t>
                </a:r>
                <a:r>
                  <a:rPr lang="en-US" sz="1200" b="0" i="0" kern="1200" dirty="0">
                    <a:solidFill>
                      <a:srgbClr val="000000"/>
                    </a:solidFill>
                    <a:effectLst/>
                    <a:latin typeface="Times New Roman" pitchFamily="16" charset="0"/>
                    <a:ea typeface="+mn-ea"/>
                    <a:cs typeface="+mn-cs"/>
                  </a:rPr>
                  <a:t>Epsilon</a:t>
                </a:r>
                <a:endParaRPr lang="en-US" sz="1200" b="0" i="0" u="none" strike="noStrike" baseline="0" dirty="0">
                  <a:solidFill>
                    <a:srgbClr val="0000FF"/>
                  </a:solidFill>
                  <a:latin typeface="CMBX9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28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7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2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=1, 2, 0.5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u="none" strike="noStrike" baseline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US" sz="12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=1, 2, 0.5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42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harmonic</a:t>
            </a:r>
            <a:r>
              <a:rPr lang="zh-CN" altLang="en-US" dirty="0"/>
              <a:t>谐波</a:t>
            </a:r>
            <a:endParaRPr lang="en-US" altLang="zh-CN" dirty="0"/>
          </a:p>
          <a:p>
            <a:r>
              <a:rPr lang="en-US" dirty="0"/>
              <a:t>attenuating</a:t>
            </a:r>
            <a:r>
              <a:rPr lang="zh-CN" altLang="en-US" dirty="0"/>
              <a:t>衰减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6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>
                <a:latin typeface="Tahoma" pitchFamily="34" charset="0"/>
                <a:ea typeface="Tahoma" pitchFamily="34" charset="0"/>
                <a:cs typeface="Tahoma" pitchFamily="34" charset="0"/>
              </a:rPr>
              <a:t>Ming Zhang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4"/>
            <a:r>
              <a:rPr lang="en-US" dirty="0"/>
              <a:t>Sixth Outline Level</a:t>
            </a:r>
          </a:p>
          <a:p>
            <a:pPr lvl="4"/>
            <a:r>
              <a:rPr lang="en-US" dirty="0"/>
              <a:t>Seventh Outline Level</a:t>
            </a:r>
          </a:p>
          <a:p>
            <a:pPr lvl="4"/>
            <a:r>
              <a:rPr lang="en-US" dirty="0"/>
              <a:t>Eighth Outline Level</a:t>
            </a:r>
          </a:p>
          <a:p>
            <a:pPr lvl="4"/>
            <a:r>
              <a:rPr lang="en-US" dirty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FF8181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endParaRPr kumimoji="0" lang="en-US" sz="2200" b="1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FF8181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rgbClr val="FF81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4"/>
            <a:r>
              <a:rPr lang="en-US" dirty="0"/>
              <a:t>Sixth Outline Level</a:t>
            </a:r>
          </a:p>
          <a:p>
            <a:pPr lvl="4"/>
            <a:r>
              <a:rPr lang="en-US" dirty="0"/>
              <a:t>Seventh Outline Level</a:t>
            </a:r>
          </a:p>
          <a:p>
            <a:pPr lvl="4"/>
            <a:r>
              <a:rPr lang="en-US" dirty="0"/>
              <a:t>Eighth Outline Level</a:t>
            </a:r>
          </a:p>
          <a:p>
            <a:pPr lvl="4"/>
            <a:r>
              <a:rPr lang="en-US" dirty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FF8181">
              <a:alpha val="4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FF8181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rgbClr val="FF81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341437"/>
            <a:ext cx="10080625" cy="23622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spcAft>
                <a:spcPts val="600"/>
              </a:spcAft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MET CS 555 – Foundations of Machine Learning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Lecture 12: Logistic Regression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56504" y="4008437"/>
            <a:ext cx="7567613" cy="193198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Hongsheng Wu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67196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9275-11D7-0FD8-619A-B9BE19D6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98"/>
            <a:ext cx="7772401" cy="1260475"/>
          </a:xfrm>
        </p:spPr>
        <p:txBody>
          <a:bodyPr/>
          <a:lstStyle/>
          <a:p>
            <a:r>
              <a:rPr lang="en-US" dirty="0"/>
              <a:t>An Example: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7F19-DF70-66F6-41F2-2A6EB0D1A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712" y="960437"/>
            <a:ext cx="9143999" cy="32766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interested in the association between cholesterol levels and coronary events in a high-risk patient population (who have had an event in the past). We collect cholesterol data for 50 subjects and then follow each for a year to see if they have another coronary event.</a:t>
            </a:r>
          </a:p>
          <a:p>
            <a:pPr marL="182880" indent="0" algn="l">
              <a:buNone/>
            </a:pPr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explanatory variable is cholesterol level, and our outcome is whether or not the subject had another coronary event.</a:t>
            </a:r>
          </a:p>
          <a:p>
            <a:pPr marL="182880" indent="0" algn="l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nature of our response variable, we perform a logistic regression. A summary of the beta estimates from the model is shown below.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D0A04-6C43-20A1-B207-78C1D569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4237037"/>
            <a:ext cx="5432427" cy="946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3B58E-4725-0C22-7136-09781AE92BCB}"/>
              </a:ext>
            </a:extLst>
          </p:cNvPr>
          <p:cNvSpPr txBox="1"/>
          <p:nvPr/>
        </p:nvSpPr>
        <p:spPr>
          <a:xfrm>
            <a:off x="315912" y="5276788"/>
            <a:ext cx="8686800" cy="178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risk of another coronary event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high-risk patient with a cholesterol level of 190</a:t>
            </a:r>
            <a:b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odds ratio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coronary event of a high-risk patient with a cholesterol level of 190 versus a patient with a cholesterol level of 180</a:t>
            </a:r>
            <a:b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95% confidence interval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odds ratio of having a coronary event for a patient with a cholesterol level of 190 versus a patient with a cholesterol level of 180.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0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9275-11D7-0FD8-619A-B9BE19D6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2" y="97202"/>
            <a:ext cx="7772401" cy="1260475"/>
          </a:xfrm>
        </p:spPr>
        <p:txBody>
          <a:bodyPr/>
          <a:lstStyle/>
          <a:p>
            <a:r>
              <a:rPr lang="en-US" dirty="0"/>
              <a:t>An Example: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3F7F19-DF70-66F6-41F2-2A6EB0D1A4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36880" y="3094037"/>
                <a:ext cx="9775822" cy="35814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risk of having a coronary event for a patient with a cholesterol level of 190 is predicted by :</a:t>
                </a:r>
              </a:p>
              <a:p>
                <a:pPr marL="182880" indent="0" algn="l">
                  <a:buNone/>
                </a:pPr>
                <a:endPara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−3.725+0.024∗190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−3.725+0.024∗190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0.835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0.835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0.697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3F7F19-DF70-66F6-41F2-2A6EB0D1A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36880" y="3094037"/>
                <a:ext cx="9775822" cy="3581400"/>
              </a:xfrm>
              <a:blipFill>
                <a:blip r:embed="rId2"/>
                <a:stretch>
                  <a:fillRect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52C2448-26CF-FE9D-F9CF-AE9CAF277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0" y="1493837"/>
            <a:ext cx="7631112" cy="1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519-80BB-3FF6-3FDC-01809232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2" y="109793"/>
            <a:ext cx="7772401" cy="1260475"/>
          </a:xfrm>
        </p:spPr>
        <p:txBody>
          <a:bodyPr/>
          <a:lstStyle/>
          <a:p>
            <a:r>
              <a:rPr lang="en-US" dirty="0"/>
              <a:t>An Example: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372600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of having a coronary event for a patient with a cholesterol level of 190 versus a patient with a cholesterol level of 180 is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𝑂𝑅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𝑣𝑒𝑟𝑠𝑢𝑠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0.024∗(190−180)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0.24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=1.27</m:t>
                    </m:r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Interpretations:</a:t>
                </a:r>
              </a:p>
              <a:p>
                <a:pPr algn="l"/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of having a coronary event are 1.27 times higher for every </a:t>
                </a:r>
                <a:r>
                  <a:rPr lang="en-US" sz="2000" b="0" i="1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</a:t>
                </a:r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increase in cholesterol level.</a:t>
                </a:r>
              </a:p>
              <a:p>
                <a:pPr algn="l"/>
                <a:r>
                  <a:rPr lang="en-US" sz="2000" b="0" i="1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∗10</m:t>
                        </m:r>
                      </m:sup>
                    </m:sSup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0" i="1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any two individuals with cholesterol levels which are 10 units apart are the same.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quantity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odd ratio of the event for two individuals with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 that are 1 unit apart.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relative increase in odds for every 1 unit increase in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372600" cy="5029200"/>
              </a:xfrm>
              <a:blipFill>
                <a:blip r:embed="rId2"/>
                <a:stretch>
                  <a:fillRect t="-1091" r="-1300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88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519-80BB-3FF6-3FDC-01809232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" y="63089"/>
            <a:ext cx="7772401" cy="1260475"/>
          </a:xfrm>
        </p:spPr>
        <p:txBody>
          <a:bodyPr/>
          <a:lstStyle/>
          <a:p>
            <a:r>
              <a:rPr lang="en-US" dirty="0"/>
              <a:t>An Example: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95% confidence interval for the odds ratio 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having a coronary event for a patient with a cholesterol level of 190 versus a patient with a cholesterol level of 180 is:</a:t>
                </a:r>
              </a:p>
              <a:p>
                <a:pPr marL="182880" indent="0" algn="ctr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(0.024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±1.96×0.0122)×10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	= (1.004, 1.608)</a:t>
                </a:r>
              </a:p>
              <a:p>
                <a:pPr marL="182880" indent="0" algn="l">
                  <a:buNone/>
                </a:pP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95% confident that the odds of having a coronary event are between 1.004 and 1.608 times higher for every 10-unit increase in cholesterol level.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92112" y="1341437"/>
                <a:ext cx="9143999" cy="5029200"/>
              </a:xfrm>
              <a:blipFill>
                <a:blip r:embed="rId2"/>
                <a:stretch>
                  <a:fillRect t="-1212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69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4A44-8E65-7F4B-9FB4-B38614BE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32" y="157162"/>
            <a:ext cx="7772401" cy="1260475"/>
          </a:xfrm>
        </p:spPr>
        <p:txBody>
          <a:bodyPr/>
          <a:lstStyle/>
          <a:p>
            <a:r>
              <a:rPr lang="en-US" dirty="0"/>
              <a:t>Generalized Linear Models (GLMs)</a:t>
            </a:r>
            <a:endParaRPr lang="en-US" baseline="30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6EB06-4CF5-E931-E76B-6C295F98C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32" y="1417637"/>
            <a:ext cx="9616580" cy="5029200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use ANY stochastic process for generating the error, not just normal distribution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GLM is an extension of linear regression that allows errors to be generated by various distributions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any distributions in the “Exponential Family”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GLMs extend the linear modeling capability of R to scenarios that involve non-normal error distributions. The idea is to obtain the predictor variables' linear functions by transforming the equation's right side with a link function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03035-CAC8-62A7-812F-807F9D1E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4846637"/>
            <a:ext cx="8755259" cy="20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3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" y="2255837"/>
            <a:ext cx="98756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Inference in Logistic Regression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360027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1410-4977-AA95-08D1-BEFDA14F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2" y="122237"/>
            <a:ext cx="7772401" cy="1260475"/>
          </a:xfrm>
        </p:spPr>
        <p:txBody>
          <a:bodyPr/>
          <a:lstStyle/>
          <a:p>
            <a:r>
              <a:rPr lang="en-US" sz="2800" dirty="0"/>
              <a:t>Formal Inference in Simple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E6D0B1-CB75-3071-31D6-B0E1DD373CB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1128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 inference in Simple Logistic Regression uses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there is no association between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odds of the outcome)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there is an association between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odds of the outcome)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is equivalent to that the regression line had a slope of 0 (it would be a horizontal line),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means 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𝑶𝑹</m:t>
                    </m:r>
                    <m:r>
                      <a:rPr lang="en-US" sz="2000" b="1" i="1" u="none" strike="noStrike" baseline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b="1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 (OR for two-sample comparison)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equivalent to the test of the odds ratio for a 1 unit increase in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being equal to 1 </a:t>
                </a: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sz="2000" b="1" i="1" u="none" strike="noStrike" baseline="-2500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= 1)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u="none" strike="noStrike" baseline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sz="2000" b="1" i="1" u="none" strike="noStrike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i="0" u="none" strike="noStrike" baseline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</a:t>
                </a: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𝑶𝑹</m:t>
                    </m:r>
                    <m:r>
                      <a:rPr lang="en-US" sz="2000" b="1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000" b="1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000" b="1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0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sufficiently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far from 0.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E6D0B1-CB75-3071-31D6-B0E1DD373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112837"/>
                <a:ext cx="9143999" cy="5029200"/>
              </a:xfrm>
              <a:blipFill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53BB39B-ED8B-CC15-25C3-C13BB974B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12" y="5113337"/>
            <a:ext cx="441959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7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3190-020F-EE30-3464-F4526586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309562"/>
            <a:ext cx="8991600" cy="1260475"/>
          </a:xfrm>
        </p:spPr>
        <p:txBody>
          <a:bodyPr/>
          <a:lstStyle/>
          <a:p>
            <a:r>
              <a:rPr lang="en-US" dirty="0"/>
              <a:t>An Example: Logistic Regression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CC62DF-6C80-F220-1FEF-80AFCF44EB9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417637"/>
                <a:ext cx="9525000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Formally test whether or not cholesterol is associated with risk of a coronary event at the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 level.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Set up the hypotheses and select the alpha level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or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𝑂𝑅</m:t>
                    </m:r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</m:t>
                    </m:r>
                  </m:oMath>
                </a14:m>
                <a:endParaRPr lang="en-US" sz="20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no association between cholesterol levels and risk for a coronary event)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or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𝑂𝑅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(there is an association between cholesterol levels and risk for a coronary event)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Select the appropriate test statistic</a:t>
                </a:r>
                <a:r>
                  <a:rPr lang="en-US" sz="2000" b="0" i="0" u="none" strike="noStrike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sz="2000" b="0" i="0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State the decision rule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appropriate value from the standard normal distribution associated with a right-hand tail probability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0.05/2 = 0.025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0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=1.960</m:t>
                    </m:r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Rule: Reject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≥1.96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Reject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do not reject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CC62DF-6C80-F220-1FEF-80AFCF44E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417637"/>
                <a:ext cx="9525000" cy="5029200"/>
              </a:xfrm>
              <a:blipFill>
                <a:blip r:embed="rId2"/>
                <a:stretch>
                  <a:fillRect t="-1091" b="-1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66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3190-020F-EE30-3464-F4526586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309562"/>
            <a:ext cx="8991600" cy="1260475"/>
          </a:xfrm>
        </p:spPr>
        <p:txBody>
          <a:bodyPr/>
          <a:lstStyle/>
          <a:p>
            <a:r>
              <a:rPr lang="en-US" dirty="0"/>
              <a:t>An Example: Logistic Regression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CC62DF-6C80-F220-1FEF-80AFCF44EB9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417637"/>
                <a:ext cx="9525000" cy="5029200"/>
              </a:xfrm>
            </p:spPr>
            <p:txBody>
              <a:bodyPr/>
              <a:lstStyle/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Compute the test statistic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0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0.02</m:t>
                        </m:r>
                        <m:r>
                          <a:rPr lang="en-US" sz="20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359</m:t>
                        </m:r>
                      </m:num>
                      <m:den>
                        <m:r>
                          <a:rPr lang="en-US" sz="20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0.0116</m:t>
                        </m:r>
                      </m:den>
                    </m:f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=2.0</m:t>
                    </m:r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34</m:t>
                    </m:r>
                  </m:oMath>
                </a14:m>
                <a:endParaRPr lang="en-US" sz="20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:endParaRPr lang="en-US" sz="8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Conclusion</a:t>
                </a:r>
              </a:p>
              <a:p>
                <a:pPr marL="182880" indent="0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</a:t>
                </a:r>
                <a14:m>
                  <m:oMath xmlns:m="http://schemas.openxmlformats.org/officeDocument/2006/math">
                    <m:r>
                      <a:rPr lang="en-US" sz="2000" b="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z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≥1.96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since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𝑣𝑎𝑙𝑢𝑒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≤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We have significant evidence at the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 level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There is evidence of an association between cholesterol level and risk of a coronary event.</a:t>
                </a:r>
              </a:p>
              <a:p>
                <a:pPr marL="182880" indent="0">
                  <a:buNone/>
                </a:pP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for a coronary event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u="none" strike="noStrike" baseline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1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000" b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r>
                          <a:rPr lang="en-US" sz="2000" b="0" i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b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1.02 for every 1 unit increase in cholesterol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 the odds ratio is 1.27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0.24</m:t>
                        </m:r>
                      </m:sup>
                    </m:sSup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every 10-unit increase in cholesterol, as this may be a more reasonable and clinically relevant scale to report the results).</a:t>
                </a:r>
              </a:p>
              <a:p>
                <a:pPr marL="182880" indent="0" algn="l">
                  <a:buNone/>
                </a:pPr>
                <a:r>
                  <a:rPr lang="en-US" sz="20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95% confident that the true odds ratio is between 1.00 and 1.047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(We could also report the 95% confidence interval for the 10-unit increase instead if we had chosen to present the odds ratio in the previous sentence based on this unit of increase).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CC62DF-6C80-F220-1FEF-80AFCF44E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417637"/>
                <a:ext cx="9525000" cy="5029200"/>
              </a:xfrm>
              <a:blipFill>
                <a:blip r:embed="rId2"/>
                <a:stretch>
                  <a:fillRect t="-1091" r="-1152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996C84-5BA5-CE68-205C-1EA6CD767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8" y="1387474"/>
            <a:ext cx="5572125" cy="14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3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CC3E-AA49-F42A-2CA3-7256B084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multiple logistic regression model is based on a linear relationship between the 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logarithm (ln) of the odds of an event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linear combination of the explanatory variable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for the full logistic regression line is given by</a:t>
                </a:r>
              </a:p>
              <a:p>
                <a:pPr marL="18288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+…+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b="0" i="0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multiple logistic regression setting,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global test should be conducted first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7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8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Study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9212" y="1493837"/>
            <a:ext cx="9982200" cy="5029200"/>
          </a:xfrm>
        </p:spPr>
        <p:txBody>
          <a:bodyPr/>
          <a:lstStyle/>
          <a:p>
            <a:pPr marL="1828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r>
              <a:rPr lang="en-US" dirty="0">
                <a:solidFill>
                  <a:schemeClr val="tx1"/>
                </a:solidFill>
              </a:rPr>
              <a:t>Interpretation of Logistic Regression Results</a:t>
            </a:r>
          </a:p>
          <a:p>
            <a:r>
              <a:rPr lang="en-US" dirty="0">
                <a:solidFill>
                  <a:schemeClr val="tx1"/>
                </a:solidFill>
              </a:rPr>
              <a:t>Formal Inference in Logistic Regression</a:t>
            </a:r>
          </a:p>
          <a:p>
            <a:r>
              <a:rPr lang="en-US" dirty="0">
                <a:solidFill>
                  <a:schemeClr val="tx1"/>
                </a:solidFill>
              </a:rPr>
              <a:t>Model Fitness in Logistic Regression</a:t>
            </a:r>
          </a:p>
          <a:p>
            <a:r>
              <a:rPr lang="en-US" dirty="0">
                <a:solidFill>
                  <a:schemeClr val="tx1"/>
                </a:solidFill>
              </a:rPr>
              <a:t>Receiver Operating Characteristic Curve (ROC Curve)</a:t>
            </a:r>
          </a:p>
        </p:txBody>
      </p:sp>
    </p:spTree>
    <p:extLst>
      <p:ext uri="{BB962C8B-B14F-4D97-AF65-F5344CB8AC3E}">
        <p14:creationId xmlns:p14="http://schemas.microsoft.com/office/powerpoint/2010/main" val="594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CC3E-AA49-F42A-2CA3-7256B084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68" y="309562"/>
            <a:ext cx="8515546" cy="1260475"/>
          </a:xfrm>
        </p:spPr>
        <p:txBody>
          <a:bodyPr/>
          <a:lstStyle/>
          <a:p>
            <a:r>
              <a:rPr lang="en-US" dirty="0"/>
              <a:t>An Example: 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5700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explanatory variables are cholesterol level, age, and gender, and our outcome is whether or not the subject had another coronary event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p-value for the global test was 0.0058.</a:t>
                </a:r>
              </a:p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summary of the beta estimates from the model are shown below. Test the global null hypothesis at the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 level.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570037"/>
                <a:ext cx="9143999" cy="5029200"/>
              </a:xfrm>
              <a:blipFill>
                <a:blip r:embed="rId2"/>
                <a:stretch>
                  <a:fillRect t="-1091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69B8C1-E1B9-5A76-4537-6C62D24AAC0D}"/>
                  </a:ext>
                </a:extLst>
              </p:cNvPr>
              <p:cNvSpPr txBox="1"/>
              <p:nvPr/>
            </p:nvSpPr>
            <p:spPr>
              <a:xfrm>
                <a:off x="315911" y="3779837"/>
                <a:ext cx="9448799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test for the global null hypothesis tests: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pt-BR" sz="2000" b="0" i="1" u="none" strike="noStrike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b="0" i="1" u="none" strike="noStrike" baseline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trike="noStrike" baseline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u="none" strike="noStrike" baseline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2000" b="0" i="1" u="none" strike="noStrike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𝑎𝑡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𝑙𝑒𝑎𝑠𝑡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𝑜𝑛𝑒</m:t>
                      </m:r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u="none" strike="noStrike" baseline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trike="noStrike" baseline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u="none" strike="noStrike" baseline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u="none" strike="noStrike" baseline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≠0</m:t>
                      </m:r>
                    </m:oMath>
                  </m:oMathPara>
                </a14:m>
                <a:endParaRPr lang="en-US" sz="2000" b="0" i="0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p-value for the global test was 0.0058. Since we reject the null hypothesis and conclude that there is 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69B8C1-E1B9-5A76-4537-6C62D24AA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1" y="3779837"/>
                <a:ext cx="9448799" cy="1600438"/>
              </a:xfrm>
              <a:prstGeom prst="rect">
                <a:avLst/>
              </a:prstGeom>
              <a:blipFill>
                <a:blip r:embed="rId3"/>
                <a:stretch>
                  <a:fillRect t="-2281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37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CC3E-AA49-F42A-2CA3-7256B084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68" y="309562"/>
            <a:ext cx="8515546" cy="1260475"/>
          </a:xfrm>
        </p:spPr>
        <p:txBody>
          <a:bodyPr/>
          <a:lstStyle/>
          <a:p>
            <a:r>
              <a:rPr lang="en-US" dirty="0"/>
              <a:t>An Example: 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3678" y="14938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Regression Coefficient for Age: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pt-BR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pt-BR" sz="2000" b="0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or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𝑂𝑅</m:t>
                    </m:r>
                    <m:r>
                      <a:rPr lang="en-US" sz="2000" b="0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𝑎𝑔𝑒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no association between age and risk for a coronary event,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controlling for cholesterol level and gender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pt-BR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b="0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or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𝑂𝑅</m:t>
                    </m:r>
                    <m:r>
                      <a:rPr lang="en-US" sz="2000" b="0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𝑎𝑔𝑒</m:t>
                    </m:r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(there is an association between age and risk for a coronary event,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controlling for cholesterol level and gender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fail to reject the null hypothesis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𝑂𝑅</m:t>
                    </m:r>
                    <m:r>
                      <a:rPr lang="en-US" sz="20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𝑎𝑔𝑒</m:t>
                    </m:r>
                    <m:r>
                      <a:rPr lang="en-US" sz="20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adjusting for cholesterol level and gender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p &gt;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0.096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182880" indent="0" algn="l">
                  <a:spcAft>
                    <a:spcPts val="0"/>
                  </a:spcAft>
                  <a:buNone/>
                </a:pP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for a coronary event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1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000" b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r>
                          <a:rPr lang="en-US" sz="2000" b="0" i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042</m:t>
                        </m:r>
                      </m:sup>
                    </m:sSup>
                    <m:r>
                      <a:rPr lang="en-US" sz="2000" b="0" i="1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1.04 for every 1-year increase in age 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adjusting for cholesterol level and gender</a:t>
                </a:r>
                <a:r>
                  <a:rPr lang="en-US" sz="20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3678" y="1493837"/>
                <a:ext cx="9143999" cy="5029200"/>
              </a:xfrm>
              <a:blipFill>
                <a:blip r:embed="rId2"/>
                <a:stretch>
                  <a:fillRect t="-109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781B7F7-993A-C02A-2909-B1020BC99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35" y="5380037"/>
            <a:ext cx="6338877" cy="177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6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CC3E-AA49-F42A-2CA3-7256B084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68" y="309562"/>
            <a:ext cx="8515546" cy="1260475"/>
          </a:xfrm>
        </p:spPr>
        <p:txBody>
          <a:bodyPr/>
          <a:lstStyle/>
          <a:p>
            <a:r>
              <a:rPr lang="en-US" dirty="0"/>
              <a:t>An Example: 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2" y="1417637"/>
                <a:ext cx="9677400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16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Cholesterol Level:</a:t>
                </a:r>
              </a:p>
              <a:p>
                <a:pPr marL="182880" indent="0" algn="l">
                  <a:buNone/>
                </a:pPr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</a:t>
                </a:r>
                <a14:m>
                  <m:oMath xmlns:m="http://schemas.openxmlformats.org/officeDocument/2006/math">
                    <m:r>
                      <a:rPr lang="pt-BR" sz="16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pt-BR" sz="16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6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𝒄𝒉𝒐𝒍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or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𝑶𝑹</m:t>
                    </m:r>
                    <m:r>
                      <a:rPr lang="en-US" sz="16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𝒄𝒉𝒐𝒍</m:t>
                    </m:r>
                    <m:r>
                      <a:rPr lang="en-US" sz="16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6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b="1" i="0" u="none" strike="noStrike" baseline="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adjusting for age and gender</a:t>
                </a:r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p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82880" indent="0">
                  <a:buNone/>
                </a:pP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significant evidence at the 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 level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𝑐h𝑜𝑙</m:t>
                        </m:r>
                      </m:sub>
                    </m:sSub>
                    <m:r>
                      <a:rPr lang="en-US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16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evidence of an association between cholesterol level and risk of coronary event 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adjusting for age and gender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for a coronary event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1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sz="1600" b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r>
                          <a:rPr lang="en-US" sz="1600" b="0" i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29</m:t>
                        </m:r>
                      </m:sup>
                    </m:sSup>
                    <m:r>
                      <a:rPr lang="en-US" sz="1600" b="0" i="1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1.029 for every 1-unit increase in cholesterol.</a:t>
                </a:r>
              </a:p>
              <a:p>
                <a:pPr marL="182880" indent="0" algn="l">
                  <a:buNone/>
                </a:pPr>
                <a:r>
                  <a:rPr lang="en-US" sz="16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Gender:</a:t>
                </a:r>
              </a:p>
              <a:p>
                <a:pPr marL="182880" indent="0">
                  <a:buNone/>
                </a:pP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</a:t>
                </a:r>
                <a14:m>
                  <m:oMath xmlns:m="http://schemas.openxmlformats.org/officeDocument/2006/math">
                    <m:r>
                      <a:rPr lang="pt-BR" sz="1600" b="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sz="1600" b="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dirty="0">
                            <a:latin typeface="Cambria Math" panose="02040503050406030204" pitchFamily="18" charset="0"/>
                          </a:rPr>
                          <m:t>𝑔𝑒𝑛𝑑𝑒𝑟</m:t>
                        </m:r>
                      </m:sub>
                    </m:sSub>
                    <m:r>
                      <a:rPr lang="en-US" sz="1600" b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1600" b="0" i="1" u="none" strike="noStrike" baseline="-25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𝑔𝑒𝑛𝑑𝑒𝑟</m:t>
                    </m:r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adjusting for age and cholesterol level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16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evidence of an association between gender and risk of a coronary event 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adjusting for age and cholesterol level.</a:t>
                </a:r>
              </a:p>
              <a:p>
                <a:pPr marL="182880" indent="0" algn="l">
                  <a:buNone/>
                </a:pPr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odds ratio for a coronary event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1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sz="1600" b="0" i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2.521</m:t>
                        </m:r>
                      </m:sup>
                    </m:sSup>
                    <m:r>
                      <a:rPr lang="en-US" sz="1600" b="0" i="1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12.44 for males versus females.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2" y="1417637"/>
                <a:ext cx="9677400" cy="5029200"/>
              </a:xfrm>
              <a:blipFill>
                <a:blip r:embed="rId2"/>
                <a:stretch>
                  <a:fillRect t="-970" r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7F3E4D6-B716-3149-B452-9CA22562E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" y="6065837"/>
            <a:ext cx="6338877" cy="12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9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CC3E-AA49-F42A-2CA3-7256B084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68" y="309562"/>
            <a:ext cx="8515546" cy="1260475"/>
          </a:xfrm>
        </p:spPr>
        <p:txBody>
          <a:bodyPr/>
          <a:lstStyle/>
          <a:p>
            <a:r>
              <a:rPr lang="en-US" dirty="0"/>
              <a:t>An Example: 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7812" y="1341437"/>
                <a:ext cx="9525000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regression model to </a:t>
                </a:r>
                <a:r>
                  <a:rPr lang="en-US" sz="2400" b="1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the risk of a coronary event for a 60-year-old female with a cholesterol level of 150</a:t>
                </a: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+…+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+…+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−8.536+150∗0.029+0∗2.521+0.042∗60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−8.536+150∗0.029+0∗2.521+0.042∗60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=</a:t>
                </a:r>
                <a:r>
                  <a: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−1.66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1.66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15.9762%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0" i="1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risk of a coronary event for a 60-year-old woman with a cholesterol level of 150 is 15.97%.</a:t>
                </a: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in the above equation </a:t>
                </a:r>
                <a14:m>
                  <m:oMath xmlns:m="http://schemas.openxmlformats.org/officeDocument/2006/math">
                    <m:r>
                      <a:rPr lang="en-US" sz="24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𝒗𝒆𝒓𝒔𝒖𝒔</m:t>
                    </m:r>
                    <m:r>
                      <a:rPr lang="en-US" sz="24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u="none" strike="noStrike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this is the dummy variable for males (which is equal to 0 for women).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928089-148B-71D3-B8B8-5BE1B30DB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7812" y="1341437"/>
                <a:ext cx="9525000" cy="5029200"/>
              </a:xfrm>
              <a:blipFill>
                <a:blip r:embed="rId2"/>
                <a:stretch>
                  <a:fillRect l="-64" t="-1212" r="-896" b="-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3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" y="2255837"/>
            <a:ext cx="98756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Fitness in Logistic Regression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160788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C45C-B1AD-D6B5-DD10-AD22CB67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288" y="-80963"/>
            <a:ext cx="7772401" cy="1260475"/>
          </a:xfrm>
        </p:spPr>
        <p:txBody>
          <a:bodyPr/>
          <a:lstStyle/>
          <a:p>
            <a:r>
              <a:rPr lang="en-US" dirty="0"/>
              <a:t>Predictions of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51585-216A-DE1B-EFD6-065063CC2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512" y="893763"/>
            <a:ext cx="9143999" cy="5400674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the logistic regression setting, the observed response takes on one of two values (0 = no event and 1= event).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probabilities take on values </a:t>
            </a:r>
            <a:r>
              <a:rPr lang="en-US" sz="2400" b="0" i="0" u="none" strike="noStrike" baseline="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between 0 and 1.</a:t>
            </a:r>
          </a:p>
          <a:p>
            <a:pPr marL="18288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predicted probabilities for someone who had the event are close to or equal to 1, then we would say that the model successfully predicted that individual's risk.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BCC4C-D8EF-1FAC-278E-011DADC6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6" y="3817885"/>
            <a:ext cx="7820025" cy="952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CEB11-0900-6B6E-8047-F04E62C6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17" y="5156301"/>
            <a:ext cx="7915275" cy="1323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CBCD82-C6D8-2AEA-5F07-C78957024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65" y="4794351"/>
            <a:ext cx="6477000" cy="36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5FFA85-7EC3-CF0D-0F35-61F4264F8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17" y="6370840"/>
            <a:ext cx="20193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237798-6514-AB56-7379-99D8BCF6321F}"/>
                  </a:ext>
                </a:extLst>
              </p:cNvPr>
              <p:cNvSpPr txBox="1"/>
              <p:nvPr/>
            </p:nvSpPr>
            <p:spPr>
              <a:xfrm>
                <a:off x="2181581" y="6571704"/>
                <a:ext cx="7589127" cy="663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−1.1527+1.7280∗1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−1.1527+1.7280∗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for Male;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−1.1527+1.7280∗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−1.1527+1.7280∗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Female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237798-6514-AB56-7379-99D8BCF63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581" y="6571704"/>
                <a:ext cx="7589127" cy="663708"/>
              </a:xfrm>
              <a:prstGeom prst="rect">
                <a:avLst/>
              </a:prstGeom>
              <a:blipFill>
                <a:blip r:embed="rId6"/>
                <a:stretch>
                  <a:fillRect l="-1285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794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FD7E-35B3-F6A6-97CB-009AD463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05801" cy="427037"/>
          </a:xfrm>
        </p:spPr>
        <p:txBody>
          <a:bodyPr/>
          <a:lstStyle/>
          <a:p>
            <a:r>
              <a:rPr lang="en-US" sz="2800" dirty="0"/>
              <a:t>How to Quantify the Fitness in 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8BA61-A2E2-93EA-9A53-EAFDFE40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0" y="1036637"/>
            <a:ext cx="3782442" cy="6370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EF7DB3-1C9B-CB59-3B88-01B05B164AF2}"/>
                  </a:ext>
                </a:extLst>
              </p:cNvPr>
              <p:cNvSpPr txBox="1"/>
              <p:nvPr/>
            </p:nvSpPr>
            <p:spPr>
              <a:xfrm>
                <a:off x="3788569" y="612184"/>
                <a:ext cx="6292056" cy="3952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8630" indent="-285750" algn="l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Abadi" panose="020B0604020104020204" pitchFamily="34" charset="0"/>
                    <a:cs typeface="Times New Roman" panose="02020603050405020304" pitchFamily="18" charset="0"/>
                  </a:rPr>
                  <a:t>From the regression model predicted risk for a male: 64% and for a female: 24%</a:t>
                </a:r>
                <a:br>
                  <a:rPr lang="en-US" sz="1600" b="0" i="0" u="none" strike="noStrike" baseline="0" dirty="0">
                    <a:solidFill>
                      <a:srgbClr val="000000"/>
                    </a:solidFill>
                    <a:latin typeface="Abadi" panose="020B0604020104020204" pitchFamily="34" charset="0"/>
                    <a:cs typeface="Times New Roman" panose="02020603050405020304" pitchFamily="18" charset="0"/>
                  </a:rPr>
                </a:br>
                <a:endParaRPr lang="en-US" sz="1600" b="0" i="0" u="none" strike="noStrike" baseline="0" dirty="0">
                  <a:solidFill>
                    <a:srgbClr val="000000"/>
                  </a:solidFill>
                  <a:latin typeface="Abadi" panose="020B0604020104020204" pitchFamily="34" charset="0"/>
                  <a:cs typeface="Times New Roman" panose="02020603050405020304" pitchFamily="18" charset="0"/>
                </a:endParaRPr>
              </a:p>
              <a:p>
                <a:pPr marL="468630" indent="-285750" algn="l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solidFill>
                      <a:srgbClr val="0000FF"/>
                    </a:solidFill>
                    <a:latin typeface="Abadi" panose="020B0604020104020204" pitchFamily="34" charset="0"/>
                    <a:cs typeface="Times New Roman" panose="02020603050405020304" pitchFamily="18" charset="0"/>
                  </a:rPr>
                  <a:t>If we have a cutoff of 50% then</a:t>
                </a:r>
              </a:p>
              <a:p>
                <a:pPr marL="182880" algn="l"/>
                <a:endParaRPr lang="en-US" sz="1600" b="0" i="0" u="none" strike="noStrike" baseline="0" dirty="0">
                  <a:solidFill>
                    <a:srgbClr val="0000FF"/>
                  </a:solidFill>
                  <a:latin typeface="Abadi" panose="020B0604020104020204" pitchFamily="34" charset="0"/>
                  <a:cs typeface="Times New Roman" panose="02020603050405020304" pitchFamily="18" charset="0"/>
                </a:endParaRP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we predicted that those with a predicted probability of bigger than 50% will have the event and assign them predicted outcomes of </a:t>
                </a:r>
                <a:r>
                  <a:rPr lang="en-US" sz="16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sz="1600" b="1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solidFill>
                              <a:srgbClr val="A1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A1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1600" b="1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b="1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we predicted that those with a predicted probability of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50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% will not have the event and assign them predicted outcomes of </a:t>
                </a:r>
                <a:r>
                  <a:rPr lang="en-US" sz="16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1600" b="1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u="none" strike="noStrike" baseline="0" smtClean="0">
                            <a:solidFill>
                              <a:srgbClr val="A1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u="none" strike="noStrike" baseline="0" smtClean="0">
                            <a:solidFill>
                              <a:srgbClr val="A1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1600" b="1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b="1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n-US" sz="16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Abadi" panose="020B0604020104020204" pitchFamily="34" charset="0"/>
                    <a:cs typeface="Times New Roman" panose="02020603050405020304" pitchFamily="18" charset="0"/>
                  </a:rPr>
                </a:br>
                <a:endParaRPr lang="en-US" sz="1600" b="0" i="0" u="none" strike="noStrike" baseline="0" dirty="0">
                  <a:solidFill>
                    <a:srgbClr val="000000"/>
                  </a:solidFill>
                  <a:highlight>
                    <a:srgbClr val="FFFF00"/>
                  </a:highlight>
                  <a:latin typeface="Abadi" panose="020B0604020104020204" pitchFamily="34" charset="0"/>
                  <a:cs typeface="Times New Roman" panose="02020603050405020304" pitchFamily="18" charset="0"/>
                </a:endParaRPr>
              </a:p>
              <a:p>
                <a:pPr marL="468630" indent="-285750" algn="l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Abadi" panose="020B0604020104020204" pitchFamily="34" charset="0"/>
                    <a:cs typeface="Times New Roman" panose="02020603050405020304" pitchFamily="18" charset="0"/>
                  </a:rPr>
                  <a:t>Then we could assess the fit of the predicted values versus the observed values.</a:t>
                </a:r>
                <a:br>
                  <a:rPr lang="en-US" sz="1600" b="0" i="0" u="none" strike="noStrike" baseline="0" dirty="0">
                    <a:solidFill>
                      <a:srgbClr val="000000"/>
                    </a:solidFill>
                    <a:latin typeface="Abadi" panose="020B0604020104020204" pitchFamily="34" charset="0"/>
                    <a:cs typeface="Times New Roman" panose="02020603050405020304" pitchFamily="18" charset="0"/>
                  </a:rPr>
                </a:br>
                <a:endParaRPr lang="en-US" sz="1600" b="0" i="0" u="none" strike="noStrike" baseline="0" dirty="0">
                  <a:solidFill>
                    <a:srgbClr val="000000"/>
                  </a:solidFill>
                  <a:latin typeface="Abadi" panose="020B0604020104020204" pitchFamily="34" charset="0"/>
                  <a:cs typeface="Times New Roman" panose="02020603050405020304" pitchFamily="18" charset="0"/>
                </a:endParaRPr>
              </a:p>
              <a:p>
                <a:pPr marL="468630" indent="-285750" algn="l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solidFill>
                      <a:srgbClr val="A10000"/>
                    </a:solidFill>
                    <a:latin typeface="Abadi" panose="020B0604020104020204" pitchFamily="34" charset="0"/>
                    <a:cs typeface="Times New Roman" panose="02020603050405020304" pitchFamily="18" charset="0"/>
                  </a:rPr>
                  <a:t>The cutoff can be different.</a:t>
                </a:r>
                <a:endParaRPr lang="en-US" sz="1600" dirty="0">
                  <a:latin typeface="Abadi" panose="020B06040201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EF7DB3-1C9B-CB59-3B88-01B05B16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69" y="612184"/>
                <a:ext cx="6292056" cy="3952877"/>
              </a:xfrm>
              <a:prstGeom prst="rect">
                <a:avLst/>
              </a:prstGeom>
              <a:blipFill>
                <a:blip r:embed="rId3"/>
                <a:stretch>
                  <a:fillRect t="-462" b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74791BE-0B5A-7BFB-374A-08191603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243" y="4630737"/>
            <a:ext cx="5880869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2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EA8A-2105-4D93-43DC-1BD24E97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309562"/>
            <a:ext cx="9143999" cy="1260475"/>
          </a:xfrm>
        </p:spPr>
        <p:txBody>
          <a:bodyPr/>
          <a:lstStyle/>
          <a:p>
            <a:r>
              <a:rPr lang="en-US" dirty="0"/>
              <a:t>True/False Positive and True/False Negative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6EE-C462-456E-56A4-8F400EAB9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41437"/>
            <a:ext cx="9143999" cy="5029200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6400"/>
                </a:solidFill>
                <a:latin typeface="CMBX9"/>
              </a:rPr>
              <a:t>True positive.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Rate of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MBX9"/>
              </a:rPr>
              <a:t>Correct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identification of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MBX9"/>
              </a:rPr>
              <a:t>Positive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category</a:t>
            </a:r>
          </a:p>
          <a:p>
            <a:pPr marL="18288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	Example: Sick people correctly identified as sick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False positive.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Rate of </a:t>
            </a: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Incorrect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identification of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MBX9"/>
              </a:rPr>
              <a:t>Positive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category</a:t>
            </a:r>
          </a:p>
          <a:p>
            <a:pPr marL="18288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	Example: Healthy people incorrectly identified as sick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6400"/>
                </a:solidFill>
                <a:latin typeface="CMBX9"/>
              </a:rPr>
              <a:t>True negative.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Rate of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MBX9"/>
              </a:rPr>
              <a:t>Correct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identification of </a:t>
            </a: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Negative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category</a:t>
            </a:r>
          </a:p>
          <a:p>
            <a:pPr marL="18288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	Example: Healthy people correctly identified as healthy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False negative.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Rate of </a:t>
            </a: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Incorrect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identification of </a:t>
            </a: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Negative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category</a:t>
            </a:r>
          </a:p>
          <a:p>
            <a:pPr marL="18288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	Example: Sick people incorrectly identified as healthy</a:t>
            </a:r>
          </a:p>
          <a:p>
            <a:pPr marL="18288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MR9"/>
              </a:rPr>
              <a:t>In general, Positive = identified and negative = rejected.</a:t>
            </a:r>
          </a:p>
          <a:p>
            <a:pPr marL="18288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MBX9"/>
              </a:rPr>
              <a:t>Therefore: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6400"/>
                </a:solidFill>
                <a:latin typeface="CMBX9"/>
              </a:rPr>
              <a:t>True positive = correctly identified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False positive = incorrectly identified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6400"/>
                </a:solidFill>
                <a:latin typeface="CMBX9"/>
              </a:rPr>
              <a:t>True negative = correctly rejected</a:t>
            </a:r>
          </a:p>
          <a:p>
            <a:pPr algn="l"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A10000"/>
                </a:solidFill>
                <a:latin typeface="CMBX9"/>
              </a:rPr>
              <a:t>False negative = incorrectly rejected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7F764-94C3-A388-D5EC-20D284EA1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892" y="5120609"/>
            <a:ext cx="5672138" cy="2128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31683-770E-009C-63CE-A5A24E31A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911" y="2917824"/>
            <a:ext cx="3287713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96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C09C-8887-037D-30BA-358993A1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355F-32CA-A757-3E46-3F282D7FD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585929"/>
            <a:ext cx="9143999" cy="5029200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30 sick people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identified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sick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4 healthy people </a:t>
            </a:r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incorrectly identified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sick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25 healthy people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identified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healthy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3 sick people </a:t>
            </a:r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incorrectly identified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healthy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6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 algn="l"/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6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algn="l"/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B66BA-F5A8-0380-582F-E1237366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5684837"/>
            <a:ext cx="8215365" cy="138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19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DC53-7F95-D291-607A-F4D02A57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7" y="-30163"/>
            <a:ext cx="7772401" cy="1260475"/>
          </a:xfrm>
        </p:spPr>
        <p:txBody>
          <a:bodyPr/>
          <a:lstStyle/>
          <a:p>
            <a:r>
              <a:rPr lang="en-US" dirty="0"/>
              <a:t>Sensitivity &amp; Specificity &amp; Precision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18DA07-7FB5-5D5F-1D9D-D32DEE88401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2" y="10366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(also called Recall, Hit Rate, or true positive rate (TPR)) </a:t>
                </a:r>
                <a:r>
                  <a:rPr lang="en-US" sz="18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the proportion of actual positives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are correctly identified as such (e.g., the percentage of sick people who are correctly identified as having the condition).</a:t>
                </a:r>
                <a:b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Sensitivity or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Specificity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(also called Selectivity or true negative rate (TNR)) </a:t>
                </a:r>
                <a:r>
                  <a:rPr lang="en-US" sz="18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the proportion of actual negatives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are correctly identified as such (e.g., the percentage of healthy people who are correctly identified as not having the condition).</a:t>
                </a:r>
                <a:b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Specificity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(also called positive predictive value) is the </a:t>
                </a:r>
                <a:r>
                  <a:rPr lang="en-US" sz="18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fraction of relevant instances among the retrieved instances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 algn="l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18DA07-7FB5-5D5F-1D9D-D32DEE884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2" y="1036637"/>
                <a:ext cx="9143999" cy="5029200"/>
              </a:xfrm>
              <a:blipFill>
                <a:blip r:embed="rId2"/>
                <a:stretch>
                  <a:fillRect t="-121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9F42ED-4948-31FD-6AB8-A5E2A2E9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12" y="6294437"/>
            <a:ext cx="3124200" cy="10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7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" y="2255837"/>
            <a:ext cx="96470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2934890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04F-825A-3F60-DF39-FF2A41F5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98438"/>
            <a:ext cx="5943600" cy="838200"/>
          </a:xfrm>
        </p:spPr>
        <p:txBody>
          <a:bodyPr/>
          <a:lstStyle/>
          <a:p>
            <a:r>
              <a:rPr lang="en-US" dirty="0"/>
              <a:t>F-Measure &amp; F1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C71A56-0FC4-564B-B0B3-2F9741BA544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2" y="12652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F-Measure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provides a way to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 Precision and Recall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measure of the overall effectiveness of a Classification algorithm.</a:t>
                </a: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F-Measure is calculated as a ratio of the weighted importance of Precision and Recall. The general formula for 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real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number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</a:t>
                </a:r>
              </a:p>
              <a:p>
                <a:pPr marL="18288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𝑃𝑟𝑒𝑐𝑖𝑠𝑖𝑜𝑛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r>
                  <a:rPr lang="en-US" sz="240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F-Measure measures the effectiveness of retrieval with respect to a user who attaches times as much importance to recall as precision”</a:t>
                </a:r>
                <a:r>
                  <a:rPr lang="en-US" sz="240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Rijsbergen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 )</a:t>
                </a:r>
              </a:p>
              <a:p>
                <a:pPr marL="18288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Precision and Recall Formula: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C71A56-0FC4-564B-B0B3-2F9741BA5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2" y="1265237"/>
                <a:ext cx="9143999" cy="5029200"/>
              </a:xfrm>
              <a:blipFill>
                <a:blip r:embed="rId3"/>
                <a:stretch>
                  <a:fillRect l="-67" t="-1333" r="-2067" b="-15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94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04F-825A-3F60-DF39-FF2A41F5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Measure, F2, F0.5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C71A56-0FC4-564B-B0B3-2F9741BA544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2" y="1874837"/>
                <a:ext cx="9143999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1800" b="1" i="0" u="none" strike="noStrike" baseline="0" dirty="0">
                    <a:latin typeface="CMBX9"/>
                  </a:rPr>
                  <a:t>F1 Score: </a:t>
                </a:r>
                <a:r>
                  <a:rPr lang="en-US" sz="1800" b="0" i="0" u="none" strike="noStrike" baseline="0" dirty="0">
                    <a:latin typeface="CMR9"/>
                  </a:rPr>
                  <a:t>A measure that combines precision and recall is the </a:t>
                </a:r>
                <a:r>
                  <a:rPr lang="en-US" sz="1800" b="1" i="0" u="none" strike="noStrike" baseline="0" dirty="0">
                    <a:latin typeface="CMBX9"/>
                  </a:rPr>
                  <a:t>harmonic mean </a:t>
                </a:r>
                <a:r>
                  <a:rPr lang="en-US" sz="1800" b="0" i="0" u="none" strike="noStrike" baseline="0" dirty="0">
                    <a:latin typeface="CMR9"/>
                  </a:rPr>
                  <a:t>of precision and recall.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82880" indent="0" algn="l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82880" indent="0" algn="l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82880" indent="0" algn="l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82880" indent="0" algn="l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8288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 algn="l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6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weighs recall higher than precision (by placing </a:t>
                </a:r>
                <a:r>
                  <a:rPr lang="en-US" sz="1800" b="0" i="0" u="none" strike="noStrike" baseline="0" dirty="0">
                    <a:solidFill>
                      <a:srgbClr val="A10000"/>
                    </a:solidFill>
                    <a:latin typeface="CMBX9"/>
                  </a:rPr>
                  <a:t>more emphasis on false negatives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u="none" strike="noStrike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6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weighs recall lower than precision (by attenuating the </a:t>
                </a:r>
                <a:r>
                  <a:rPr lang="en-US" sz="1800" b="0" i="0" u="none" strike="noStrike" baseline="0" dirty="0">
                    <a:solidFill>
                      <a:srgbClr val="A10000"/>
                    </a:solidFill>
                    <a:latin typeface="CMBX9"/>
                  </a:rPr>
                  <a:t>influence of false negatives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9"/>
                  </a:rPr>
                  <a:t>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C71A56-0FC4-564B-B0B3-2F9741BA5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2" y="1874837"/>
                <a:ext cx="9143999" cy="5029200"/>
              </a:xfrm>
              <a:blipFill>
                <a:blip r:embed="rId3"/>
                <a:stretch>
                  <a:fillRect t="-1091" r="-200" b="-5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05B13E-BC5B-1A6D-A35F-17D33E4F7610}"/>
                  </a:ext>
                </a:extLst>
              </p:cNvPr>
              <p:cNvSpPr txBox="1"/>
              <p:nvPr/>
            </p:nvSpPr>
            <p:spPr>
              <a:xfrm>
                <a:off x="1992312" y="2484437"/>
                <a:ext cx="6629400" cy="840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𝑃𝑟𝑒𝑐𝑖𝑠𝑖𝑜𝑛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05B13E-BC5B-1A6D-A35F-17D33E4F7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312" y="2484437"/>
                <a:ext cx="6629400" cy="840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3E64AD-3B7C-77E3-22D5-9D48DA3AA3D3}"/>
                  </a:ext>
                </a:extLst>
              </p:cNvPr>
              <p:cNvSpPr txBox="1"/>
              <p:nvPr/>
            </p:nvSpPr>
            <p:spPr>
              <a:xfrm>
                <a:off x="1077912" y="3643293"/>
                <a:ext cx="5039032" cy="608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 or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3E64AD-3B7C-77E3-22D5-9D48DA3A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12" y="3643293"/>
                <a:ext cx="5039032" cy="608821"/>
              </a:xfrm>
              <a:prstGeom prst="rect">
                <a:avLst/>
              </a:prstGeom>
              <a:blipFill>
                <a:blip r:embed="rId5"/>
                <a:stretch>
                  <a:fillRect l="-193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986CF6-01F6-F7A0-D0F6-842778C538B2}"/>
                  </a:ext>
                </a:extLst>
              </p:cNvPr>
              <p:cNvSpPr txBox="1"/>
              <p:nvPr/>
            </p:nvSpPr>
            <p:spPr>
              <a:xfrm>
                <a:off x="5649912" y="3625866"/>
                <a:ext cx="5093110" cy="608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986CF6-01F6-F7A0-D0F6-842778C5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912" y="3625866"/>
                <a:ext cx="5093110" cy="608821"/>
              </a:xfrm>
              <a:prstGeom prst="rect">
                <a:avLst/>
              </a:prstGeom>
              <a:blipFill>
                <a:blip r:embed="rId6"/>
                <a:stretch>
                  <a:fillRect l="-191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598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F264-7F01-BD2A-4F15-2E5E0C02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B32613-0243-0220-1DAC-185BCAE7372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8312" y="1493837"/>
                <a:ext cx="9143999" cy="5029200"/>
              </a:xfrm>
            </p:spPr>
            <p:txBody>
              <a:bodyPr/>
              <a:lstStyle/>
              <a:p>
                <a:pPr algn="l">
                  <a:spcAft>
                    <a:spcPts val="0"/>
                  </a:spcAft>
                </a:pPr>
                <a:r>
                  <a:rPr lang="en-US" sz="2400" b="0" i="0" u="none" strike="noStrike" baseline="0" dirty="0">
                    <a:solidFill>
                      <a:srgbClr val="0064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Positive: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</a:p>
              <a:p>
                <a:pPr algn="l">
                  <a:spcAft>
                    <a:spcPts val="0"/>
                  </a:spcAft>
                </a:pP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Positive: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  <a:p>
                <a:pPr algn="l">
                  <a:spcAft>
                    <a:spcPts val="0"/>
                  </a:spcAft>
                </a:pPr>
                <a:r>
                  <a:rPr lang="en-US" sz="2400" b="0" i="0" u="none" strike="noStrike" baseline="0" dirty="0">
                    <a:solidFill>
                      <a:srgbClr val="0064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Negative: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</a:p>
              <a:p>
                <a:pPr algn="l">
                  <a:spcAft>
                    <a:spcPts val="0"/>
                  </a:spcAft>
                </a:pP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Negative: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algn="l"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𝑆𝑒𝑛𝑠𝑖𝑡𝑖𝑣𝑖𝑡𝑦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𝑅𝑒𝑐𝑎𝑙𝑙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30+3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0.9091 or 90.9%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b="0" u="none" strike="noStrike" baseline="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𝑆𝑝𝑒𝑐𝑖𝑓𝑖𝑐𝑖𝑡𝑦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25+4</m:t>
                        </m:r>
                      </m:den>
                    </m:f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0.8621or 86.21%</a:t>
                </a:r>
              </a:p>
              <a:p>
                <a:pPr marL="182880" indent="0">
                  <a:spcAft>
                    <a:spcPts val="0"/>
                  </a:spcAft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𝑃𝑟𝑒𝑐𝑖𝑠𝑖𝑜𝑛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0.8823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88.23%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spcAft>
                    <a:spcPts val="0"/>
                  </a:spcAft>
                  <a:buNone/>
                </a:pPr>
                <a:r>
                  <a:rPr lang="en-US" sz="2000" b="0" u="none" strike="noStrike" baseline="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1=2×</m:t>
                    </m:r>
                    <m:f>
                      <m:f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den>
                    </m:f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0.88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×0.91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0.88+0.91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=0.89</m:t>
                    </m:r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B32613-0243-0220-1DAC-185BCAE73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8312" y="1493837"/>
                <a:ext cx="9143999" cy="5029200"/>
              </a:xfrm>
              <a:blipFill>
                <a:blip r:embed="rId2"/>
                <a:stretch>
                  <a:fillRect t="-1212" b="-6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BDCBA4-1763-AF6E-D1FF-5F21F04E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112" y="1570037"/>
            <a:ext cx="4038600" cy="14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09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" y="2255837"/>
            <a:ext cx="98756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 Curve (ROC Curve)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104501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376D-5401-64B8-1A02-AF15DCB2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309562"/>
            <a:ext cx="8229601" cy="1260475"/>
          </a:xfrm>
        </p:spPr>
        <p:txBody>
          <a:bodyPr/>
          <a:lstStyle/>
          <a:p>
            <a:r>
              <a:rPr lang="en-US" dirty="0"/>
              <a:t>ROC (Receiver Operating Characteristic)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533F-3132-EA8B-0247-CB247FB68C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646237"/>
            <a:ext cx="9143999" cy="5029200"/>
          </a:xfrm>
        </p:spPr>
        <p:txBody>
          <a:bodyPr/>
          <a:lstStyle/>
          <a:p>
            <a:pPr marL="182880" indent="0" algn="l">
              <a:buNone/>
            </a:pPr>
            <a:r>
              <a:rPr lang="en-US" sz="24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and specificity are important measures in assessing the fit of a logistic regression model.</a:t>
            </a:r>
          </a:p>
          <a:p>
            <a:pPr marL="18288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with one or more </a:t>
            </a:r>
            <a:r>
              <a:rPr lang="en-US" sz="2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 or independent variables have more possible values for the predicted probabilities. Therefore, </a:t>
            </a:r>
            <a:r>
              <a:rPr lang="en-US" sz="2400" b="1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cutoffs often produce distinct values of sensitivity and specificity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288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area under the </a:t>
            </a:r>
            <a:r>
              <a:rPr lang="en-US" sz="2400" b="1" i="0" u="none" strike="noStrike" baseline="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ROC (receiver operating characteristic) curve (also known as the c-statistic)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sensitivity and specificity across the range of all possible cutoffs.</a:t>
            </a:r>
          </a:p>
          <a:p>
            <a:pPr marL="182880" indent="0" algn="l">
              <a:buNone/>
            </a:pPr>
            <a:r>
              <a:rPr lang="en-US" sz="2400" b="1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measure the goodness of fit of a logistic regression model</a:t>
            </a:r>
            <a:r>
              <a:rPr lang="en-US" sz="24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73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376D-5401-64B8-1A02-AF15DCB2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309562"/>
            <a:ext cx="8229601" cy="1260475"/>
          </a:xfrm>
        </p:spPr>
        <p:txBody>
          <a:bodyPr/>
          <a:lstStyle/>
          <a:p>
            <a:r>
              <a:rPr lang="en-US" dirty="0"/>
              <a:t>ROC (Receiver Operating Characteristic)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533F-3132-EA8B-0247-CB247FB68C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2" y="1417637"/>
            <a:ext cx="9143999" cy="5029200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ROC curve is a plot of corresponding pairs of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(y-axis)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minus the specificity (x-axis) </a:t>
            </a:r>
            <a:r>
              <a:rPr lang="en-US" sz="2000" b="0" i="0" u="none" strike="noStrike" baseline="0" dirty="0">
                <a:solidFill>
                  <a:srgbClr val="A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possible cutoff point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ranges between 0.5 and 1.0 with larger values indicating a better fit.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curve is equal to 0.50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is said that the model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 better at classifying events than at random or by chance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2CD9D-1FD5-F5D0-130D-6512B408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12" y="3708172"/>
            <a:ext cx="3429000" cy="342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9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4FC7-A367-4162-ECE7-06C08105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26112" cy="126047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1E7C7D-0946-65A3-7FFD-FA963A347AB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7812" y="1112837"/>
                <a:ext cx="5600700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linear regression setting, we model the relationship between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or more explanatory variables and a </a:t>
                </a:r>
                <a:r>
                  <a:rPr lang="en-US" sz="18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variable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we are interested in the association between cholesterol levels and having a coronary event (a heart attack) in a high-risk patient population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0" indent="0">
                  <a:buNone/>
                </a:pP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case, our explanatory variable is cholesterol level and our outcome is whether or not the subject had another coronary event.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outcome of interest is binary in nature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(taking on one of two values), then 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regression is not appropriate.</a:t>
                </a:r>
              </a:p>
              <a:p>
                <a:pPr marL="182880" indent="0">
                  <a:buNone/>
                </a:pP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 of the assumptions required for Linear Regression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not met in this setting (for example, linearity, constant variance and normality of the residuals), so the inference is not valid.</a:t>
                </a:r>
                <a:endParaRPr 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1E7C7D-0946-65A3-7FFD-FA963A347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7812" y="1112837"/>
                <a:ext cx="5600700" cy="5029200"/>
              </a:xfrm>
              <a:blipFill>
                <a:blip r:embed="rId2"/>
                <a:stretch>
                  <a:fillRect t="-1212" r="-3486" b="-2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4C4B18E-EF71-88B2-6DE9-09B5BD896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12" y="852642"/>
            <a:ext cx="3773181" cy="2927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6A8780-32E1-68CC-CCB8-FA8079E0E0E1}"/>
                  </a:ext>
                </a:extLst>
              </p:cNvPr>
              <p:cNvSpPr txBox="1"/>
              <p:nvPr/>
            </p:nvSpPr>
            <p:spPr>
              <a:xfrm>
                <a:off x="6221413" y="3747216"/>
                <a:ext cx="3581400" cy="1342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u="none" strike="noStrike" baseline="0" dirty="0">
                    <a:solidFill>
                      <a:srgbClr val="A10000"/>
                    </a:solidFill>
                    <a:cs typeface="Times New Roman" panose="02020603050405020304" pitchFamily="18" charset="0"/>
                  </a:rPr>
                  <a:t>What to do?</a:t>
                </a:r>
              </a:p>
              <a:p>
                <a:endParaRPr lang="en-US" i="1" dirty="0">
                  <a:solidFill>
                    <a:srgbClr val="A1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0" u="none" strike="noStrike" baseline="0" dirty="0">
                    <a:solidFill>
                      <a:srgbClr val="A10000"/>
                    </a:solidFill>
                    <a:cs typeface="Times New Roman" panose="02020603050405020304" pitchFamily="18" charset="0"/>
                  </a:rPr>
                  <a:t>Use odds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u="none" strike="noStrike" baseline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i="1" dirty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1" i="1" dirty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rgbClr val="A1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6A8780-32E1-68CC-CCB8-FA8079E0E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413" y="3747216"/>
                <a:ext cx="3581400" cy="1342996"/>
              </a:xfrm>
              <a:prstGeom prst="rect">
                <a:avLst/>
              </a:prstGeom>
              <a:blipFill>
                <a:blip r:embed="rId4"/>
                <a:stretch>
                  <a:fillRect l="-2726" t="-4545" b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C0A86-70A7-02D1-7C77-5D1976263C34}"/>
                  </a:ext>
                </a:extLst>
              </p:cNvPr>
              <p:cNvSpPr txBox="1"/>
              <p:nvPr/>
            </p:nvSpPr>
            <p:spPr>
              <a:xfrm>
                <a:off x="6061689" y="5227637"/>
                <a:ext cx="3398223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288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24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 b="0" i="0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C0A86-70A7-02D1-7C77-5D1976263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689" y="5227637"/>
                <a:ext cx="3398223" cy="619080"/>
              </a:xfrm>
              <a:prstGeom prst="rect">
                <a:avLst/>
              </a:prstGeom>
              <a:blipFill>
                <a:blip r:embed="rId5"/>
                <a:stretch>
                  <a:fillRect t="-198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74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A113-169A-7FF9-7EFD-3F2E1E1A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3" y="65820"/>
            <a:ext cx="5562600" cy="1260475"/>
          </a:xfrm>
        </p:spPr>
        <p:txBody>
          <a:bodyPr/>
          <a:lstStyle/>
          <a:p>
            <a:r>
              <a:rPr lang="en-US" dirty="0"/>
              <a:t>Simple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ED4BAA-B895-9389-9991-5AE6E7144BB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21828" y="1417637"/>
                <a:ext cx="6153345" cy="5029200"/>
              </a:xfrm>
            </p:spPr>
            <p:txBody>
              <a:bodyPr/>
              <a:lstStyle/>
              <a:p>
                <a:pPr marL="182880" indent="0" algn="l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logistic regression model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based on a linear relationship between the natural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logarithm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ln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odds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an event and a continuous explanatory variable. The equation for the simple logistic regression line is</a:t>
                </a:r>
              </a:p>
              <a:p>
                <a:pPr marL="18288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b="0" i="0" u="none" strike="noStrike" baseline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log odds of the event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probability of a success</a:t>
                </a:r>
                <a:endParaRPr lang="en-US" sz="1600" b="0" i="0" u="none" strike="noStrike" baseline="0" dirty="0">
                  <a:solidFill>
                    <a:srgbClr val="A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explanatory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regression coefficient,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random error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ED4BAA-B895-9389-9991-5AE6E7144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21828" y="1417637"/>
                <a:ext cx="6153345" cy="5029200"/>
              </a:xfrm>
              <a:blipFill>
                <a:blip r:embed="rId3"/>
                <a:stretch>
                  <a:fillRect t="-1091" r="-2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F53162-B092-2174-2D6A-DB8E838A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312" y="4051161"/>
            <a:ext cx="3276600" cy="2838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4B2AC-C131-4798-3A06-60099F6B4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224" y="2853230"/>
            <a:ext cx="4548188" cy="1162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4FCE36-DBD5-347C-8229-248E5F4E5D80}"/>
                  </a:ext>
                </a:extLst>
              </p:cNvPr>
              <p:cNvSpPr txBox="1"/>
              <p:nvPr/>
            </p:nvSpPr>
            <p:spPr>
              <a:xfrm>
                <a:off x="5649912" y="6538179"/>
                <a:ext cx="4038600" cy="669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𝑜𝑑𝑑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400" i="1" baseline="-25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4FCE36-DBD5-347C-8229-248E5F4E5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912" y="6538179"/>
                <a:ext cx="4038600" cy="669542"/>
              </a:xfrm>
              <a:prstGeom prst="rect">
                <a:avLst/>
              </a:prstGeom>
              <a:blipFill>
                <a:blip r:embed="rId6"/>
                <a:stretch>
                  <a:fillRect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82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A31ACBC-ED41-BA7B-410E-C71BE39B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" y="2255837"/>
            <a:ext cx="964706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>
                <a:solidFill>
                  <a:srgbClr val="82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2pPr>
            <a:lvl3pPr marL="1143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3pPr>
            <a:lvl4pPr marL="1600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4pPr>
            <a:lvl5pPr marL="20574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5pPr>
            <a:lvl6pPr marL="25146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6pPr>
            <a:lvl7pPr marL="29718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7pPr>
            <a:lvl8pPr marL="34290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8pPr>
            <a:lvl9pPr marL="3886200" indent="-228600" algn="ctr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omic Sans MS" charset="0"/>
                <a:ea typeface="msmincho" charset="0"/>
                <a:cs typeface="msmincho" charset="0"/>
              </a:defRPr>
            </a:lvl9pPr>
          </a:lstStyle>
          <a:p>
            <a:r>
              <a:rPr lang="en-US" altLang="en-US" sz="4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Logistic Regression Results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1708282C-484D-BBCA-86A9-6D254C2121CC}"/>
              </a:ext>
            </a:extLst>
          </p:cNvPr>
          <p:cNvGrpSpPr/>
          <p:nvPr/>
        </p:nvGrpSpPr>
        <p:grpSpPr>
          <a:xfrm>
            <a:off x="1230312" y="4237037"/>
            <a:ext cx="8144032" cy="20134"/>
            <a:chOff x="215998" y="1776746"/>
            <a:chExt cx="4109720" cy="1016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9DA436-86BC-EC27-39D7-E5729ADDD168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8406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31B3D97-A844-6C54-2FE5-44B05B6B2874}"/>
                </a:ext>
              </a:extLst>
            </p:cNvPr>
            <p:cNvSpPr/>
            <p:nvPr/>
          </p:nvSpPr>
          <p:spPr>
            <a:xfrm>
              <a:off x="218528" y="1779276"/>
              <a:ext cx="4104640" cy="5080"/>
            </a:xfrm>
            <a:custGeom>
              <a:avLst/>
              <a:gdLst/>
              <a:ahLst/>
              <a:cxnLst/>
              <a:rect l="l" t="t" r="r" b="b"/>
              <a:pathLst>
                <a:path w="4104640" h="5080">
                  <a:moveTo>
                    <a:pt x="0" y="5060"/>
                  </a:moveTo>
                  <a:lnTo>
                    <a:pt x="0" y="0"/>
                  </a:lnTo>
                  <a:lnTo>
                    <a:pt x="4104055" y="0"/>
                  </a:lnTo>
                  <a:lnTo>
                    <a:pt x="410405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8406"/>
            </a:p>
          </p:txBody>
        </p:sp>
      </p:grpSp>
    </p:spTree>
    <p:extLst>
      <p:ext uri="{BB962C8B-B14F-4D97-AF65-F5344CB8AC3E}">
        <p14:creationId xmlns:p14="http://schemas.microsoft.com/office/powerpoint/2010/main" val="334138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519-80BB-3FF6-3FDC-01809232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28831"/>
            <a:ext cx="5638800" cy="1260475"/>
          </a:xfrm>
        </p:spPr>
        <p:txBody>
          <a:bodyPr/>
          <a:lstStyle/>
          <a:p>
            <a:r>
              <a:rPr lang="en-US" dirty="0"/>
              <a:t>Interpretation: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5912" y="1036637"/>
                <a:ext cx="9143999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estimates of the regression </a:t>
                </a:r>
                <a:r>
                  <a:rPr 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predict the risk (probability) of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outcome of interest </a:t>
                </a:r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value of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A1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following equation:</a:t>
                </a:r>
              </a:p>
              <a:p>
                <a:pPr marL="182880" indent="0" algn="l">
                  <a:buNone/>
                </a:pPr>
                <a:endParaRPr lang="en-US" sz="1800" dirty="0">
                  <a:latin typeface="CMR9"/>
                </a:endParaRPr>
              </a:p>
              <a:p>
                <a:pPr marL="18288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5912" y="1036637"/>
                <a:ext cx="9143999" cy="5029200"/>
              </a:xfrm>
              <a:blipFill>
                <a:blip r:embed="rId2"/>
                <a:stretch>
                  <a:fillRect l="-67" t="-848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3B9638-FC18-BFDB-D4F5-941BB739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01" y="1951038"/>
            <a:ext cx="2068411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A3F88-E071-8E14-68DC-AB262B3CB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61" y="2789238"/>
            <a:ext cx="9143999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5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34398" y="449123"/>
                <a:ext cx="9143999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estimates of the regression </a:t>
                </a:r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</a:t>
                </a:r>
                <a:r>
                  <a:rPr lang="en-US" sz="180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 the odds ratio </a:t>
                </a:r>
                <a:r>
                  <a:rPr lang="en-US" sz="18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1800" b="0" i="0" u="none" strike="noStrike" baseline="0" dirty="0">
                    <a:solidFill>
                      <a:srgbClr val="A1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outcome of interest </a:t>
                </a:r>
                <a:r>
                  <a:rPr lang="en-US" sz="180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value of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i="1" dirty="0" err="1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versus a given value of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i="1" dirty="0" err="1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>
                        <a:solidFill>
                          <a:srgbClr val="A1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A1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following equation:</a:t>
                </a:r>
              </a:p>
              <a:p>
                <a:pPr marL="182880" indent="0" algn="l">
                  <a:buNone/>
                </a:pPr>
                <a:endParaRPr lang="en-US" sz="1800" dirty="0">
                  <a:latin typeface="CMR9"/>
                </a:endParaRPr>
              </a:p>
              <a:p>
                <a:pPr marL="18288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34398" y="449123"/>
                <a:ext cx="9143999" cy="5029200"/>
              </a:xfrm>
              <a:blipFill>
                <a:blip r:embed="rId2"/>
                <a:stretch>
                  <a:fillRect t="-1091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1813D1A-072A-09B0-EB20-20913593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82" y="1465325"/>
            <a:ext cx="4419598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883194-8E95-E657-BCDF-FA5F34BFB5BE}"/>
              </a:ext>
            </a:extLst>
          </p:cNvPr>
          <p:cNvSpPr txBox="1"/>
          <p:nvPr/>
        </p:nvSpPr>
        <p:spPr>
          <a:xfrm>
            <a:off x="163512" y="3683007"/>
            <a:ext cx="9753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these to calculate the odds ratio for a coronary abnormality for someone with a white blood cell count of 10 versus a white blood cell count of  9</a:t>
            </a:r>
            <a:endParaRPr kumimoji="0" lang="en-US" altLang="en-US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B9BBE1-C57E-EA89-03DB-887134A1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98" y="4390893"/>
            <a:ext cx="5772714" cy="3059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2B6089-8562-ED5C-9103-C074F52A5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881" y="1836258"/>
            <a:ext cx="4191000" cy="14859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40002F2-CE3C-1B82-6E40-587A0BA8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28832"/>
            <a:ext cx="5638800" cy="420292"/>
          </a:xfrm>
        </p:spPr>
        <p:txBody>
          <a:bodyPr/>
          <a:lstStyle/>
          <a:p>
            <a:r>
              <a:rPr lang="en-US" dirty="0"/>
              <a:t>Interpretation: Odds Ratio</a:t>
            </a:r>
          </a:p>
        </p:txBody>
      </p:sp>
    </p:spTree>
    <p:extLst>
      <p:ext uri="{BB962C8B-B14F-4D97-AF65-F5344CB8AC3E}">
        <p14:creationId xmlns:p14="http://schemas.microsoft.com/office/powerpoint/2010/main" val="170867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519-80BB-3FF6-3FDC-01809232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4"/>
            <a:ext cx="7772401" cy="1260475"/>
          </a:xfrm>
        </p:spPr>
        <p:txBody>
          <a:bodyPr/>
          <a:lstStyle/>
          <a:p>
            <a:r>
              <a:rPr lang="en-US" dirty="0"/>
              <a:t>Interpretation: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7311" y="960437"/>
                <a:ext cx="9906001" cy="5029200"/>
              </a:xfrm>
            </p:spPr>
            <p:txBody>
              <a:bodyPr/>
              <a:lstStyle/>
              <a:p>
                <a:pPr marL="18288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 intervals for the logistic regression setting are based on the odds ratio.</a:t>
                </a:r>
              </a:p>
              <a:p>
                <a:pPr marL="18288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two-sided 100% × (1 −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𝑂𝑅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𝑣𝑒𝑟𝑠𝑢𝑠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</a:t>
                </a:r>
              </a:p>
              <a:p>
                <a:pPr marL="182880" indent="0" algn="ctr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2800" i="1" smtClean="0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smtClean="0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rgbClr val="0000FF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 smtClean="0">
                                        <a:solidFill>
                                          <a:srgbClr val="0000FF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="0" i="1" baseline="-250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𝑆𝐸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standard error of the regression coefficient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value from the standard normal distribution with a right tail probability of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en-US" sz="1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5A49A7-657F-5849-A9A7-84541A71B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7311" y="960437"/>
                <a:ext cx="9906001" cy="5029200"/>
              </a:xfrm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0FAD64D-50E7-319C-B68A-E8CADBC48C5B}"/>
              </a:ext>
            </a:extLst>
          </p:cNvPr>
          <p:cNvSpPr txBox="1"/>
          <p:nvPr/>
        </p:nvSpPr>
        <p:spPr>
          <a:xfrm>
            <a:off x="64010" y="4541837"/>
            <a:ext cx="9395902" cy="57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 95% confidence interval for the odds ratio for a coronary abnormality for someone with a white blood cell count of 10 versus a white blood cell count of 9.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0B2F9-6AEE-9494-ED0D-C545F48D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12" y="2865437"/>
            <a:ext cx="3175316" cy="1125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963FF-1FE6-472F-550B-4F79AB3F1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13" y="5116738"/>
            <a:ext cx="5415058" cy="239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A978607D-FE39-4C08-B864-E85741C5937C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63A125F5-0240-4705-A4F0-F187C339EFE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10989</TotalTime>
  <Words>3060</Words>
  <Application>Microsoft Office PowerPoint</Application>
  <PresentationFormat>Custom</PresentationFormat>
  <Paragraphs>225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Bitstream Vera Serif</vt:lpstr>
      <vt:lpstr>CMBX9</vt:lpstr>
      <vt:lpstr>CMR6</vt:lpstr>
      <vt:lpstr>CMR9</vt:lpstr>
      <vt:lpstr>Abadi</vt:lpstr>
      <vt:lpstr>Arial</vt:lpstr>
      <vt:lpstr>Cambria Math</vt:lpstr>
      <vt:lpstr>Comic Sans MS</vt:lpstr>
      <vt:lpstr>Consolas</vt:lpstr>
      <vt:lpstr>Georgia</vt:lpstr>
      <vt:lpstr>Tahoma</vt:lpstr>
      <vt:lpstr>Times New Roman</vt:lpstr>
      <vt:lpstr>Verdana</vt:lpstr>
      <vt:lpstr>Wingdings</vt:lpstr>
      <vt:lpstr>comp128</vt:lpstr>
      <vt:lpstr>comp128 title</vt:lpstr>
      <vt:lpstr> MET CS 555 – Foundations of Machine Learning  Lecture 12: Logistic Regression </vt:lpstr>
      <vt:lpstr>Study Guide</vt:lpstr>
      <vt:lpstr>PowerPoint Presentation</vt:lpstr>
      <vt:lpstr>Logistic Regression</vt:lpstr>
      <vt:lpstr>Simple Logistic Regression</vt:lpstr>
      <vt:lpstr>PowerPoint Presentation</vt:lpstr>
      <vt:lpstr>Interpretation: Probability</vt:lpstr>
      <vt:lpstr>Interpretation: Odds Ratio</vt:lpstr>
      <vt:lpstr>Interpretation: Confidence Interval</vt:lpstr>
      <vt:lpstr>An Example: Logistic Regression</vt:lpstr>
      <vt:lpstr>An Example: Logistic Regression</vt:lpstr>
      <vt:lpstr>An Example: Logistic Regression</vt:lpstr>
      <vt:lpstr>An Example: Logistic Regression</vt:lpstr>
      <vt:lpstr>Generalized Linear Models (GLMs)</vt:lpstr>
      <vt:lpstr>PowerPoint Presentation</vt:lpstr>
      <vt:lpstr>Formal Inference in Simple Logistic Regression</vt:lpstr>
      <vt:lpstr>An Example: Logistic Regression Inference</vt:lpstr>
      <vt:lpstr>An Example: Logistic Regression Inference</vt:lpstr>
      <vt:lpstr>Multiple Logistic Regression</vt:lpstr>
      <vt:lpstr>An Example: Multiple Logistic Regression</vt:lpstr>
      <vt:lpstr>An Example: Multiple Logistic Regression</vt:lpstr>
      <vt:lpstr>An Example: Multiple Logistic Regression</vt:lpstr>
      <vt:lpstr>An Example: Multiple Logistic Regression</vt:lpstr>
      <vt:lpstr>PowerPoint Presentation</vt:lpstr>
      <vt:lpstr>Predictions of Logistic Regression</vt:lpstr>
      <vt:lpstr>How to Quantify the Fitness in Logistic Regression</vt:lpstr>
      <vt:lpstr>True/False Positive and True/False Negative</vt:lpstr>
      <vt:lpstr>Example – Confusion Matrix</vt:lpstr>
      <vt:lpstr>Sensitivity &amp; Specificity &amp; Precision</vt:lpstr>
      <vt:lpstr>F-Measure &amp; F1 Measure</vt:lpstr>
      <vt:lpstr>F1 Measure, F2, F0.5</vt:lpstr>
      <vt:lpstr>Example</vt:lpstr>
      <vt:lpstr>PowerPoint Presentation</vt:lpstr>
      <vt:lpstr>ROC (Receiver Operating Characteristic)</vt:lpstr>
      <vt:lpstr>ROC (Receiver Operating Characteristic)</vt:lpstr>
    </vt:vector>
  </TitlesOfParts>
  <Company>Wentworth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Hongsheng Wu</cp:lastModifiedBy>
  <cp:revision>37</cp:revision>
  <cp:lastPrinted>1601-01-01T00:00:00Z</cp:lastPrinted>
  <dcterms:created xsi:type="dcterms:W3CDTF">2015-09-01T19:09:10Z</dcterms:created>
  <dcterms:modified xsi:type="dcterms:W3CDTF">2023-11-27T16:03:41Z</dcterms:modified>
</cp:coreProperties>
</file>