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1" r:id="rId2"/>
  </p:sldMasterIdLst>
  <p:notesMasterIdLst>
    <p:notesMasterId r:id="rId41"/>
  </p:notesMasterIdLst>
  <p:sldIdLst>
    <p:sldId id="260" r:id="rId3"/>
    <p:sldId id="268" r:id="rId4"/>
    <p:sldId id="352" r:id="rId5"/>
    <p:sldId id="552" r:id="rId6"/>
    <p:sldId id="589" r:id="rId7"/>
    <p:sldId id="591" r:id="rId8"/>
    <p:sldId id="593" r:id="rId9"/>
    <p:sldId id="594" r:id="rId10"/>
    <p:sldId id="596" r:id="rId11"/>
    <p:sldId id="598" r:id="rId12"/>
    <p:sldId id="637" r:id="rId13"/>
    <p:sldId id="601" r:id="rId14"/>
    <p:sldId id="570" r:id="rId15"/>
    <p:sldId id="602" r:id="rId16"/>
    <p:sldId id="604" r:id="rId17"/>
    <p:sldId id="605" r:id="rId18"/>
    <p:sldId id="606" r:id="rId19"/>
    <p:sldId id="607" r:id="rId20"/>
    <p:sldId id="608" r:id="rId21"/>
    <p:sldId id="609" r:id="rId22"/>
    <p:sldId id="603" r:id="rId23"/>
    <p:sldId id="610" r:id="rId24"/>
    <p:sldId id="617" r:id="rId25"/>
    <p:sldId id="618" r:id="rId26"/>
    <p:sldId id="619" r:id="rId27"/>
    <p:sldId id="620" r:id="rId28"/>
    <p:sldId id="621" r:id="rId29"/>
    <p:sldId id="623" r:id="rId30"/>
    <p:sldId id="624" r:id="rId31"/>
    <p:sldId id="625" r:id="rId32"/>
    <p:sldId id="626" r:id="rId33"/>
    <p:sldId id="627" r:id="rId34"/>
    <p:sldId id="628" r:id="rId35"/>
    <p:sldId id="630" r:id="rId36"/>
    <p:sldId id="635" r:id="rId37"/>
    <p:sldId id="636" r:id="rId38"/>
    <p:sldId id="629" r:id="rId39"/>
    <p:sldId id="632" r:id="rId40"/>
  </p:sldIdLst>
  <p:sldSz cx="10080625" cy="7559675"/>
  <p:notesSz cx="7010400" cy="9296400"/>
  <p:defaultTextStyle>
    <a:defPPr>
      <a:defRPr lang="en-US"/>
    </a:defPPr>
    <a:lvl1pPr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1pPr>
    <a:lvl2pPr marL="742950" indent="-28575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2pPr>
    <a:lvl3pPr marL="11430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3pPr>
    <a:lvl4pPr marL="16002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4pPr>
    <a:lvl5pPr marL="2057400" indent="-228600" algn="l" defTabSz="449263" rtl="0" fontAlgn="base" hangingPunct="0">
      <a:lnSpc>
        <a:spcPct val="98000"/>
      </a:lnSpc>
      <a:spcBef>
        <a:spcPct val="0"/>
      </a:spcBef>
      <a:spcAft>
        <a:spcPct val="0"/>
      </a:spcAft>
      <a:buClr>
        <a:srgbClr val="000000"/>
      </a:buClr>
      <a:buSzPct val="100000"/>
      <a:buFont typeface="Times New Roman" pitchFamily="16" charset="0"/>
      <a:defRPr sz="2400" kern="1200">
        <a:solidFill>
          <a:schemeClr val="tx1"/>
        </a:solidFill>
        <a:latin typeface="Bitstream Vera Serif" pitchFamily="16" charset="0"/>
        <a:ea typeface="+mn-ea"/>
        <a:cs typeface="+mn-cs"/>
      </a:defRPr>
    </a:lvl5pPr>
    <a:lvl6pPr marL="2286000" algn="l" defTabSz="914400" rtl="0" eaLnBrk="1" latinLnBrk="0" hangingPunct="1">
      <a:defRPr sz="2400" kern="1200">
        <a:solidFill>
          <a:schemeClr val="tx1"/>
        </a:solidFill>
        <a:latin typeface="Bitstream Vera Serif" pitchFamily="16" charset="0"/>
        <a:ea typeface="+mn-ea"/>
        <a:cs typeface="+mn-cs"/>
      </a:defRPr>
    </a:lvl6pPr>
    <a:lvl7pPr marL="2743200" algn="l" defTabSz="914400" rtl="0" eaLnBrk="1" latinLnBrk="0" hangingPunct="1">
      <a:defRPr sz="2400" kern="1200">
        <a:solidFill>
          <a:schemeClr val="tx1"/>
        </a:solidFill>
        <a:latin typeface="Bitstream Vera Serif" pitchFamily="16" charset="0"/>
        <a:ea typeface="+mn-ea"/>
        <a:cs typeface="+mn-cs"/>
      </a:defRPr>
    </a:lvl7pPr>
    <a:lvl8pPr marL="3200400" algn="l" defTabSz="914400" rtl="0" eaLnBrk="1" latinLnBrk="0" hangingPunct="1">
      <a:defRPr sz="2400" kern="1200">
        <a:solidFill>
          <a:schemeClr val="tx1"/>
        </a:solidFill>
        <a:latin typeface="Bitstream Vera Serif" pitchFamily="16" charset="0"/>
        <a:ea typeface="+mn-ea"/>
        <a:cs typeface="+mn-cs"/>
      </a:defRPr>
    </a:lvl8pPr>
    <a:lvl9pPr marL="3657600" algn="l" defTabSz="914400" rtl="0" eaLnBrk="1" latinLnBrk="0" hangingPunct="1">
      <a:defRPr sz="2400" kern="1200">
        <a:solidFill>
          <a:schemeClr val="tx1"/>
        </a:solidFill>
        <a:latin typeface="Bitstream Vera Serif" pitchFamily="1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662" userDrawn="1">
          <p15:clr>
            <a:srgbClr val="A4A3A4"/>
          </p15:clr>
        </p15:guide>
        <p15:guide id="2" pos="19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700000"/>
    <a:srgbClr val="FF8181"/>
    <a:srgbClr val="0F0595"/>
    <a:srgbClr val="820000"/>
    <a:srgbClr val="640000"/>
    <a:srgbClr val="FC0C0C"/>
    <a:srgbClr val="928F00"/>
    <a:srgbClr val="E3DE00"/>
    <a:srgbClr val="C9C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C5AE97-5582-4648-A19C-754BBA8944CA}" v="4" dt="2023-08-03T17:32:18.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7458" autoAdjust="0"/>
  </p:normalViewPr>
  <p:slideViewPr>
    <p:cSldViewPr>
      <p:cViewPr varScale="1">
        <p:scale>
          <a:sx n="78" d="100"/>
          <a:sy n="78" d="100"/>
        </p:scale>
        <p:origin x="1397" y="77"/>
      </p:cViewPr>
      <p:guideLst>
        <p:guide orient="horz" pos="2160"/>
        <p:guide pos="2880"/>
      </p:guideLst>
    </p:cSldViewPr>
  </p:slideViewPr>
  <p:outlineViewPr>
    <p:cViewPr varScale="1">
      <p:scale>
        <a:sx n="170" d="200"/>
        <a:sy n="170" d="200"/>
      </p:scale>
      <p:origin x="0" y="0"/>
    </p:cViewPr>
    <p:sldLst>
      <p:sld r:id="rId1" collapse="1"/>
      <p:sld r:id="rId2" collapse="1"/>
      <p:sld r:id="rId3" collapse="1"/>
      <p:sld r:id="rId4" collapse="1"/>
      <p:sld r:id="rId5" collapse="1"/>
    </p:sldLst>
  </p:outlineViewPr>
  <p:notesTextViewPr>
    <p:cViewPr>
      <p:scale>
        <a:sx n="1" d="1"/>
        <a:sy n="1" d="1"/>
      </p:scale>
      <p:origin x="0" y="0"/>
    </p:cViewPr>
  </p:notesTextViewPr>
  <p:notesViewPr>
    <p:cSldViewPr>
      <p:cViewPr varScale="1">
        <p:scale>
          <a:sx n="59" d="100"/>
          <a:sy n="59" d="100"/>
        </p:scale>
        <p:origin x="-1752" y="-72"/>
      </p:cViewPr>
      <p:guideLst>
        <p:guide orient="horz" pos="2662"/>
        <p:guide pos="19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 Target="slides/slide1.xml"/><Relationship Id="rId5" Type="http://schemas.openxmlformats.org/officeDocument/2006/relationships/slide" Target="slides/slide23.xml"/><Relationship Id="rId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Ming" userId="b82a8543-f1f7-489a-9aa1-19dfec147758" providerId="ADAL" clId="{6376A95B-F6F4-4E04-ADB8-0F8B30F41D42}"/>
    <pc:docChg chg="undo custSel addSld delSld modSld sldOrd">
      <pc:chgData name="Zhang, Ming" userId="b82a8543-f1f7-489a-9aa1-19dfec147758" providerId="ADAL" clId="{6376A95B-F6F4-4E04-ADB8-0F8B30F41D42}" dt="2022-12-26T18:23:43.708" v="3569" actId="14100"/>
      <pc:docMkLst>
        <pc:docMk/>
      </pc:docMkLst>
      <pc:sldChg chg="modSp mod">
        <pc:chgData name="Zhang, Ming" userId="b82a8543-f1f7-489a-9aa1-19dfec147758" providerId="ADAL" clId="{6376A95B-F6F4-4E04-ADB8-0F8B30F41D42}" dt="2022-12-07T20:11:23.679" v="30" actId="20577"/>
        <pc:sldMkLst>
          <pc:docMk/>
          <pc:sldMk cId="2671960317" sldId="260"/>
        </pc:sldMkLst>
        <pc:spChg chg="mod">
          <ac:chgData name="Zhang, Ming" userId="b82a8543-f1f7-489a-9aa1-19dfec147758" providerId="ADAL" clId="{6376A95B-F6F4-4E04-ADB8-0F8B30F41D42}" dt="2022-12-07T20:11:23.679" v="30" actId="20577"/>
          <ac:spMkLst>
            <pc:docMk/>
            <pc:sldMk cId="2671960317" sldId="260"/>
            <ac:spMk id="4" creationId="{00000000-0000-0000-0000-000000000000}"/>
          </ac:spMkLst>
        </pc:spChg>
      </pc:sldChg>
      <pc:sldChg chg="modSp mod">
        <pc:chgData name="Zhang, Ming" userId="b82a8543-f1f7-489a-9aa1-19dfec147758" providerId="ADAL" clId="{6376A95B-F6F4-4E04-ADB8-0F8B30F41D42}" dt="2022-12-07T20:12:12.232" v="119" actId="20577"/>
        <pc:sldMkLst>
          <pc:docMk/>
          <pc:sldMk cId="5946082" sldId="268"/>
        </pc:sldMkLst>
        <pc:spChg chg="mod">
          <ac:chgData name="Zhang, Ming" userId="b82a8543-f1f7-489a-9aa1-19dfec147758" providerId="ADAL" clId="{6376A95B-F6F4-4E04-ADB8-0F8B30F41D42}" dt="2022-12-07T20:12:12.232" v="119" actId="20577"/>
          <ac:spMkLst>
            <pc:docMk/>
            <pc:sldMk cId="5946082" sldId="268"/>
            <ac:spMk id="3" creationId="{00000000-0000-0000-0000-000000000000}"/>
          </ac:spMkLst>
        </pc:spChg>
      </pc:sldChg>
      <pc:sldChg chg="modSp mod">
        <pc:chgData name="Zhang, Ming" userId="b82a8543-f1f7-489a-9aa1-19dfec147758" providerId="ADAL" clId="{6376A95B-F6F4-4E04-ADB8-0F8B30F41D42}" dt="2022-12-07T20:12:26.367" v="139" actId="20577"/>
        <pc:sldMkLst>
          <pc:docMk/>
          <pc:sldMk cId="2934890774" sldId="352"/>
        </pc:sldMkLst>
        <pc:spChg chg="mod">
          <ac:chgData name="Zhang, Ming" userId="b82a8543-f1f7-489a-9aa1-19dfec147758" providerId="ADAL" clId="{6376A95B-F6F4-4E04-ADB8-0F8B30F41D42}" dt="2022-12-07T20:12:26.367" v="139" actId="20577"/>
          <ac:spMkLst>
            <pc:docMk/>
            <pc:sldMk cId="2934890774" sldId="352"/>
            <ac:spMk id="6" creationId="{5A31ACBC-ED41-BA7B-410E-C71BE39BD59A}"/>
          </ac:spMkLst>
        </pc:spChg>
      </pc:sldChg>
      <pc:sldChg chg="addSp modSp mod">
        <pc:chgData name="Zhang, Ming" userId="b82a8543-f1f7-489a-9aa1-19dfec147758" providerId="ADAL" clId="{6376A95B-F6F4-4E04-ADB8-0F8B30F41D42}" dt="2022-12-07T20:14:06.007" v="193" actId="20577"/>
        <pc:sldMkLst>
          <pc:docMk/>
          <pc:sldMk cId="1330744714" sldId="552"/>
        </pc:sldMkLst>
        <pc:spChg chg="mod">
          <ac:chgData name="Zhang, Ming" userId="b82a8543-f1f7-489a-9aa1-19dfec147758" providerId="ADAL" clId="{6376A95B-F6F4-4E04-ADB8-0F8B30F41D42}" dt="2022-12-07T20:12:41.736" v="156" actId="14100"/>
          <ac:spMkLst>
            <pc:docMk/>
            <pc:sldMk cId="1330744714" sldId="552"/>
            <ac:spMk id="2" creationId="{4ACD4FC7-A367-4162-ECE7-06C08105B180}"/>
          </ac:spMkLst>
        </pc:spChg>
        <pc:spChg chg="mod">
          <ac:chgData name="Zhang, Ming" userId="b82a8543-f1f7-489a-9aa1-19dfec147758" providerId="ADAL" clId="{6376A95B-F6F4-4E04-ADB8-0F8B30F41D42}" dt="2022-12-07T20:14:06.007" v="193" actId="20577"/>
          <ac:spMkLst>
            <pc:docMk/>
            <pc:sldMk cId="1330744714" sldId="552"/>
            <ac:spMk id="3" creationId="{AC1E7C7D-0946-65A3-7FFD-FA963A347AB6}"/>
          </ac:spMkLst>
        </pc:spChg>
        <pc:picChg chg="add mod">
          <ac:chgData name="Zhang, Ming" userId="b82a8543-f1f7-489a-9aa1-19dfec147758" providerId="ADAL" clId="{6376A95B-F6F4-4E04-ADB8-0F8B30F41D42}" dt="2022-12-07T20:14:00.582" v="191" actId="1076"/>
          <ac:picMkLst>
            <pc:docMk/>
            <pc:sldMk cId="1330744714" sldId="552"/>
            <ac:picMk id="5" creationId="{36F2D744-5098-D9EB-B159-1C8122F81546}"/>
          </ac:picMkLst>
        </pc:picChg>
      </pc:sldChg>
      <pc:sldChg chg="add del">
        <pc:chgData name="Zhang, Ming" userId="b82a8543-f1f7-489a-9aa1-19dfec147758" providerId="ADAL" clId="{6376A95B-F6F4-4E04-ADB8-0F8B30F41D42}" dt="2022-12-07T21:23:46.930" v="1191" actId="47"/>
        <pc:sldMkLst>
          <pc:docMk/>
          <pc:sldMk cId="2133748781" sldId="553"/>
        </pc:sldMkLst>
      </pc:sldChg>
      <pc:sldChg chg="add del">
        <pc:chgData name="Zhang, Ming" userId="b82a8543-f1f7-489a-9aa1-19dfec147758" providerId="ADAL" clId="{6376A95B-F6F4-4E04-ADB8-0F8B30F41D42}" dt="2022-12-07T21:23:46.930" v="1191" actId="47"/>
        <pc:sldMkLst>
          <pc:docMk/>
          <pc:sldMk cId="2342144264" sldId="554"/>
        </pc:sldMkLst>
      </pc:sldChg>
      <pc:sldChg chg="add del">
        <pc:chgData name="Zhang, Ming" userId="b82a8543-f1f7-489a-9aa1-19dfec147758" providerId="ADAL" clId="{6376A95B-F6F4-4E04-ADB8-0F8B30F41D42}" dt="2022-12-07T21:23:46.930" v="1191" actId="47"/>
        <pc:sldMkLst>
          <pc:docMk/>
          <pc:sldMk cId="465245669" sldId="555"/>
        </pc:sldMkLst>
      </pc:sldChg>
      <pc:sldChg chg="add del">
        <pc:chgData name="Zhang, Ming" userId="b82a8543-f1f7-489a-9aa1-19dfec147758" providerId="ADAL" clId="{6376A95B-F6F4-4E04-ADB8-0F8B30F41D42}" dt="2022-12-07T21:23:46.930" v="1191" actId="47"/>
        <pc:sldMkLst>
          <pc:docMk/>
          <pc:sldMk cId="880913416" sldId="556"/>
        </pc:sldMkLst>
      </pc:sldChg>
      <pc:sldChg chg="add del">
        <pc:chgData name="Zhang, Ming" userId="b82a8543-f1f7-489a-9aa1-19dfec147758" providerId="ADAL" clId="{6376A95B-F6F4-4E04-ADB8-0F8B30F41D42}" dt="2022-12-07T21:23:46.930" v="1191" actId="47"/>
        <pc:sldMkLst>
          <pc:docMk/>
          <pc:sldMk cId="3021577548" sldId="557"/>
        </pc:sldMkLst>
      </pc:sldChg>
      <pc:sldChg chg="add del">
        <pc:chgData name="Zhang, Ming" userId="b82a8543-f1f7-489a-9aa1-19dfec147758" providerId="ADAL" clId="{6376A95B-F6F4-4E04-ADB8-0F8B30F41D42}" dt="2022-12-07T21:23:46.930" v="1191" actId="47"/>
        <pc:sldMkLst>
          <pc:docMk/>
          <pc:sldMk cId="1410443754" sldId="558"/>
        </pc:sldMkLst>
      </pc:sldChg>
      <pc:sldChg chg="add del">
        <pc:chgData name="Zhang, Ming" userId="b82a8543-f1f7-489a-9aa1-19dfec147758" providerId="ADAL" clId="{6376A95B-F6F4-4E04-ADB8-0F8B30F41D42}" dt="2022-12-07T21:23:46.930" v="1191" actId="47"/>
        <pc:sldMkLst>
          <pc:docMk/>
          <pc:sldMk cId="4232269743" sldId="559"/>
        </pc:sldMkLst>
      </pc:sldChg>
      <pc:sldChg chg="add del">
        <pc:chgData name="Zhang, Ming" userId="b82a8543-f1f7-489a-9aa1-19dfec147758" providerId="ADAL" clId="{6376A95B-F6F4-4E04-ADB8-0F8B30F41D42}" dt="2022-12-07T21:23:46.930" v="1191" actId="47"/>
        <pc:sldMkLst>
          <pc:docMk/>
          <pc:sldMk cId="3459693952" sldId="560"/>
        </pc:sldMkLst>
      </pc:sldChg>
      <pc:sldChg chg="add del">
        <pc:chgData name="Zhang, Ming" userId="b82a8543-f1f7-489a-9aa1-19dfec147758" providerId="ADAL" clId="{6376A95B-F6F4-4E04-ADB8-0F8B30F41D42}" dt="2022-12-07T21:23:46.930" v="1191" actId="47"/>
        <pc:sldMkLst>
          <pc:docMk/>
          <pc:sldMk cId="2123297971" sldId="561"/>
        </pc:sldMkLst>
      </pc:sldChg>
      <pc:sldChg chg="add del">
        <pc:chgData name="Zhang, Ming" userId="b82a8543-f1f7-489a-9aa1-19dfec147758" providerId="ADAL" clId="{6376A95B-F6F4-4E04-ADB8-0F8B30F41D42}" dt="2022-12-07T21:23:46.930" v="1191" actId="47"/>
        <pc:sldMkLst>
          <pc:docMk/>
          <pc:sldMk cId="1782829287" sldId="562"/>
        </pc:sldMkLst>
      </pc:sldChg>
      <pc:sldChg chg="add del">
        <pc:chgData name="Zhang, Ming" userId="b82a8543-f1f7-489a-9aa1-19dfec147758" providerId="ADAL" clId="{6376A95B-F6F4-4E04-ADB8-0F8B30F41D42}" dt="2022-12-07T21:23:46.930" v="1191" actId="47"/>
        <pc:sldMkLst>
          <pc:docMk/>
          <pc:sldMk cId="3846738616" sldId="563"/>
        </pc:sldMkLst>
      </pc:sldChg>
      <pc:sldChg chg="del">
        <pc:chgData name="Zhang, Ming" userId="b82a8543-f1f7-489a-9aa1-19dfec147758" providerId="ADAL" clId="{6376A95B-F6F4-4E04-ADB8-0F8B30F41D42}" dt="2022-12-07T23:38:46.752" v="1233" actId="47"/>
        <pc:sldMkLst>
          <pc:docMk/>
          <pc:sldMk cId="1510857745" sldId="564"/>
        </pc:sldMkLst>
      </pc:sldChg>
      <pc:sldChg chg="add del">
        <pc:chgData name="Zhang, Ming" userId="b82a8543-f1f7-489a-9aa1-19dfec147758" providerId="ADAL" clId="{6376A95B-F6F4-4E04-ADB8-0F8B30F41D42}" dt="2022-12-07T21:23:46.930" v="1191" actId="47"/>
        <pc:sldMkLst>
          <pc:docMk/>
          <pc:sldMk cId="887571633" sldId="565"/>
        </pc:sldMkLst>
      </pc:sldChg>
      <pc:sldChg chg="add del">
        <pc:chgData name="Zhang, Ming" userId="b82a8543-f1f7-489a-9aa1-19dfec147758" providerId="ADAL" clId="{6376A95B-F6F4-4E04-ADB8-0F8B30F41D42}" dt="2022-12-07T21:23:46.930" v="1191" actId="47"/>
        <pc:sldMkLst>
          <pc:docMk/>
          <pc:sldMk cId="3711530655" sldId="566"/>
        </pc:sldMkLst>
      </pc:sldChg>
      <pc:sldChg chg="add del">
        <pc:chgData name="Zhang, Ming" userId="b82a8543-f1f7-489a-9aa1-19dfec147758" providerId="ADAL" clId="{6376A95B-F6F4-4E04-ADB8-0F8B30F41D42}" dt="2022-12-07T21:23:46.930" v="1191" actId="47"/>
        <pc:sldMkLst>
          <pc:docMk/>
          <pc:sldMk cId="3402056774" sldId="567"/>
        </pc:sldMkLst>
      </pc:sldChg>
      <pc:sldChg chg="add del">
        <pc:chgData name="Zhang, Ming" userId="b82a8543-f1f7-489a-9aa1-19dfec147758" providerId="ADAL" clId="{6376A95B-F6F4-4E04-ADB8-0F8B30F41D42}" dt="2022-12-07T21:23:46.930" v="1191" actId="47"/>
        <pc:sldMkLst>
          <pc:docMk/>
          <pc:sldMk cId="1897731666" sldId="568"/>
        </pc:sldMkLst>
      </pc:sldChg>
      <pc:sldChg chg="add del">
        <pc:chgData name="Zhang, Ming" userId="b82a8543-f1f7-489a-9aa1-19dfec147758" providerId="ADAL" clId="{6376A95B-F6F4-4E04-ADB8-0F8B30F41D42}" dt="2022-12-07T21:23:46.930" v="1191" actId="47"/>
        <pc:sldMkLst>
          <pc:docMk/>
          <pc:sldMk cId="3760528679" sldId="569"/>
        </pc:sldMkLst>
      </pc:sldChg>
      <pc:sldChg chg="modSp mod">
        <pc:chgData name="Zhang, Ming" userId="b82a8543-f1f7-489a-9aa1-19dfec147758" providerId="ADAL" clId="{6376A95B-F6F4-4E04-ADB8-0F8B30F41D42}" dt="2022-12-07T21:24:11.113" v="1230" actId="20577"/>
        <pc:sldMkLst>
          <pc:docMk/>
          <pc:sldMk cId="3600270610" sldId="570"/>
        </pc:sldMkLst>
        <pc:spChg chg="mod">
          <ac:chgData name="Zhang, Ming" userId="b82a8543-f1f7-489a-9aa1-19dfec147758" providerId="ADAL" clId="{6376A95B-F6F4-4E04-ADB8-0F8B30F41D42}" dt="2022-12-07T21:24:11.113" v="1230" actId="20577"/>
          <ac:spMkLst>
            <pc:docMk/>
            <pc:sldMk cId="3600270610" sldId="570"/>
            <ac:spMk id="6" creationId="{5A31ACBC-ED41-BA7B-410E-C71BE39BD59A}"/>
          </ac:spMkLst>
        </pc:spChg>
      </pc:sldChg>
      <pc:sldChg chg="del">
        <pc:chgData name="Zhang, Ming" userId="b82a8543-f1f7-489a-9aa1-19dfec147758" providerId="ADAL" clId="{6376A95B-F6F4-4E04-ADB8-0F8B30F41D42}" dt="2022-12-07T23:38:46.752" v="1233" actId="47"/>
        <pc:sldMkLst>
          <pc:docMk/>
          <pc:sldMk cId="1691555694" sldId="571"/>
        </pc:sldMkLst>
      </pc:sldChg>
      <pc:sldChg chg="del">
        <pc:chgData name="Zhang, Ming" userId="b82a8543-f1f7-489a-9aa1-19dfec147758" providerId="ADAL" clId="{6376A95B-F6F4-4E04-ADB8-0F8B30F41D42}" dt="2022-12-07T23:38:46.752" v="1233" actId="47"/>
        <pc:sldMkLst>
          <pc:docMk/>
          <pc:sldMk cId="1424677152" sldId="572"/>
        </pc:sldMkLst>
      </pc:sldChg>
      <pc:sldChg chg="del">
        <pc:chgData name="Zhang, Ming" userId="b82a8543-f1f7-489a-9aa1-19dfec147758" providerId="ADAL" clId="{6376A95B-F6F4-4E04-ADB8-0F8B30F41D42}" dt="2022-12-07T23:38:46.752" v="1233" actId="47"/>
        <pc:sldMkLst>
          <pc:docMk/>
          <pc:sldMk cId="3094642369" sldId="573"/>
        </pc:sldMkLst>
      </pc:sldChg>
      <pc:sldChg chg="del">
        <pc:chgData name="Zhang, Ming" userId="b82a8543-f1f7-489a-9aa1-19dfec147758" providerId="ADAL" clId="{6376A95B-F6F4-4E04-ADB8-0F8B30F41D42}" dt="2022-12-07T23:38:46.752" v="1233" actId="47"/>
        <pc:sldMkLst>
          <pc:docMk/>
          <pc:sldMk cId="3845320955" sldId="574"/>
        </pc:sldMkLst>
      </pc:sldChg>
      <pc:sldChg chg="del">
        <pc:chgData name="Zhang, Ming" userId="b82a8543-f1f7-489a-9aa1-19dfec147758" providerId="ADAL" clId="{6376A95B-F6F4-4E04-ADB8-0F8B30F41D42}" dt="2022-12-07T23:38:46.752" v="1233" actId="47"/>
        <pc:sldMkLst>
          <pc:docMk/>
          <pc:sldMk cId="2996304488" sldId="575"/>
        </pc:sldMkLst>
      </pc:sldChg>
      <pc:sldChg chg="del">
        <pc:chgData name="Zhang, Ming" userId="b82a8543-f1f7-489a-9aa1-19dfec147758" providerId="ADAL" clId="{6376A95B-F6F4-4E04-ADB8-0F8B30F41D42}" dt="2022-12-07T23:38:46.752" v="1233" actId="47"/>
        <pc:sldMkLst>
          <pc:docMk/>
          <pc:sldMk cId="3085544380" sldId="576"/>
        </pc:sldMkLst>
      </pc:sldChg>
      <pc:sldChg chg="del">
        <pc:chgData name="Zhang, Ming" userId="b82a8543-f1f7-489a-9aa1-19dfec147758" providerId="ADAL" clId="{6376A95B-F6F4-4E04-ADB8-0F8B30F41D42}" dt="2022-12-07T23:38:46.752" v="1233" actId="47"/>
        <pc:sldMkLst>
          <pc:docMk/>
          <pc:sldMk cId="2902033773" sldId="577"/>
        </pc:sldMkLst>
      </pc:sldChg>
      <pc:sldChg chg="del">
        <pc:chgData name="Zhang, Ming" userId="b82a8543-f1f7-489a-9aa1-19dfec147758" providerId="ADAL" clId="{6376A95B-F6F4-4E04-ADB8-0F8B30F41D42}" dt="2022-12-07T23:38:46.752" v="1233" actId="47"/>
        <pc:sldMkLst>
          <pc:docMk/>
          <pc:sldMk cId="191318399" sldId="578"/>
        </pc:sldMkLst>
      </pc:sldChg>
      <pc:sldChg chg="del">
        <pc:chgData name="Zhang, Ming" userId="b82a8543-f1f7-489a-9aa1-19dfec147758" providerId="ADAL" clId="{6376A95B-F6F4-4E04-ADB8-0F8B30F41D42}" dt="2022-12-07T23:38:46.752" v="1233" actId="47"/>
        <pc:sldMkLst>
          <pc:docMk/>
          <pc:sldMk cId="54600382" sldId="579"/>
        </pc:sldMkLst>
      </pc:sldChg>
      <pc:sldChg chg="del">
        <pc:chgData name="Zhang, Ming" userId="b82a8543-f1f7-489a-9aa1-19dfec147758" providerId="ADAL" clId="{6376A95B-F6F4-4E04-ADB8-0F8B30F41D42}" dt="2022-12-07T23:38:46.752" v="1233" actId="47"/>
        <pc:sldMkLst>
          <pc:docMk/>
          <pc:sldMk cId="1126558284" sldId="580"/>
        </pc:sldMkLst>
      </pc:sldChg>
      <pc:sldChg chg="del">
        <pc:chgData name="Zhang, Ming" userId="b82a8543-f1f7-489a-9aa1-19dfec147758" providerId="ADAL" clId="{6376A95B-F6F4-4E04-ADB8-0F8B30F41D42}" dt="2022-12-07T23:38:46.752" v="1233" actId="47"/>
        <pc:sldMkLst>
          <pc:docMk/>
          <pc:sldMk cId="3830888648" sldId="581"/>
        </pc:sldMkLst>
      </pc:sldChg>
      <pc:sldChg chg="del">
        <pc:chgData name="Zhang, Ming" userId="b82a8543-f1f7-489a-9aa1-19dfec147758" providerId="ADAL" clId="{6376A95B-F6F4-4E04-ADB8-0F8B30F41D42}" dt="2022-12-07T23:38:46.752" v="1233" actId="47"/>
        <pc:sldMkLst>
          <pc:docMk/>
          <pc:sldMk cId="1116378045" sldId="582"/>
        </pc:sldMkLst>
      </pc:sldChg>
      <pc:sldChg chg="del">
        <pc:chgData name="Zhang, Ming" userId="b82a8543-f1f7-489a-9aa1-19dfec147758" providerId="ADAL" clId="{6376A95B-F6F4-4E04-ADB8-0F8B30F41D42}" dt="2022-12-07T23:38:46.752" v="1233" actId="47"/>
        <pc:sldMkLst>
          <pc:docMk/>
          <pc:sldMk cId="2032622829" sldId="583"/>
        </pc:sldMkLst>
      </pc:sldChg>
      <pc:sldChg chg="del">
        <pc:chgData name="Zhang, Ming" userId="b82a8543-f1f7-489a-9aa1-19dfec147758" providerId="ADAL" clId="{6376A95B-F6F4-4E04-ADB8-0F8B30F41D42}" dt="2022-12-07T23:38:46.752" v="1233" actId="47"/>
        <pc:sldMkLst>
          <pc:docMk/>
          <pc:sldMk cId="4086255575" sldId="584"/>
        </pc:sldMkLst>
      </pc:sldChg>
      <pc:sldChg chg="del">
        <pc:chgData name="Zhang, Ming" userId="b82a8543-f1f7-489a-9aa1-19dfec147758" providerId="ADAL" clId="{6376A95B-F6F4-4E04-ADB8-0F8B30F41D42}" dt="2022-12-07T23:38:46.752" v="1233" actId="47"/>
        <pc:sldMkLst>
          <pc:docMk/>
          <pc:sldMk cId="2477707361" sldId="585"/>
        </pc:sldMkLst>
      </pc:sldChg>
      <pc:sldChg chg="del">
        <pc:chgData name="Zhang, Ming" userId="b82a8543-f1f7-489a-9aa1-19dfec147758" providerId="ADAL" clId="{6376A95B-F6F4-4E04-ADB8-0F8B30F41D42}" dt="2022-12-07T23:38:46.752" v="1233" actId="47"/>
        <pc:sldMkLst>
          <pc:docMk/>
          <pc:sldMk cId="715065467" sldId="586"/>
        </pc:sldMkLst>
      </pc:sldChg>
      <pc:sldChg chg="del">
        <pc:chgData name="Zhang, Ming" userId="b82a8543-f1f7-489a-9aa1-19dfec147758" providerId="ADAL" clId="{6376A95B-F6F4-4E04-ADB8-0F8B30F41D42}" dt="2022-12-07T23:38:46.752" v="1233" actId="47"/>
        <pc:sldMkLst>
          <pc:docMk/>
          <pc:sldMk cId="1307531054" sldId="587"/>
        </pc:sldMkLst>
      </pc:sldChg>
      <pc:sldChg chg="addSp modSp new add del mod">
        <pc:chgData name="Zhang, Ming" userId="b82a8543-f1f7-489a-9aa1-19dfec147758" providerId="ADAL" clId="{6376A95B-F6F4-4E04-ADB8-0F8B30F41D42}" dt="2022-12-07T21:23:31.085" v="1190" actId="47"/>
        <pc:sldMkLst>
          <pc:docMk/>
          <pc:sldMk cId="1509999177" sldId="588"/>
        </pc:sldMkLst>
        <pc:spChg chg="mod">
          <ac:chgData name="Zhang, Ming" userId="b82a8543-f1f7-489a-9aa1-19dfec147758" providerId="ADAL" clId="{6376A95B-F6F4-4E04-ADB8-0F8B30F41D42}" dt="2022-12-07T21:19:46.802" v="1093" actId="20577"/>
          <ac:spMkLst>
            <pc:docMk/>
            <pc:sldMk cId="1509999177" sldId="588"/>
            <ac:spMk id="2" creationId="{7144DBC5-54FB-095A-E18E-E9106C0FF427}"/>
          </ac:spMkLst>
        </pc:spChg>
        <pc:spChg chg="mod">
          <ac:chgData name="Zhang, Ming" userId="b82a8543-f1f7-489a-9aa1-19dfec147758" providerId="ADAL" clId="{6376A95B-F6F4-4E04-ADB8-0F8B30F41D42}" dt="2022-12-07T21:21:49.944" v="1179" actId="20577"/>
          <ac:spMkLst>
            <pc:docMk/>
            <pc:sldMk cId="1509999177" sldId="588"/>
            <ac:spMk id="3" creationId="{915A48E7-A1F0-68BF-237E-6D0A8C468673}"/>
          </ac:spMkLst>
        </pc:spChg>
        <pc:picChg chg="add mod">
          <ac:chgData name="Zhang, Ming" userId="b82a8543-f1f7-489a-9aa1-19dfec147758" providerId="ADAL" clId="{6376A95B-F6F4-4E04-ADB8-0F8B30F41D42}" dt="2022-12-07T21:21:45.644" v="1178" actId="1076"/>
          <ac:picMkLst>
            <pc:docMk/>
            <pc:sldMk cId="1509999177" sldId="588"/>
            <ac:picMk id="5" creationId="{C142179C-63D3-F844-7888-99F3EFC9B53A}"/>
          </ac:picMkLst>
        </pc:picChg>
        <pc:picChg chg="add mod">
          <ac:chgData name="Zhang, Ming" userId="b82a8543-f1f7-489a-9aa1-19dfec147758" providerId="ADAL" clId="{6376A95B-F6F4-4E04-ADB8-0F8B30F41D42}" dt="2022-12-07T21:22:09.697" v="1186" actId="14100"/>
          <ac:picMkLst>
            <pc:docMk/>
            <pc:sldMk cId="1509999177" sldId="588"/>
            <ac:picMk id="7" creationId="{05971BD8-326C-A217-682D-A51B1005B4BB}"/>
          </ac:picMkLst>
        </pc:picChg>
      </pc:sldChg>
      <pc:sldChg chg="addSp delSp modSp add mod">
        <pc:chgData name="Zhang, Ming" userId="b82a8543-f1f7-489a-9aa1-19dfec147758" providerId="ADAL" clId="{6376A95B-F6F4-4E04-ADB8-0F8B30F41D42}" dt="2022-12-07T20:34:16.560" v="227" actId="22"/>
        <pc:sldMkLst>
          <pc:docMk/>
          <pc:sldMk cId="55762596" sldId="589"/>
        </pc:sldMkLst>
        <pc:spChg chg="mod">
          <ac:chgData name="Zhang, Ming" userId="b82a8543-f1f7-489a-9aa1-19dfec147758" providerId="ADAL" clId="{6376A95B-F6F4-4E04-ADB8-0F8B30F41D42}" dt="2022-12-07T20:32:47.803" v="225" actId="255"/>
          <ac:spMkLst>
            <pc:docMk/>
            <pc:sldMk cId="55762596" sldId="589"/>
            <ac:spMk id="3" creationId="{AC1E7C7D-0946-65A3-7FFD-FA963A347AB6}"/>
          </ac:spMkLst>
        </pc:spChg>
        <pc:spChg chg="add del">
          <ac:chgData name="Zhang, Ming" userId="b82a8543-f1f7-489a-9aa1-19dfec147758" providerId="ADAL" clId="{6376A95B-F6F4-4E04-ADB8-0F8B30F41D42}" dt="2022-12-07T20:34:16.560" v="227" actId="22"/>
          <ac:spMkLst>
            <pc:docMk/>
            <pc:sldMk cId="55762596" sldId="589"/>
            <ac:spMk id="6" creationId="{87B2D6DB-C34D-7DF4-EBFF-5DFB27E5CBE8}"/>
          </ac:spMkLst>
        </pc:spChg>
        <pc:picChg chg="mod">
          <ac:chgData name="Zhang, Ming" userId="b82a8543-f1f7-489a-9aa1-19dfec147758" providerId="ADAL" clId="{6376A95B-F6F4-4E04-ADB8-0F8B30F41D42}" dt="2022-12-07T20:32:33.665" v="220" actId="1076"/>
          <ac:picMkLst>
            <pc:docMk/>
            <pc:sldMk cId="55762596" sldId="589"/>
            <ac:picMk id="5" creationId="{36F2D744-5098-D9EB-B159-1C8122F81546}"/>
          </ac:picMkLst>
        </pc:picChg>
      </pc:sldChg>
      <pc:sldChg chg="addSp delSp modSp add mod">
        <pc:chgData name="Zhang, Ming" userId="b82a8543-f1f7-489a-9aa1-19dfec147758" providerId="ADAL" clId="{6376A95B-F6F4-4E04-ADB8-0F8B30F41D42}" dt="2022-12-26T14:48:03.626" v="3506"/>
        <pc:sldMkLst>
          <pc:docMk/>
          <pc:sldMk cId="655292140" sldId="590"/>
        </pc:sldMkLst>
        <pc:spChg chg="mod">
          <ac:chgData name="Zhang, Ming" userId="b82a8543-f1f7-489a-9aa1-19dfec147758" providerId="ADAL" clId="{6376A95B-F6F4-4E04-ADB8-0F8B30F41D42}" dt="2022-12-26T14:48:03.626" v="3506"/>
          <ac:spMkLst>
            <pc:docMk/>
            <pc:sldMk cId="655292140" sldId="590"/>
            <ac:spMk id="3" creationId="{AC1E7C7D-0946-65A3-7FFD-FA963A347AB6}"/>
          </ac:spMkLst>
        </pc:spChg>
        <pc:picChg chg="del">
          <ac:chgData name="Zhang, Ming" userId="b82a8543-f1f7-489a-9aa1-19dfec147758" providerId="ADAL" clId="{6376A95B-F6F4-4E04-ADB8-0F8B30F41D42}" dt="2022-12-07T20:34:57.922" v="251" actId="478"/>
          <ac:picMkLst>
            <pc:docMk/>
            <pc:sldMk cId="655292140" sldId="590"/>
            <ac:picMk id="5" creationId="{36F2D744-5098-D9EB-B159-1C8122F81546}"/>
          </ac:picMkLst>
        </pc:picChg>
        <pc:picChg chg="add mod">
          <ac:chgData name="Zhang, Ming" userId="b82a8543-f1f7-489a-9aa1-19dfec147758" providerId="ADAL" clId="{6376A95B-F6F4-4E04-ADB8-0F8B30F41D42}" dt="2022-12-07T20:35:05.981" v="254" actId="1076"/>
          <ac:picMkLst>
            <pc:docMk/>
            <pc:sldMk cId="655292140" sldId="590"/>
            <ac:picMk id="6" creationId="{8A218A47-30D1-4724-4AA4-6B4DEF6D4DEE}"/>
          </ac:picMkLst>
        </pc:picChg>
      </pc:sldChg>
      <pc:sldChg chg="delSp modSp add mod">
        <pc:chgData name="Zhang, Ming" userId="b82a8543-f1f7-489a-9aa1-19dfec147758" providerId="ADAL" clId="{6376A95B-F6F4-4E04-ADB8-0F8B30F41D42}" dt="2022-12-07T20:40:44.409" v="382" actId="255"/>
        <pc:sldMkLst>
          <pc:docMk/>
          <pc:sldMk cId="4067615385" sldId="591"/>
        </pc:sldMkLst>
        <pc:spChg chg="mod">
          <ac:chgData name="Zhang, Ming" userId="b82a8543-f1f7-489a-9aa1-19dfec147758" providerId="ADAL" clId="{6376A95B-F6F4-4E04-ADB8-0F8B30F41D42}" dt="2022-12-07T20:40:44.409" v="382" actId="255"/>
          <ac:spMkLst>
            <pc:docMk/>
            <pc:sldMk cId="4067615385" sldId="591"/>
            <ac:spMk id="3" creationId="{AC1E7C7D-0946-65A3-7FFD-FA963A347AB6}"/>
          </ac:spMkLst>
        </pc:spChg>
        <pc:picChg chg="del">
          <ac:chgData name="Zhang, Ming" userId="b82a8543-f1f7-489a-9aa1-19dfec147758" providerId="ADAL" clId="{6376A95B-F6F4-4E04-ADB8-0F8B30F41D42}" dt="2022-12-07T20:36:12.424" v="258" actId="478"/>
          <ac:picMkLst>
            <pc:docMk/>
            <pc:sldMk cId="4067615385" sldId="591"/>
            <ac:picMk id="6" creationId="{8A218A47-30D1-4724-4AA4-6B4DEF6D4DEE}"/>
          </ac:picMkLst>
        </pc:picChg>
      </pc:sldChg>
      <pc:sldChg chg="modSp add mod">
        <pc:chgData name="Zhang, Ming" userId="b82a8543-f1f7-489a-9aa1-19dfec147758" providerId="ADAL" clId="{6376A95B-F6F4-4E04-ADB8-0F8B30F41D42}" dt="2022-12-07T20:46:51.362" v="472" actId="20577"/>
        <pc:sldMkLst>
          <pc:docMk/>
          <pc:sldMk cId="1732176820" sldId="592"/>
        </pc:sldMkLst>
        <pc:spChg chg="mod">
          <ac:chgData name="Zhang, Ming" userId="b82a8543-f1f7-489a-9aa1-19dfec147758" providerId="ADAL" clId="{6376A95B-F6F4-4E04-ADB8-0F8B30F41D42}" dt="2022-12-07T20:46:51.362" v="472" actId="20577"/>
          <ac:spMkLst>
            <pc:docMk/>
            <pc:sldMk cId="1732176820" sldId="592"/>
            <ac:spMk id="3" creationId="{AC1E7C7D-0946-65A3-7FFD-FA963A347AB6}"/>
          </ac:spMkLst>
        </pc:spChg>
      </pc:sldChg>
      <pc:sldChg chg="modSp add mod">
        <pc:chgData name="Zhang, Ming" userId="b82a8543-f1f7-489a-9aa1-19dfec147758" providerId="ADAL" clId="{6376A95B-F6F4-4E04-ADB8-0F8B30F41D42}" dt="2022-12-07T20:52:59.733" v="549" actId="20577"/>
        <pc:sldMkLst>
          <pc:docMk/>
          <pc:sldMk cId="736125528" sldId="593"/>
        </pc:sldMkLst>
        <pc:spChg chg="mod">
          <ac:chgData name="Zhang, Ming" userId="b82a8543-f1f7-489a-9aa1-19dfec147758" providerId="ADAL" clId="{6376A95B-F6F4-4E04-ADB8-0F8B30F41D42}" dt="2022-12-07T20:52:59.733" v="549" actId="20577"/>
          <ac:spMkLst>
            <pc:docMk/>
            <pc:sldMk cId="736125528" sldId="593"/>
            <ac:spMk id="3" creationId="{AC1E7C7D-0946-65A3-7FFD-FA963A347AB6}"/>
          </ac:spMkLst>
        </pc:spChg>
      </pc:sldChg>
      <pc:sldChg chg="modSp add mod">
        <pc:chgData name="Zhang, Ming" userId="b82a8543-f1f7-489a-9aa1-19dfec147758" providerId="ADAL" clId="{6376A95B-F6F4-4E04-ADB8-0F8B30F41D42}" dt="2022-12-07T20:54:50.214" v="599" actId="255"/>
        <pc:sldMkLst>
          <pc:docMk/>
          <pc:sldMk cId="3559072402" sldId="594"/>
        </pc:sldMkLst>
        <pc:spChg chg="mod">
          <ac:chgData name="Zhang, Ming" userId="b82a8543-f1f7-489a-9aa1-19dfec147758" providerId="ADAL" clId="{6376A95B-F6F4-4E04-ADB8-0F8B30F41D42}" dt="2022-12-07T20:54:50.214" v="599" actId="255"/>
          <ac:spMkLst>
            <pc:docMk/>
            <pc:sldMk cId="3559072402" sldId="594"/>
            <ac:spMk id="3" creationId="{AC1E7C7D-0946-65A3-7FFD-FA963A347AB6}"/>
          </ac:spMkLst>
        </pc:spChg>
      </pc:sldChg>
      <pc:sldChg chg="addSp modSp new mod">
        <pc:chgData name="Zhang, Ming" userId="b82a8543-f1f7-489a-9aa1-19dfec147758" providerId="ADAL" clId="{6376A95B-F6F4-4E04-ADB8-0F8B30F41D42}" dt="2022-12-26T15:06:27.173" v="3515" actId="1076"/>
        <pc:sldMkLst>
          <pc:docMk/>
          <pc:sldMk cId="1653721405" sldId="595"/>
        </pc:sldMkLst>
        <pc:spChg chg="mod">
          <ac:chgData name="Zhang, Ming" userId="b82a8543-f1f7-489a-9aa1-19dfec147758" providerId="ADAL" clId="{6376A95B-F6F4-4E04-ADB8-0F8B30F41D42}" dt="2022-12-07T20:55:55.931" v="654" actId="14100"/>
          <ac:spMkLst>
            <pc:docMk/>
            <pc:sldMk cId="1653721405" sldId="595"/>
            <ac:spMk id="2" creationId="{5D187F7E-BA44-535C-9667-AAE93025FC3A}"/>
          </ac:spMkLst>
        </pc:spChg>
        <pc:spChg chg="mod">
          <ac:chgData name="Zhang, Ming" userId="b82a8543-f1f7-489a-9aa1-19dfec147758" providerId="ADAL" clId="{6376A95B-F6F4-4E04-ADB8-0F8B30F41D42}" dt="2022-12-07T20:57:08.147" v="663" actId="1076"/>
          <ac:spMkLst>
            <pc:docMk/>
            <pc:sldMk cId="1653721405" sldId="595"/>
            <ac:spMk id="3" creationId="{BE1E957E-4DA9-12AC-95EC-F6804DCF97E6}"/>
          </ac:spMkLst>
        </pc:spChg>
        <pc:picChg chg="add mod">
          <ac:chgData name="Zhang, Ming" userId="b82a8543-f1f7-489a-9aa1-19dfec147758" providerId="ADAL" clId="{6376A95B-F6F4-4E04-ADB8-0F8B30F41D42}" dt="2022-12-26T15:06:09.979" v="3509" actId="1076"/>
          <ac:picMkLst>
            <pc:docMk/>
            <pc:sldMk cId="1653721405" sldId="595"/>
            <ac:picMk id="5" creationId="{45CD80E6-038F-E49C-8B61-28B753F352BA}"/>
          </ac:picMkLst>
        </pc:picChg>
        <pc:picChg chg="add mod">
          <ac:chgData name="Zhang, Ming" userId="b82a8543-f1f7-489a-9aa1-19dfec147758" providerId="ADAL" clId="{6376A95B-F6F4-4E04-ADB8-0F8B30F41D42}" dt="2022-12-26T15:06:27.173" v="3515" actId="1076"/>
          <ac:picMkLst>
            <pc:docMk/>
            <pc:sldMk cId="1653721405" sldId="595"/>
            <ac:picMk id="6" creationId="{DEB347E9-02B5-D0DF-0976-E97AA9846B62}"/>
          </ac:picMkLst>
        </pc:picChg>
      </pc:sldChg>
      <pc:sldChg chg="addSp modSp new mod">
        <pc:chgData name="Zhang, Ming" userId="b82a8543-f1f7-489a-9aa1-19dfec147758" providerId="ADAL" clId="{6376A95B-F6F4-4E04-ADB8-0F8B30F41D42}" dt="2022-12-07T21:02:30.444" v="784" actId="1076"/>
        <pc:sldMkLst>
          <pc:docMk/>
          <pc:sldMk cId="136860014" sldId="596"/>
        </pc:sldMkLst>
        <pc:spChg chg="mod">
          <ac:chgData name="Zhang, Ming" userId="b82a8543-f1f7-489a-9aa1-19dfec147758" providerId="ADAL" clId="{6376A95B-F6F4-4E04-ADB8-0F8B30F41D42}" dt="2022-12-07T20:58:36.571" v="688" actId="20577"/>
          <ac:spMkLst>
            <pc:docMk/>
            <pc:sldMk cId="136860014" sldId="596"/>
            <ac:spMk id="2" creationId="{E396B97A-BACB-4EB4-6E35-605B1DBCC763}"/>
          </ac:spMkLst>
        </pc:spChg>
        <pc:spChg chg="mod">
          <ac:chgData name="Zhang, Ming" userId="b82a8543-f1f7-489a-9aa1-19dfec147758" providerId="ADAL" clId="{6376A95B-F6F4-4E04-ADB8-0F8B30F41D42}" dt="2022-12-07T21:02:29.067" v="783" actId="1076"/>
          <ac:spMkLst>
            <pc:docMk/>
            <pc:sldMk cId="136860014" sldId="596"/>
            <ac:spMk id="3" creationId="{60C80965-CA40-FA8F-AFF9-3F5A8AFEA2F6}"/>
          </ac:spMkLst>
        </pc:spChg>
        <pc:picChg chg="add mod">
          <ac:chgData name="Zhang, Ming" userId="b82a8543-f1f7-489a-9aa1-19dfec147758" providerId="ADAL" clId="{6376A95B-F6F4-4E04-ADB8-0F8B30F41D42}" dt="2022-12-07T21:02:30.444" v="784" actId="1076"/>
          <ac:picMkLst>
            <pc:docMk/>
            <pc:sldMk cId="136860014" sldId="596"/>
            <ac:picMk id="5" creationId="{02CFF44C-AB62-CCC7-331D-F0FC227D3721}"/>
          </ac:picMkLst>
        </pc:picChg>
      </pc:sldChg>
      <pc:sldChg chg="modSp new mod">
        <pc:chgData name="Zhang, Ming" userId="b82a8543-f1f7-489a-9aa1-19dfec147758" providerId="ADAL" clId="{6376A95B-F6F4-4E04-ADB8-0F8B30F41D42}" dt="2022-12-07T21:11:28.789" v="931" actId="33524"/>
        <pc:sldMkLst>
          <pc:docMk/>
          <pc:sldMk cId="2522244049" sldId="597"/>
        </pc:sldMkLst>
        <pc:spChg chg="mod">
          <ac:chgData name="Zhang, Ming" userId="b82a8543-f1f7-489a-9aa1-19dfec147758" providerId="ADAL" clId="{6376A95B-F6F4-4E04-ADB8-0F8B30F41D42}" dt="2022-12-07T21:08:04.950" v="862" actId="20577"/>
          <ac:spMkLst>
            <pc:docMk/>
            <pc:sldMk cId="2522244049" sldId="597"/>
            <ac:spMk id="2" creationId="{49F385ED-DC40-6AAA-9E3A-F1C859308B2E}"/>
          </ac:spMkLst>
        </pc:spChg>
        <pc:spChg chg="mod">
          <ac:chgData name="Zhang, Ming" userId="b82a8543-f1f7-489a-9aa1-19dfec147758" providerId="ADAL" clId="{6376A95B-F6F4-4E04-ADB8-0F8B30F41D42}" dt="2022-12-07T21:11:28.789" v="931" actId="33524"/>
          <ac:spMkLst>
            <pc:docMk/>
            <pc:sldMk cId="2522244049" sldId="597"/>
            <ac:spMk id="3" creationId="{FE4E824D-2955-7A99-7C1E-212948E70354}"/>
          </ac:spMkLst>
        </pc:spChg>
      </pc:sldChg>
      <pc:sldChg chg="addSp delSp modSp add mod">
        <pc:chgData name="Zhang, Ming" userId="b82a8543-f1f7-489a-9aa1-19dfec147758" providerId="ADAL" clId="{6376A95B-F6F4-4E04-ADB8-0F8B30F41D42}" dt="2022-12-26T15:16:42.606" v="3526" actId="1076"/>
        <pc:sldMkLst>
          <pc:docMk/>
          <pc:sldMk cId="2939168682" sldId="598"/>
        </pc:sldMkLst>
        <pc:spChg chg="mod">
          <ac:chgData name="Zhang, Ming" userId="b82a8543-f1f7-489a-9aa1-19dfec147758" providerId="ADAL" clId="{6376A95B-F6F4-4E04-ADB8-0F8B30F41D42}" dt="2022-12-07T21:03:13.349" v="802" actId="20577"/>
          <ac:spMkLst>
            <pc:docMk/>
            <pc:sldMk cId="2939168682" sldId="598"/>
            <ac:spMk id="2" creationId="{E396B97A-BACB-4EB4-6E35-605B1DBCC763}"/>
          </ac:spMkLst>
        </pc:spChg>
        <pc:spChg chg="del mod">
          <ac:chgData name="Zhang, Ming" userId="b82a8543-f1f7-489a-9aa1-19dfec147758" providerId="ADAL" clId="{6376A95B-F6F4-4E04-ADB8-0F8B30F41D42}" dt="2022-12-07T21:03:29.483" v="806" actId="478"/>
          <ac:spMkLst>
            <pc:docMk/>
            <pc:sldMk cId="2939168682" sldId="598"/>
            <ac:spMk id="3" creationId="{60C80965-CA40-FA8F-AFF9-3F5A8AFEA2F6}"/>
          </ac:spMkLst>
        </pc:spChg>
        <pc:picChg chg="add mod">
          <ac:chgData name="Zhang, Ming" userId="b82a8543-f1f7-489a-9aa1-19dfec147758" providerId="ADAL" clId="{6376A95B-F6F4-4E04-ADB8-0F8B30F41D42}" dt="2022-12-26T15:16:42.606" v="3526" actId="1076"/>
          <ac:picMkLst>
            <pc:docMk/>
            <pc:sldMk cId="2939168682" sldId="598"/>
            <ac:picMk id="3" creationId="{071AECCE-1DF9-012C-74DB-247169C1BA1A}"/>
          </ac:picMkLst>
        </pc:picChg>
        <pc:picChg chg="del">
          <ac:chgData name="Zhang, Ming" userId="b82a8543-f1f7-489a-9aa1-19dfec147758" providerId="ADAL" clId="{6376A95B-F6F4-4E04-ADB8-0F8B30F41D42}" dt="2022-12-07T21:03:21.192" v="803" actId="478"/>
          <ac:picMkLst>
            <pc:docMk/>
            <pc:sldMk cId="2939168682" sldId="598"/>
            <ac:picMk id="5" creationId="{02CFF44C-AB62-CCC7-331D-F0FC227D3721}"/>
          </ac:picMkLst>
        </pc:picChg>
        <pc:picChg chg="add mod">
          <ac:chgData name="Zhang, Ming" userId="b82a8543-f1f7-489a-9aa1-19dfec147758" providerId="ADAL" clId="{6376A95B-F6F4-4E04-ADB8-0F8B30F41D42}" dt="2022-12-07T21:03:43.971" v="812" actId="14100"/>
          <ac:picMkLst>
            <pc:docMk/>
            <pc:sldMk cId="2939168682" sldId="598"/>
            <ac:picMk id="6" creationId="{D4C8183C-CD93-6023-ED53-33A4BEB0610B}"/>
          </ac:picMkLst>
        </pc:picChg>
        <pc:picChg chg="add mod">
          <ac:chgData name="Zhang, Ming" userId="b82a8543-f1f7-489a-9aa1-19dfec147758" providerId="ADAL" clId="{6376A95B-F6F4-4E04-ADB8-0F8B30F41D42}" dt="2022-12-26T15:16:39.302" v="3525" actId="1076"/>
          <ac:picMkLst>
            <pc:docMk/>
            <pc:sldMk cId="2939168682" sldId="598"/>
            <ac:picMk id="8" creationId="{BF767CC7-71D8-B1BE-A6EA-46D0101159BA}"/>
          </ac:picMkLst>
        </pc:picChg>
      </pc:sldChg>
      <pc:sldChg chg="addSp delSp modSp add del mod">
        <pc:chgData name="Zhang, Ming" userId="b82a8543-f1f7-489a-9aa1-19dfec147758" providerId="ADAL" clId="{6376A95B-F6F4-4E04-ADB8-0F8B30F41D42}" dt="2022-12-26T15:17:42.501" v="3527" actId="47"/>
        <pc:sldMkLst>
          <pc:docMk/>
          <pc:sldMk cId="1518980005" sldId="599"/>
        </pc:sldMkLst>
        <pc:picChg chg="add mod">
          <ac:chgData name="Zhang, Ming" userId="b82a8543-f1f7-489a-9aa1-19dfec147758" providerId="ADAL" clId="{6376A95B-F6F4-4E04-ADB8-0F8B30F41D42}" dt="2022-12-07T21:05:22.822" v="826" actId="14100"/>
          <ac:picMkLst>
            <pc:docMk/>
            <pc:sldMk cId="1518980005" sldId="599"/>
            <ac:picMk id="4" creationId="{164909AD-DE35-CA9C-48CB-88D8ECC9D325}"/>
          </ac:picMkLst>
        </pc:picChg>
        <pc:picChg chg="del">
          <ac:chgData name="Zhang, Ming" userId="b82a8543-f1f7-489a-9aa1-19dfec147758" providerId="ADAL" clId="{6376A95B-F6F4-4E04-ADB8-0F8B30F41D42}" dt="2022-12-07T21:05:03.022" v="816" actId="478"/>
          <ac:picMkLst>
            <pc:docMk/>
            <pc:sldMk cId="1518980005" sldId="599"/>
            <ac:picMk id="6" creationId="{D4C8183C-CD93-6023-ED53-33A4BEB0610B}"/>
          </ac:picMkLst>
        </pc:picChg>
        <pc:picChg chg="add mod">
          <ac:chgData name="Zhang, Ming" userId="b82a8543-f1f7-489a-9aa1-19dfec147758" providerId="ADAL" clId="{6376A95B-F6F4-4E04-ADB8-0F8B30F41D42}" dt="2022-12-07T21:05:20.715" v="825" actId="1076"/>
          <ac:picMkLst>
            <pc:docMk/>
            <pc:sldMk cId="1518980005" sldId="599"/>
            <ac:picMk id="7" creationId="{265449D8-B0CF-63D5-D86D-8752A448051E}"/>
          </ac:picMkLst>
        </pc:picChg>
        <pc:picChg chg="del">
          <ac:chgData name="Zhang, Ming" userId="b82a8543-f1f7-489a-9aa1-19dfec147758" providerId="ADAL" clId="{6376A95B-F6F4-4E04-ADB8-0F8B30F41D42}" dt="2022-12-07T21:05:13.517" v="821" actId="478"/>
          <ac:picMkLst>
            <pc:docMk/>
            <pc:sldMk cId="1518980005" sldId="599"/>
            <ac:picMk id="8" creationId="{BF767CC7-71D8-B1BE-A6EA-46D0101159BA}"/>
          </ac:picMkLst>
        </pc:picChg>
      </pc:sldChg>
      <pc:sldChg chg="modSp add mod">
        <pc:chgData name="Zhang, Ming" userId="b82a8543-f1f7-489a-9aa1-19dfec147758" providerId="ADAL" clId="{6376A95B-F6F4-4E04-ADB8-0F8B30F41D42}" dt="2022-12-26T15:19:44.318" v="3528"/>
        <pc:sldMkLst>
          <pc:docMk/>
          <pc:sldMk cId="1786279306" sldId="600"/>
        </pc:sldMkLst>
        <pc:spChg chg="mod">
          <ac:chgData name="Zhang, Ming" userId="b82a8543-f1f7-489a-9aa1-19dfec147758" providerId="ADAL" clId="{6376A95B-F6F4-4E04-ADB8-0F8B30F41D42}" dt="2022-12-26T15:19:44.318" v="3528"/>
          <ac:spMkLst>
            <pc:docMk/>
            <pc:sldMk cId="1786279306" sldId="600"/>
            <ac:spMk id="3" creationId="{FE4E824D-2955-7A99-7C1E-212948E70354}"/>
          </ac:spMkLst>
        </pc:spChg>
      </pc:sldChg>
      <pc:sldChg chg="modSp add mod">
        <pc:chgData name="Zhang, Ming" userId="b82a8543-f1f7-489a-9aa1-19dfec147758" providerId="ADAL" clId="{6376A95B-F6F4-4E04-ADB8-0F8B30F41D42}" dt="2022-12-07T21:18:20.712" v="1074" actId="14100"/>
        <pc:sldMkLst>
          <pc:docMk/>
          <pc:sldMk cId="1064299288" sldId="601"/>
        </pc:sldMkLst>
        <pc:spChg chg="mod">
          <ac:chgData name="Zhang, Ming" userId="b82a8543-f1f7-489a-9aa1-19dfec147758" providerId="ADAL" clId="{6376A95B-F6F4-4E04-ADB8-0F8B30F41D42}" dt="2022-12-07T21:18:20.712" v="1074" actId="14100"/>
          <ac:spMkLst>
            <pc:docMk/>
            <pc:sldMk cId="1064299288" sldId="601"/>
            <ac:spMk id="3" creationId="{FE4E824D-2955-7A99-7C1E-212948E70354}"/>
          </ac:spMkLst>
        </pc:spChg>
      </pc:sldChg>
      <pc:sldChg chg="new del">
        <pc:chgData name="Zhang, Ming" userId="b82a8543-f1f7-489a-9aa1-19dfec147758" providerId="ADAL" clId="{6376A95B-F6F4-4E04-ADB8-0F8B30F41D42}" dt="2022-12-07T21:23:27.950" v="1189" actId="680"/>
        <pc:sldMkLst>
          <pc:docMk/>
          <pc:sldMk cId="617735314" sldId="602"/>
        </pc:sldMkLst>
      </pc:sldChg>
      <pc:sldChg chg="modSp new add del mod ord">
        <pc:chgData name="Zhang, Ming" userId="b82a8543-f1f7-489a-9aa1-19dfec147758" providerId="ADAL" clId="{6376A95B-F6F4-4E04-ADB8-0F8B30F41D42}" dt="2022-12-08T13:10:54.861" v="1367" actId="14100"/>
        <pc:sldMkLst>
          <pc:docMk/>
          <pc:sldMk cId="2827716287" sldId="602"/>
        </pc:sldMkLst>
        <pc:spChg chg="mod">
          <ac:chgData name="Zhang, Ming" userId="b82a8543-f1f7-489a-9aa1-19dfec147758" providerId="ADAL" clId="{6376A95B-F6F4-4E04-ADB8-0F8B30F41D42}" dt="2022-12-08T13:08:35.668" v="1276" actId="1076"/>
          <ac:spMkLst>
            <pc:docMk/>
            <pc:sldMk cId="2827716287" sldId="602"/>
            <ac:spMk id="2" creationId="{5218519E-4C93-D063-8EEA-E052C408A9CC}"/>
          </ac:spMkLst>
        </pc:spChg>
        <pc:spChg chg="mod">
          <ac:chgData name="Zhang, Ming" userId="b82a8543-f1f7-489a-9aa1-19dfec147758" providerId="ADAL" clId="{6376A95B-F6F4-4E04-ADB8-0F8B30F41D42}" dt="2022-12-08T13:10:54.861" v="1367" actId="14100"/>
          <ac:spMkLst>
            <pc:docMk/>
            <pc:sldMk cId="2827716287" sldId="602"/>
            <ac:spMk id="3" creationId="{7E6BDD63-F6CF-0A7F-0D0D-E2E49D7FF4A1}"/>
          </ac:spMkLst>
        </pc:spChg>
      </pc:sldChg>
      <pc:sldChg chg="addSp modSp new mod">
        <pc:chgData name="Zhang, Ming" userId="b82a8543-f1f7-489a-9aa1-19dfec147758" providerId="ADAL" clId="{6376A95B-F6F4-4E04-ADB8-0F8B30F41D42}" dt="2022-12-08T14:22:48.174" v="2037" actId="14100"/>
        <pc:sldMkLst>
          <pc:docMk/>
          <pc:sldMk cId="3157392745" sldId="603"/>
        </pc:sldMkLst>
        <pc:spChg chg="mod">
          <ac:chgData name="Zhang, Ming" userId="b82a8543-f1f7-489a-9aa1-19dfec147758" providerId="ADAL" clId="{6376A95B-F6F4-4E04-ADB8-0F8B30F41D42}" dt="2022-12-08T14:22:02.024" v="2023" actId="20577"/>
          <ac:spMkLst>
            <pc:docMk/>
            <pc:sldMk cId="3157392745" sldId="603"/>
            <ac:spMk id="2" creationId="{F60FAE82-DCD7-4679-9188-7C1B04A5D8EA}"/>
          </ac:spMkLst>
        </pc:spChg>
        <pc:spChg chg="mod">
          <ac:chgData name="Zhang, Ming" userId="b82a8543-f1f7-489a-9aa1-19dfec147758" providerId="ADAL" clId="{6376A95B-F6F4-4E04-ADB8-0F8B30F41D42}" dt="2022-12-08T14:22:48.174" v="2037" actId="14100"/>
          <ac:spMkLst>
            <pc:docMk/>
            <pc:sldMk cId="3157392745" sldId="603"/>
            <ac:spMk id="3" creationId="{08073992-6361-C2ED-FB87-CEA14D4A9017}"/>
          </ac:spMkLst>
        </pc:spChg>
        <pc:picChg chg="add mod">
          <ac:chgData name="Zhang, Ming" userId="b82a8543-f1f7-489a-9aa1-19dfec147758" providerId="ADAL" clId="{6376A95B-F6F4-4E04-ADB8-0F8B30F41D42}" dt="2022-12-08T14:22:16.479" v="2026" actId="1076"/>
          <ac:picMkLst>
            <pc:docMk/>
            <pc:sldMk cId="3157392745" sldId="603"/>
            <ac:picMk id="5" creationId="{F0C8E04B-3328-956B-4E3B-85201EF1ECF0}"/>
          </ac:picMkLst>
        </pc:picChg>
      </pc:sldChg>
      <pc:sldChg chg="modSp add mod">
        <pc:chgData name="Zhang, Ming" userId="b82a8543-f1f7-489a-9aa1-19dfec147758" providerId="ADAL" clId="{6376A95B-F6F4-4E04-ADB8-0F8B30F41D42}" dt="2022-12-08T13:55:10.354" v="1445" actId="20577"/>
        <pc:sldMkLst>
          <pc:docMk/>
          <pc:sldMk cId="153621802" sldId="604"/>
        </pc:sldMkLst>
        <pc:spChg chg="mod">
          <ac:chgData name="Zhang, Ming" userId="b82a8543-f1f7-489a-9aa1-19dfec147758" providerId="ADAL" clId="{6376A95B-F6F4-4E04-ADB8-0F8B30F41D42}" dt="2022-12-08T13:55:10.354" v="1445" actId="20577"/>
          <ac:spMkLst>
            <pc:docMk/>
            <pc:sldMk cId="153621802" sldId="604"/>
            <ac:spMk id="3" creationId="{7E6BDD63-F6CF-0A7F-0D0D-E2E49D7FF4A1}"/>
          </ac:spMkLst>
        </pc:spChg>
      </pc:sldChg>
      <pc:sldChg chg="modSp add mod">
        <pc:chgData name="Zhang, Ming" userId="b82a8543-f1f7-489a-9aa1-19dfec147758" providerId="ADAL" clId="{6376A95B-F6F4-4E04-ADB8-0F8B30F41D42}" dt="2022-12-08T13:58:54.857" v="1511" actId="20577"/>
        <pc:sldMkLst>
          <pc:docMk/>
          <pc:sldMk cId="2730702811" sldId="605"/>
        </pc:sldMkLst>
        <pc:spChg chg="mod">
          <ac:chgData name="Zhang, Ming" userId="b82a8543-f1f7-489a-9aa1-19dfec147758" providerId="ADAL" clId="{6376A95B-F6F4-4E04-ADB8-0F8B30F41D42}" dt="2022-12-08T13:58:54.857" v="1511" actId="20577"/>
          <ac:spMkLst>
            <pc:docMk/>
            <pc:sldMk cId="2730702811" sldId="605"/>
            <ac:spMk id="3" creationId="{7E6BDD63-F6CF-0A7F-0D0D-E2E49D7FF4A1}"/>
          </ac:spMkLst>
        </pc:spChg>
      </pc:sldChg>
      <pc:sldChg chg="modSp add mod">
        <pc:chgData name="Zhang, Ming" userId="b82a8543-f1f7-489a-9aa1-19dfec147758" providerId="ADAL" clId="{6376A95B-F6F4-4E04-ADB8-0F8B30F41D42}" dt="2022-12-08T14:08:47.281" v="1697" actId="20577"/>
        <pc:sldMkLst>
          <pc:docMk/>
          <pc:sldMk cId="881209670" sldId="606"/>
        </pc:sldMkLst>
        <pc:spChg chg="mod">
          <ac:chgData name="Zhang, Ming" userId="b82a8543-f1f7-489a-9aa1-19dfec147758" providerId="ADAL" clId="{6376A95B-F6F4-4E04-ADB8-0F8B30F41D42}" dt="2022-12-08T14:08:47.281" v="1697" actId="20577"/>
          <ac:spMkLst>
            <pc:docMk/>
            <pc:sldMk cId="881209670" sldId="606"/>
            <ac:spMk id="3" creationId="{7E6BDD63-F6CF-0A7F-0D0D-E2E49D7FF4A1}"/>
          </ac:spMkLst>
        </pc:spChg>
      </pc:sldChg>
      <pc:sldChg chg="modSp add mod">
        <pc:chgData name="Zhang, Ming" userId="b82a8543-f1f7-489a-9aa1-19dfec147758" providerId="ADAL" clId="{6376A95B-F6F4-4E04-ADB8-0F8B30F41D42}" dt="2022-12-08T14:11:51.188" v="1783" actId="20577"/>
        <pc:sldMkLst>
          <pc:docMk/>
          <pc:sldMk cId="260377274" sldId="607"/>
        </pc:sldMkLst>
        <pc:spChg chg="mod">
          <ac:chgData name="Zhang, Ming" userId="b82a8543-f1f7-489a-9aa1-19dfec147758" providerId="ADAL" clId="{6376A95B-F6F4-4E04-ADB8-0F8B30F41D42}" dt="2022-12-08T14:09:30.807" v="1718" actId="20577"/>
          <ac:spMkLst>
            <pc:docMk/>
            <pc:sldMk cId="260377274" sldId="607"/>
            <ac:spMk id="2" creationId="{4ACD4FC7-A367-4162-ECE7-06C08105B180}"/>
          </ac:spMkLst>
        </pc:spChg>
        <pc:spChg chg="mod">
          <ac:chgData name="Zhang, Ming" userId="b82a8543-f1f7-489a-9aa1-19dfec147758" providerId="ADAL" clId="{6376A95B-F6F4-4E04-ADB8-0F8B30F41D42}" dt="2022-12-08T14:11:51.188" v="1783" actId="20577"/>
          <ac:spMkLst>
            <pc:docMk/>
            <pc:sldMk cId="260377274" sldId="607"/>
            <ac:spMk id="3" creationId="{AC1E7C7D-0946-65A3-7FFD-FA963A347AB6}"/>
          </ac:spMkLst>
        </pc:spChg>
      </pc:sldChg>
      <pc:sldChg chg="modSp add mod">
        <pc:chgData name="Zhang, Ming" userId="b82a8543-f1f7-489a-9aa1-19dfec147758" providerId="ADAL" clId="{6376A95B-F6F4-4E04-ADB8-0F8B30F41D42}" dt="2022-12-08T14:17:07.918" v="1869" actId="20577"/>
        <pc:sldMkLst>
          <pc:docMk/>
          <pc:sldMk cId="3135870662" sldId="608"/>
        </pc:sldMkLst>
        <pc:spChg chg="mod">
          <ac:chgData name="Zhang, Ming" userId="b82a8543-f1f7-489a-9aa1-19dfec147758" providerId="ADAL" clId="{6376A95B-F6F4-4E04-ADB8-0F8B30F41D42}" dt="2022-12-08T14:17:07.918" v="1869" actId="20577"/>
          <ac:spMkLst>
            <pc:docMk/>
            <pc:sldMk cId="3135870662" sldId="608"/>
            <ac:spMk id="3" creationId="{AC1E7C7D-0946-65A3-7FFD-FA963A347AB6}"/>
          </ac:spMkLst>
        </pc:spChg>
      </pc:sldChg>
      <pc:sldChg chg="modSp add mod">
        <pc:chgData name="Zhang, Ming" userId="b82a8543-f1f7-489a-9aa1-19dfec147758" providerId="ADAL" clId="{6376A95B-F6F4-4E04-ADB8-0F8B30F41D42}" dt="2022-12-26T15:59:26.024" v="3531"/>
        <pc:sldMkLst>
          <pc:docMk/>
          <pc:sldMk cId="4095823625" sldId="609"/>
        </pc:sldMkLst>
        <pc:spChg chg="mod">
          <ac:chgData name="Zhang, Ming" userId="b82a8543-f1f7-489a-9aa1-19dfec147758" providerId="ADAL" clId="{6376A95B-F6F4-4E04-ADB8-0F8B30F41D42}" dt="2022-12-08T14:18:13.810" v="1904" actId="255"/>
          <ac:spMkLst>
            <pc:docMk/>
            <pc:sldMk cId="4095823625" sldId="609"/>
            <ac:spMk id="2" creationId="{4ACD4FC7-A367-4162-ECE7-06C08105B180}"/>
          </ac:spMkLst>
        </pc:spChg>
        <pc:spChg chg="mod">
          <ac:chgData name="Zhang, Ming" userId="b82a8543-f1f7-489a-9aa1-19dfec147758" providerId="ADAL" clId="{6376A95B-F6F4-4E04-ADB8-0F8B30F41D42}" dt="2022-12-26T15:59:26.024" v="3531"/>
          <ac:spMkLst>
            <pc:docMk/>
            <pc:sldMk cId="4095823625" sldId="609"/>
            <ac:spMk id="3" creationId="{AC1E7C7D-0946-65A3-7FFD-FA963A347AB6}"/>
          </ac:spMkLst>
        </pc:spChg>
      </pc:sldChg>
      <pc:sldChg chg="modSp new mod">
        <pc:chgData name="Zhang, Ming" userId="b82a8543-f1f7-489a-9aa1-19dfec147758" providerId="ADAL" clId="{6376A95B-F6F4-4E04-ADB8-0F8B30F41D42}" dt="2022-12-08T14:25:30.533" v="2161" actId="1076"/>
        <pc:sldMkLst>
          <pc:docMk/>
          <pc:sldMk cId="2256411907" sldId="610"/>
        </pc:sldMkLst>
        <pc:spChg chg="mod">
          <ac:chgData name="Zhang, Ming" userId="b82a8543-f1f7-489a-9aa1-19dfec147758" providerId="ADAL" clId="{6376A95B-F6F4-4E04-ADB8-0F8B30F41D42}" dt="2022-12-08T14:23:48.830" v="2064" actId="20577"/>
          <ac:spMkLst>
            <pc:docMk/>
            <pc:sldMk cId="2256411907" sldId="610"/>
            <ac:spMk id="2" creationId="{1D473DCE-485E-57B7-9EFE-7057ABDEA3AE}"/>
          </ac:spMkLst>
        </pc:spChg>
        <pc:spChg chg="mod">
          <ac:chgData name="Zhang, Ming" userId="b82a8543-f1f7-489a-9aa1-19dfec147758" providerId="ADAL" clId="{6376A95B-F6F4-4E04-ADB8-0F8B30F41D42}" dt="2022-12-08T14:25:30.533" v="2161" actId="1076"/>
          <ac:spMkLst>
            <pc:docMk/>
            <pc:sldMk cId="2256411907" sldId="610"/>
            <ac:spMk id="3" creationId="{1F11CF7C-DB1A-73A2-C1DB-A101635FA263}"/>
          </ac:spMkLst>
        </pc:spChg>
      </pc:sldChg>
      <pc:sldChg chg="addSp delSp modSp add mod">
        <pc:chgData name="Zhang, Ming" userId="b82a8543-f1f7-489a-9aa1-19dfec147758" providerId="ADAL" clId="{6376A95B-F6F4-4E04-ADB8-0F8B30F41D42}" dt="2022-12-26T16:04:02.048" v="3534" actId="20577"/>
        <pc:sldMkLst>
          <pc:docMk/>
          <pc:sldMk cId="3219096932" sldId="611"/>
        </pc:sldMkLst>
        <pc:spChg chg="mod">
          <ac:chgData name="Zhang, Ming" userId="b82a8543-f1f7-489a-9aa1-19dfec147758" providerId="ADAL" clId="{6376A95B-F6F4-4E04-ADB8-0F8B30F41D42}" dt="2022-12-26T16:04:02.048" v="3534" actId="20577"/>
          <ac:spMkLst>
            <pc:docMk/>
            <pc:sldMk cId="3219096932" sldId="611"/>
            <ac:spMk id="2" creationId="{1D473DCE-485E-57B7-9EFE-7057ABDEA3AE}"/>
          </ac:spMkLst>
        </pc:spChg>
        <pc:spChg chg="del mod">
          <ac:chgData name="Zhang, Ming" userId="b82a8543-f1f7-489a-9aa1-19dfec147758" providerId="ADAL" clId="{6376A95B-F6F4-4E04-ADB8-0F8B30F41D42}" dt="2022-12-08T14:26:23.302" v="2164" actId="478"/>
          <ac:spMkLst>
            <pc:docMk/>
            <pc:sldMk cId="3219096932" sldId="611"/>
            <ac:spMk id="3" creationId="{1F11CF7C-DB1A-73A2-C1DB-A101635FA263}"/>
          </ac:spMkLst>
        </pc:spChg>
        <pc:picChg chg="add mod">
          <ac:chgData name="Zhang, Ming" userId="b82a8543-f1f7-489a-9aa1-19dfec147758" providerId="ADAL" clId="{6376A95B-F6F4-4E04-ADB8-0F8B30F41D42}" dt="2022-12-08T14:26:29.187" v="2166" actId="1076"/>
          <ac:picMkLst>
            <pc:docMk/>
            <pc:sldMk cId="3219096932" sldId="611"/>
            <ac:picMk id="5" creationId="{45CD040F-510F-8717-6F72-1D5A8F858FCC}"/>
          </ac:picMkLst>
        </pc:picChg>
        <pc:picChg chg="add mod">
          <ac:chgData name="Zhang, Ming" userId="b82a8543-f1f7-489a-9aa1-19dfec147758" providerId="ADAL" clId="{6376A95B-F6F4-4E04-ADB8-0F8B30F41D42}" dt="2022-12-08T14:26:44.923" v="2171" actId="1076"/>
          <ac:picMkLst>
            <pc:docMk/>
            <pc:sldMk cId="3219096932" sldId="611"/>
            <ac:picMk id="7" creationId="{7B96D737-DC46-D093-48E9-F25F145BF28C}"/>
          </ac:picMkLst>
        </pc:picChg>
      </pc:sldChg>
      <pc:sldChg chg="addSp modSp add mod">
        <pc:chgData name="Zhang, Ming" userId="b82a8543-f1f7-489a-9aa1-19dfec147758" providerId="ADAL" clId="{6376A95B-F6F4-4E04-ADB8-0F8B30F41D42}" dt="2022-12-26T16:03:45.990" v="3532" actId="20577"/>
        <pc:sldMkLst>
          <pc:docMk/>
          <pc:sldMk cId="4123124020" sldId="612"/>
        </pc:sldMkLst>
        <pc:spChg chg="mod">
          <ac:chgData name="Zhang, Ming" userId="b82a8543-f1f7-489a-9aa1-19dfec147758" providerId="ADAL" clId="{6376A95B-F6F4-4E04-ADB8-0F8B30F41D42}" dt="2022-12-26T16:03:45.990" v="3532" actId="20577"/>
          <ac:spMkLst>
            <pc:docMk/>
            <pc:sldMk cId="4123124020" sldId="612"/>
            <ac:spMk id="2" creationId="{1D473DCE-485E-57B7-9EFE-7057ABDEA3AE}"/>
          </ac:spMkLst>
        </pc:spChg>
        <pc:spChg chg="mod">
          <ac:chgData name="Zhang, Ming" userId="b82a8543-f1f7-489a-9aa1-19dfec147758" providerId="ADAL" clId="{6376A95B-F6F4-4E04-ADB8-0F8B30F41D42}" dt="2022-12-08T14:29:23.448" v="2191" actId="20577"/>
          <ac:spMkLst>
            <pc:docMk/>
            <pc:sldMk cId="4123124020" sldId="612"/>
            <ac:spMk id="3" creationId="{1F11CF7C-DB1A-73A2-C1DB-A101635FA263}"/>
          </ac:spMkLst>
        </pc:spChg>
        <pc:picChg chg="add mod">
          <ac:chgData name="Zhang, Ming" userId="b82a8543-f1f7-489a-9aa1-19dfec147758" providerId="ADAL" clId="{6376A95B-F6F4-4E04-ADB8-0F8B30F41D42}" dt="2022-12-08T14:29:09.958" v="2189" actId="1076"/>
          <ac:picMkLst>
            <pc:docMk/>
            <pc:sldMk cId="4123124020" sldId="612"/>
            <ac:picMk id="5" creationId="{3FCD6284-040D-91B4-3E8A-EBFC28D7E88D}"/>
          </ac:picMkLst>
        </pc:picChg>
      </pc:sldChg>
      <pc:sldChg chg="addSp delSp modSp add mod">
        <pc:chgData name="Zhang, Ming" userId="b82a8543-f1f7-489a-9aa1-19dfec147758" providerId="ADAL" clId="{6376A95B-F6F4-4E04-ADB8-0F8B30F41D42}" dt="2022-12-26T16:03:56.894" v="3533" actId="20577"/>
        <pc:sldMkLst>
          <pc:docMk/>
          <pc:sldMk cId="1386655790" sldId="613"/>
        </pc:sldMkLst>
        <pc:spChg chg="mod">
          <ac:chgData name="Zhang, Ming" userId="b82a8543-f1f7-489a-9aa1-19dfec147758" providerId="ADAL" clId="{6376A95B-F6F4-4E04-ADB8-0F8B30F41D42}" dt="2022-12-26T16:03:56.894" v="3533" actId="20577"/>
          <ac:spMkLst>
            <pc:docMk/>
            <pc:sldMk cId="1386655790" sldId="613"/>
            <ac:spMk id="2" creationId="{1D473DCE-485E-57B7-9EFE-7057ABDEA3AE}"/>
          </ac:spMkLst>
        </pc:spChg>
        <pc:spChg chg="mod">
          <ac:chgData name="Zhang, Ming" userId="b82a8543-f1f7-489a-9aa1-19dfec147758" providerId="ADAL" clId="{6376A95B-F6F4-4E04-ADB8-0F8B30F41D42}" dt="2022-12-08T14:31:30.329" v="2239" actId="20577"/>
          <ac:spMkLst>
            <pc:docMk/>
            <pc:sldMk cId="1386655790" sldId="613"/>
            <ac:spMk id="3" creationId="{1F11CF7C-DB1A-73A2-C1DB-A101635FA263}"/>
          </ac:spMkLst>
        </pc:spChg>
        <pc:picChg chg="del">
          <ac:chgData name="Zhang, Ming" userId="b82a8543-f1f7-489a-9aa1-19dfec147758" providerId="ADAL" clId="{6376A95B-F6F4-4E04-ADB8-0F8B30F41D42}" dt="2022-12-08T14:30:29.653" v="2228" actId="478"/>
          <ac:picMkLst>
            <pc:docMk/>
            <pc:sldMk cId="1386655790" sldId="613"/>
            <ac:picMk id="5" creationId="{3FCD6284-040D-91B4-3E8A-EBFC28D7E88D}"/>
          </ac:picMkLst>
        </pc:picChg>
        <pc:picChg chg="add mod">
          <ac:chgData name="Zhang, Ming" userId="b82a8543-f1f7-489a-9aa1-19dfec147758" providerId="ADAL" clId="{6376A95B-F6F4-4E04-ADB8-0F8B30F41D42}" dt="2022-12-08T14:31:52.224" v="2242" actId="1076"/>
          <ac:picMkLst>
            <pc:docMk/>
            <pc:sldMk cId="1386655790" sldId="613"/>
            <ac:picMk id="6" creationId="{405CCFD9-067D-7F96-268B-8C26F0420C76}"/>
          </ac:picMkLst>
        </pc:picChg>
      </pc:sldChg>
      <pc:sldChg chg="addSp delSp modSp add mod">
        <pc:chgData name="Zhang, Ming" userId="b82a8543-f1f7-489a-9aa1-19dfec147758" providerId="ADAL" clId="{6376A95B-F6F4-4E04-ADB8-0F8B30F41D42}" dt="2022-12-26T16:08:28.786" v="3539" actId="478"/>
        <pc:sldMkLst>
          <pc:docMk/>
          <pc:sldMk cId="350021145" sldId="614"/>
        </pc:sldMkLst>
        <pc:spChg chg="mod">
          <ac:chgData name="Zhang, Ming" userId="b82a8543-f1f7-489a-9aa1-19dfec147758" providerId="ADAL" clId="{6376A95B-F6F4-4E04-ADB8-0F8B30F41D42}" dt="2022-12-26T16:04:42.940" v="3535" actId="20577"/>
          <ac:spMkLst>
            <pc:docMk/>
            <pc:sldMk cId="350021145" sldId="614"/>
            <ac:spMk id="2" creationId="{1D473DCE-485E-57B7-9EFE-7057ABDEA3AE}"/>
          </ac:spMkLst>
        </pc:spChg>
        <pc:spChg chg="mod">
          <ac:chgData name="Zhang, Ming" userId="b82a8543-f1f7-489a-9aa1-19dfec147758" providerId="ADAL" clId="{6376A95B-F6F4-4E04-ADB8-0F8B30F41D42}" dt="2022-12-08T14:34:00.907" v="2352" actId="20577"/>
          <ac:spMkLst>
            <pc:docMk/>
            <pc:sldMk cId="350021145" sldId="614"/>
            <ac:spMk id="3" creationId="{1F11CF7C-DB1A-73A2-C1DB-A101635FA263}"/>
          </ac:spMkLst>
        </pc:spChg>
        <pc:picChg chg="add mod">
          <ac:chgData name="Zhang, Ming" userId="b82a8543-f1f7-489a-9aa1-19dfec147758" providerId="ADAL" clId="{6376A95B-F6F4-4E04-ADB8-0F8B30F41D42}" dt="2022-12-08T14:37:01.895" v="2359" actId="1076"/>
          <ac:picMkLst>
            <pc:docMk/>
            <pc:sldMk cId="350021145" sldId="614"/>
            <ac:picMk id="5" creationId="{95680FBF-E92B-BEC5-0F23-2D460E37E24E}"/>
          </ac:picMkLst>
        </pc:picChg>
        <pc:picChg chg="del">
          <ac:chgData name="Zhang, Ming" userId="b82a8543-f1f7-489a-9aa1-19dfec147758" providerId="ADAL" clId="{6376A95B-F6F4-4E04-ADB8-0F8B30F41D42}" dt="2022-12-08T14:32:44.197" v="2244" actId="478"/>
          <ac:picMkLst>
            <pc:docMk/>
            <pc:sldMk cId="350021145" sldId="614"/>
            <ac:picMk id="6" creationId="{405CCFD9-067D-7F96-268B-8C26F0420C76}"/>
          </ac:picMkLst>
        </pc:picChg>
        <pc:picChg chg="add del mod">
          <ac:chgData name="Zhang, Ming" userId="b82a8543-f1f7-489a-9aa1-19dfec147758" providerId="ADAL" clId="{6376A95B-F6F4-4E04-ADB8-0F8B30F41D42}" dt="2022-12-26T16:08:28.786" v="3539" actId="478"/>
          <ac:picMkLst>
            <pc:docMk/>
            <pc:sldMk cId="350021145" sldId="614"/>
            <ac:picMk id="6" creationId="{B6E50330-F81D-02B0-DED1-A14A99F00D0A}"/>
          </ac:picMkLst>
        </pc:picChg>
      </pc:sldChg>
      <pc:sldChg chg="addSp delSp modSp new mod">
        <pc:chgData name="Zhang, Ming" userId="b82a8543-f1f7-489a-9aa1-19dfec147758" providerId="ADAL" clId="{6376A95B-F6F4-4E04-ADB8-0F8B30F41D42}" dt="2022-12-08T14:38:26.196" v="2378" actId="1037"/>
        <pc:sldMkLst>
          <pc:docMk/>
          <pc:sldMk cId="595731011" sldId="615"/>
        </pc:sldMkLst>
        <pc:spChg chg="mod">
          <ac:chgData name="Zhang, Ming" userId="b82a8543-f1f7-489a-9aa1-19dfec147758" providerId="ADAL" clId="{6376A95B-F6F4-4E04-ADB8-0F8B30F41D42}" dt="2022-12-08T14:38:11.898" v="2374" actId="20577"/>
          <ac:spMkLst>
            <pc:docMk/>
            <pc:sldMk cId="595731011" sldId="615"/>
            <ac:spMk id="2" creationId="{6B928049-ED14-4FE4-1E13-68302068AC2E}"/>
          </ac:spMkLst>
        </pc:spChg>
        <pc:spChg chg="del">
          <ac:chgData name="Zhang, Ming" userId="b82a8543-f1f7-489a-9aa1-19dfec147758" providerId="ADAL" clId="{6376A95B-F6F4-4E04-ADB8-0F8B30F41D42}" dt="2022-12-08T14:38:20.750" v="2375" actId="478"/>
          <ac:spMkLst>
            <pc:docMk/>
            <pc:sldMk cId="595731011" sldId="615"/>
            <ac:spMk id="3" creationId="{427CBBFE-B8B0-016A-7C57-1C05E9639776}"/>
          </ac:spMkLst>
        </pc:spChg>
        <pc:picChg chg="add mod">
          <ac:chgData name="Zhang, Ming" userId="b82a8543-f1f7-489a-9aa1-19dfec147758" providerId="ADAL" clId="{6376A95B-F6F4-4E04-ADB8-0F8B30F41D42}" dt="2022-12-08T14:38:26.196" v="2378" actId="1037"/>
          <ac:picMkLst>
            <pc:docMk/>
            <pc:sldMk cId="595731011" sldId="615"/>
            <ac:picMk id="5" creationId="{079853A8-18E9-BB0C-79A1-F7AD8B21CC78}"/>
          </ac:picMkLst>
        </pc:picChg>
      </pc:sldChg>
      <pc:sldChg chg="addSp delSp modSp add mod">
        <pc:chgData name="Zhang, Ming" userId="b82a8543-f1f7-489a-9aa1-19dfec147758" providerId="ADAL" clId="{6376A95B-F6F4-4E04-ADB8-0F8B30F41D42}" dt="2022-12-08T14:41:01.544" v="2402" actId="14100"/>
        <pc:sldMkLst>
          <pc:docMk/>
          <pc:sldMk cId="3100168377" sldId="616"/>
        </pc:sldMkLst>
        <pc:spChg chg="mod">
          <ac:chgData name="Zhang, Ming" userId="b82a8543-f1f7-489a-9aa1-19dfec147758" providerId="ADAL" clId="{6376A95B-F6F4-4E04-ADB8-0F8B30F41D42}" dt="2022-12-08T14:39:51.806" v="2380" actId="20577"/>
          <ac:spMkLst>
            <pc:docMk/>
            <pc:sldMk cId="3100168377" sldId="616"/>
            <ac:spMk id="2" creationId="{1D473DCE-485E-57B7-9EFE-7057ABDEA3AE}"/>
          </ac:spMkLst>
        </pc:spChg>
        <pc:spChg chg="mod">
          <ac:chgData name="Zhang, Ming" userId="b82a8543-f1f7-489a-9aa1-19dfec147758" providerId="ADAL" clId="{6376A95B-F6F4-4E04-ADB8-0F8B30F41D42}" dt="2022-12-08T14:40:41.788" v="2398" actId="20577"/>
          <ac:spMkLst>
            <pc:docMk/>
            <pc:sldMk cId="3100168377" sldId="616"/>
            <ac:spMk id="3" creationId="{1F11CF7C-DB1A-73A2-C1DB-A101635FA263}"/>
          </ac:spMkLst>
        </pc:spChg>
        <pc:picChg chg="del">
          <ac:chgData name="Zhang, Ming" userId="b82a8543-f1f7-489a-9aa1-19dfec147758" providerId="ADAL" clId="{6376A95B-F6F4-4E04-ADB8-0F8B30F41D42}" dt="2022-12-08T14:40:33.763" v="2396" actId="478"/>
          <ac:picMkLst>
            <pc:docMk/>
            <pc:sldMk cId="3100168377" sldId="616"/>
            <ac:picMk id="5" creationId="{95680FBF-E92B-BEC5-0F23-2D460E37E24E}"/>
          </ac:picMkLst>
        </pc:picChg>
        <pc:picChg chg="add mod">
          <ac:chgData name="Zhang, Ming" userId="b82a8543-f1f7-489a-9aa1-19dfec147758" providerId="ADAL" clId="{6376A95B-F6F4-4E04-ADB8-0F8B30F41D42}" dt="2022-12-08T14:41:01.544" v="2402" actId="14100"/>
          <ac:picMkLst>
            <pc:docMk/>
            <pc:sldMk cId="3100168377" sldId="616"/>
            <ac:picMk id="6" creationId="{996BE726-6883-60EF-7EBC-67AD54121DAA}"/>
          </ac:picMkLst>
        </pc:picChg>
      </pc:sldChg>
      <pc:sldChg chg="modSp add mod">
        <pc:chgData name="Zhang, Ming" userId="b82a8543-f1f7-489a-9aa1-19dfec147758" providerId="ADAL" clId="{6376A95B-F6F4-4E04-ADB8-0F8B30F41D42}" dt="2022-12-08T14:42:08.384" v="2412" actId="20577"/>
        <pc:sldMkLst>
          <pc:docMk/>
          <pc:sldMk cId="2078558200" sldId="617"/>
        </pc:sldMkLst>
        <pc:spChg chg="mod">
          <ac:chgData name="Zhang, Ming" userId="b82a8543-f1f7-489a-9aa1-19dfec147758" providerId="ADAL" clId="{6376A95B-F6F4-4E04-ADB8-0F8B30F41D42}" dt="2022-12-08T14:42:08.384" v="2412" actId="20577"/>
          <ac:spMkLst>
            <pc:docMk/>
            <pc:sldMk cId="2078558200" sldId="617"/>
            <ac:spMk id="6" creationId="{5A31ACBC-ED41-BA7B-410E-C71BE39BD59A}"/>
          </ac:spMkLst>
        </pc:spChg>
      </pc:sldChg>
      <pc:sldChg chg="modSp new mod">
        <pc:chgData name="Zhang, Ming" userId="b82a8543-f1f7-489a-9aa1-19dfec147758" providerId="ADAL" clId="{6376A95B-F6F4-4E04-ADB8-0F8B30F41D42}" dt="2022-12-08T14:44:41.988" v="2516" actId="20577"/>
        <pc:sldMkLst>
          <pc:docMk/>
          <pc:sldMk cId="2201497075" sldId="618"/>
        </pc:sldMkLst>
        <pc:spChg chg="mod">
          <ac:chgData name="Zhang, Ming" userId="b82a8543-f1f7-489a-9aa1-19dfec147758" providerId="ADAL" clId="{6376A95B-F6F4-4E04-ADB8-0F8B30F41D42}" dt="2022-12-08T14:43:47.982" v="2443" actId="20577"/>
          <ac:spMkLst>
            <pc:docMk/>
            <pc:sldMk cId="2201497075" sldId="618"/>
            <ac:spMk id="2" creationId="{70217C92-95B0-A60F-99C9-43E49EAD36C4}"/>
          </ac:spMkLst>
        </pc:spChg>
        <pc:spChg chg="mod">
          <ac:chgData name="Zhang, Ming" userId="b82a8543-f1f7-489a-9aa1-19dfec147758" providerId="ADAL" clId="{6376A95B-F6F4-4E04-ADB8-0F8B30F41D42}" dt="2022-12-08T14:44:41.988" v="2516" actId="20577"/>
          <ac:spMkLst>
            <pc:docMk/>
            <pc:sldMk cId="2201497075" sldId="618"/>
            <ac:spMk id="3" creationId="{5C937827-402E-3E53-C495-353C83D4339B}"/>
          </ac:spMkLst>
        </pc:spChg>
      </pc:sldChg>
      <pc:sldChg chg="addSp delSp modSp add mod">
        <pc:chgData name="Zhang, Ming" userId="b82a8543-f1f7-489a-9aa1-19dfec147758" providerId="ADAL" clId="{6376A95B-F6F4-4E04-ADB8-0F8B30F41D42}" dt="2022-12-08T14:48:54.834" v="2584" actId="22"/>
        <pc:sldMkLst>
          <pc:docMk/>
          <pc:sldMk cId="2669735851" sldId="619"/>
        </pc:sldMkLst>
        <pc:spChg chg="mod">
          <ac:chgData name="Zhang, Ming" userId="b82a8543-f1f7-489a-9aa1-19dfec147758" providerId="ADAL" clId="{6376A95B-F6F4-4E04-ADB8-0F8B30F41D42}" dt="2022-12-08T14:48:28.428" v="2582" actId="207"/>
          <ac:spMkLst>
            <pc:docMk/>
            <pc:sldMk cId="2669735851" sldId="619"/>
            <ac:spMk id="3" creationId="{5C937827-402E-3E53-C495-353C83D4339B}"/>
          </ac:spMkLst>
        </pc:spChg>
        <pc:spChg chg="add del">
          <ac:chgData name="Zhang, Ming" userId="b82a8543-f1f7-489a-9aa1-19dfec147758" providerId="ADAL" clId="{6376A95B-F6F4-4E04-ADB8-0F8B30F41D42}" dt="2022-12-08T14:48:54.834" v="2584" actId="22"/>
          <ac:spMkLst>
            <pc:docMk/>
            <pc:sldMk cId="2669735851" sldId="619"/>
            <ac:spMk id="5" creationId="{B9B8E866-F5FF-404F-BBD1-16E0990049A0}"/>
          </ac:spMkLst>
        </pc:spChg>
      </pc:sldChg>
      <pc:sldChg chg="addSp modSp add mod">
        <pc:chgData name="Zhang, Ming" userId="b82a8543-f1f7-489a-9aa1-19dfec147758" providerId="ADAL" clId="{6376A95B-F6F4-4E04-ADB8-0F8B30F41D42}" dt="2022-12-08T14:53:28.576" v="2665" actId="113"/>
        <pc:sldMkLst>
          <pc:docMk/>
          <pc:sldMk cId="4202011667" sldId="620"/>
        </pc:sldMkLst>
        <pc:spChg chg="mod">
          <ac:chgData name="Zhang, Ming" userId="b82a8543-f1f7-489a-9aa1-19dfec147758" providerId="ADAL" clId="{6376A95B-F6F4-4E04-ADB8-0F8B30F41D42}" dt="2022-12-08T14:53:28.576" v="2665" actId="113"/>
          <ac:spMkLst>
            <pc:docMk/>
            <pc:sldMk cId="4202011667" sldId="620"/>
            <ac:spMk id="3" creationId="{5C937827-402E-3E53-C495-353C83D4339B}"/>
          </ac:spMkLst>
        </pc:spChg>
        <pc:picChg chg="add mod">
          <ac:chgData name="Zhang, Ming" userId="b82a8543-f1f7-489a-9aa1-19dfec147758" providerId="ADAL" clId="{6376A95B-F6F4-4E04-ADB8-0F8B30F41D42}" dt="2022-12-08T14:51:54.765" v="2658" actId="1076"/>
          <ac:picMkLst>
            <pc:docMk/>
            <pc:sldMk cId="4202011667" sldId="620"/>
            <ac:picMk id="5" creationId="{4A7F2A62-9088-E8AA-DD0E-255025E883F2}"/>
          </ac:picMkLst>
        </pc:picChg>
      </pc:sldChg>
      <pc:sldChg chg="modSp new mod">
        <pc:chgData name="Zhang, Ming" userId="b82a8543-f1f7-489a-9aa1-19dfec147758" providerId="ADAL" clId="{6376A95B-F6F4-4E04-ADB8-0F8B30F41D42}" dt="2022-12-26T17:57:22.397" v="3548" actId="20577"/>
        <pc:sldMkLst>
          <pc:docMk/>
          <pc:sldMk cId="403457082" sldId="621"/>
        </pc:sldMkLst>
        <pc:spChg chg="mod">
          <ac:chgData name="Zhang, Ming" userId="b82a8543-f1f7-489a-9aa1-19dfec147758" providerId="ADAL" clId="{6376A95B-F6F4-4E04-ADB8-0F8B30F41D42}" dt="2022-12-08T15:17:58.451" v="2783"/>
          <ac:spMkLst>
            <pc:docMk/>
            <pc:sldMk cId="403457082" sldId="621"/>
            <ac:spMk id="2" creationId="{20C59841-8E6C-C893-64B0-1A100981FC1C}"/>
          </ac:spMkLst>
        </pc:spChg>
        <pc:spChg chg="mod">
          <ac:chgData name="Zhang, Ming" userId="b82a8543-f1f7-489a-9aa1-19dfec147758" providerId="ADAL" clId="{6376A95B-F6F4-4E04-ADB8-0F8B30F41D42}" dt="2022-12-26T17:57:22.397" v="3548" actId="20577"/>
          <ac:spMkLst>
            <pc:docMk/>
            <pc:sldMk cId="403457082" sldId="621"/>
            <ac:spMk id="3" creationId="{0700DBC8-4E67-56F6-DF8A-4ADC380625B4}"/>
          </ac:spMkLst>
        </pc:spChg>
      </pc:sldChg>
      <pc:sldChg chg="delSp add del mod">
        <pc:chgData name="Zhang, Ming" userId="b82a8543-f1f7-489a-9aa1-19dfec147758" providerId="ADAL" clId="{6376A95B-F6F4-4E04-ADB8-0F8B30F41D42}" dt="2022-12-26T17:55:48.283" v="3540" actId="47"/>
        <pc:sldMkLst>
          <pc:docMk/>
          <pc:sldMk cId="2256431079" sldId="622"/>
        </pc:sldMkLst>
        <pc:picChg chg="del">
          <ac:chgData name="Zhang, Ming" userId="b82a8543-f1f7-489a-9aa1-19dfec147758" providerId="ADAL" clId="{6376A95B-F6F4-4E04-ADB8-0F8B30F41D42}" dt="2022-12-08T15:12:39.552" v="2668" actId="478"/>
          <ac:picMkLst>
            <pc:docMk/>
            <pc:sldMk cId="2256431079" sldId="622"/>
            <ac:picMk id="5" creationId="{4A7F2A62-9088-E8AA-DD0E-255025E883F2}"/>
          </ac:picMkLst>
        </pc:picChg>
      </pc:sldChg>
      <pc:sldChg chg="modSp new mod">
        <pc:chgData name="Zhang, Ming" userId="b82a8543-f1f7-489a-9aa1-19dfec147758" providerId="ADAL" clId="{6376A95B-F6F4-4E04-ADB8-0F8B30F41D42}" dt="2022-12-08T15:21:44.350" v="2848" actId="20577"/>
        <pc:sldMkLst>
          <pc:docMk/>
          <pc:sldMk cId="1190068530" sldId="623"/>
        </pc:sldMkLst>
        <pc:spChg chg="mod">
          <ac:chgData name="Zhang, Ming" userId="b82a8543-f1f7-489a-9aa1-19dfec147758" providerId="ADAL" clId="{6376A95B-F6F4-4E04-ADB8-0F8B30F41D42}" dt="2022-12-08T15:19:05.338" v="2799" actId="20577"/>
          <ac:spMkLst>
            <pc:docMk/>
            <pc:sldMk cId="1190068530" sldId="623"/>
            <ac:spMk id="2" creationId="{37A612F1-2C58-C776-B482-26EA3C6745C2}"/>
          </ac:spMkLst>
        </pc:spChg>
        <pc:spChg chg="mod">
          <ac:chgData name="Zhang, Ming" userId="b82a8543-f1f7-489a-9aa1-19dfec147758" providerId="ADAL" clId="{6376A95B-F6F4-4E04-ADB8-0F8B30F41D42}" dt="2022-12-08T15:21:44.350" v="2848" actId="20577"/>
          <ac:spMkLst>
            <pc:docMk/>
            <pc:sldMk cId="1190068530" sldId="623"/>
            <ac:spMk id="3" creationId="{2A7E8394-AB70-AA0F-C8FA-81F2E6973D3C}"/>
          </ac:spMkLst>
        </pc:spChg>
      </pc:sldChg>
      <pc:sldChg chg="addSp modSp new mod">
        <pc:chgData name="Zhang, Ming" userId="b82a8543-f1f7-489a-9aa1-19dfec147758" providerId="ADAL" clId="{6376A95B-F6F4-4E04-ADB8-0F8B30F41D42}" dt="2022-12-08T15:23:29.512" v="2902" actId="14100"/>
        <pc:sldMkLst>
          <pc:docMk/>
          <pc:sldMk cId="2412733390" sldId="624"/>
        </pc:sldMkLst>
        <pc:spChg chg="mod">
          <ac:chgData name="Zhang, Ming" userId="b82a8543-f1f7-489a-9aa1-19dfec147758" providerId="ADAL" clId="{6376A95B-F6F4-4E04-ADB8-0F8B30F41D42}" dt="2022-12-08T15:21:57.741" v="2860" actId="20577"/>
          <ac:spMkLst>
            <pc:docMk/>
            <pc:sldMk cId="2412733390" sldId="624"/>
            <ac:spMk id="2" creationId="{105F6845-2CAC-823C-B2ED-D4EE6A16F42E}"/>
          </ac:spMkLst>
        </pc:spChg>
        <pc:spChg chg="mod">
          <ac:chgData name="Zhang, Ming" userId="b82a8543-f1f7-489a-9aa1-19dfec147758" providerId="ADAL" clId="{6376A95B-F6F4-4E04-ADB8-0F8B30F41D42}" dt="2022-12-08T15:23:09.643" v="2899" actId="20577"/>
          <ac:spMkLst>
            <pc:docMk/>
            <pc:sldMk cId="2412733390" sldId="624"/>
            <ac:spMk id="3" creationId="{E5A4F489-1D26-8952-6B3C-911D64DF3816}"/>
          </ac:spMkLst>
        </pc:spChg>
        <pc:picChg chg="add mod">
          <ac:chgData name="Zhang, Ming" userId="b82a8543-f1f7-489a-9aa1-19dfec147758" providerId="ADAL" clId="{6376A95B-F6F4-4E04-ADB8-0F8B30F41D42}" dt="2022-12-08T15:23:29.512" v="2902" actId="14100"/>
          <ac:picMkLst>
            <pc:docMk/>
            <pc:sldMk cId="2412733390" sldId="624"/>
            <ac:picMk id="5" creationId="{2E63DDD9-52F5-9D09-5A3E-2BA4999CAEF3}"/>
          </ac:picMkLst>
        </pc:picChg>
      </pc:sldChg>
      <pc:sldChg chg="addSp delSp modSp add mod">
        <pc:chgData name="Zhang, Ming" userId="b82a8543-f1f7-489a-9aa1-19dfec147758" providerId="ADAL" clId="{6376A95B-F6F4-4E04-ADB8-0F8B30F41D42}" dt="2022-12-08T15:26:39.761" v="2947" actId="113"/>
        <pc:sldMkLst>
          <pc:docMk/>
          <pc:sldMk cId="3318288703" sldId="625"/>
        </pc:sldMkLst>
        <pc:spChg chg="mod">
          <ac:chgData name="Zhang, Ming" userId="b82a8543-f1f7-489a-9aa1-19dfec147758" providerId="ADAL" clId="{6376A95B-F6F4-4E04-ADB8-0F8B30F41D42}" dt="2022-12-08T15:26:39.761" v="2947" actId="113"/>
          <ac:spMkLst>
            <pc:docMk/>
            <pc:sldMk cId="3318288703" sldId="625"/>
            <ac:spMk id="3" creationId="{E5A4F489-1D26-8952-6B3C-911D64DF3816}"/>
          </ac:spMkLst>
        </pc:spChg>
        <pc:picChg chg="del mod">
          <ac:chgData name="Zhang, Ming" userId="b82a8543-f1f7-489a-9aa1-19dfec147758" providerId="ADAL" clId="{6376A95B-F6F4-4E04-ADB8-0F8B30F41D42}" dt="2022-12-08T15:25:08.050" v="2939" actId="478"/>
          <ac:picMkLst>
            <pc:docMk/>
            <pc:sldMk cId="3318288703" sldId="625"/>
            <ac:picMk id="5" creationId="{2E63DDD9-52F5-9D09-5A3E-2BA4999CAEF3}"/>
          </ac:picMkLst>
        </pc:picChg>
        <pc:picChg chg="add mod">
          <ac:chgData name="Zhang, Ming" userId="b82a8543-f1f7-489a-9aa1-19dfec147758" providerId="ADAL" clId="{6376A95B-F6F4-4E04-ADB8-0F8B30F41D42}" dt="2022-12-08T15:26:03.741" v="2946" actId="14100"/>
          <ac:picMkLst>
            <pc:docMk/>
            <pc:sldMk cId="3318288703" sldId="625"/>
            <ac:picMk id="6" creationId="{1147A140-2169-F076-7643-F9EC7D63BCFE}"/>
          </ac:picMkLst>
        </pc:picChg>
      </pc:sldChg>
      <pc:sldChg chg="addSp delSp modSp add mod">
        <pc:chgData name="Zhang, Ming" userId="b82a8543-f1f7-489a-9aa1-19dfec147758" providerId="ADAL" clId="{6376A95B-F6F4-4E04-ADB8-0F8B30F41D42}" dt="2022-12-08T15:28:51.337" v="2996" actId="1076"/>
        <pc:sldMkLst>
          <pc:docMk/>
          <pc:sldMk cId="945207904" sldId="626"/>
        </pc:sldMkLst>
        <pc:spChg chg="mod">
          <ac:chgData name="Zhang, Ming" userId="b82a8543-f1f7-489a-9aa1-19dfec147758" providerId="ADAL" clId="{6376A95B-F6F4-4E04-ADB8-0F8B30F41D42}" dt="2022-12-08T15:28:47.380" v="2995" actId="255"/>
          <ac:spMkLst>
            <pc:docMk/>
            <pc:sldMk cId="945207904" sldId="626"/>
            <ac:spMk id="3" creationId="{E5A4F489-1D26-8952-6B3C-911D64DF3816}"/>
          </ac:spMkLst>
        </pc:spChg>
        <pc:picChg chg="add mod">
          <ac:chgData name="Zhang, Ming" userId="b82a8543-f1f7-489a-9aa1-19dfec147758" providerId="ADAL" clId="{6376A95B-F6F4-4E04-ADB8-0F8B30F41D42}" dt="2022-12-08T15:28:51.337" v="2996" actId="1076"/>
          <ac:picMkLst>
            <pc:docMk/>
            <pc:sldMk cId="945207904" sldId="626"/>
            <ac:picMk id="5" creationId="{ACBB781C-4E03-6FAB-87BC-0846859D49E4}"/>
          </ac:picMkLst>
        </pc:picChg>
        <pc:picChg chg="del">
          <ac:chgData name="Zhang, Ming" userId="b82a8543-f1f7-489a-9aa1-19dfec147758" providerId="ADAL" clId="{6376A95B-F6F4-4E04-ADB8-0F8B30F41D42}" dt="2022-12-08T15:28:29.779" v="2990" actId="478"/>
          <ac:picMkLst>
            <pc:docMk/>
            <pc:sldMk cId="945207904" sldId="626"/>
            <ac:picMk id="6" creationId="{1147A140-2169-F076-7643-F9EC7D63BCFE}"/>
          </ac:picMkLst>
        </pc:picChg>
      </pc:sldChg>
      <pc:sldChg chg="addSp modSp new mod">
        <pc:chgData name="Zhang, Ming" userId="b82a8543-f1f7-489a-9aa1-19dfec147758" providerId="ADAL" clId="{6376A95B-F6F4-4E04-ADB8-0F8B30F41D42}" dt="2022-12-08T15:35:14.806" v="3058" actId="14100"/>
        <pc:sldMkLst>
          <pc:docMk/>
          <pc:sldMk cId="735844199" sldId="627"/>
        </pc:sldMkLst>
        <pc:spChg chg="mod">
          <ac:chgData name="Zhang, Ming" userId="b82a8543-f1f7-489a-9aa1-19dfec147758" providerId="ADAL" clId="{6376A95B-F6F4-4E04-ADB8-0F8B30F41D42}" dt="2022-12-08T15:32:06.002" v="3014" actId="20577"/>
          <ac:spMkLst>
            <pc:docMk/>
            <pc:sldMk cId="735844199" sldId="627"/>
            <ac:spMk id="2" creationId="{F105340F-21FE-CAED-1162-94CF209A0232}"/>
          </ac:spMkLst>
        </pc:spChg>
        <pc:spChg chg="mod">
          <ac:chgData name="Zhang, Ming" userId="b82a8543-f1f7-489a-9aa1-19dfec147758" providerId="ADAL" clId="{6376A95B-F6F4-4E04-ADB8-0F8B30F41D42}" dt="2022-12-08T15:32:51.152" v="3046" actId="1076"/>
          <ac:spMkLst>
            <pc:docMk/>
            <pc:sldMk cId="735844199" sldId="627"/>
            <ac:spMk id="3" creationId="{1771C6B7-A55A-207D-4F9A-9D52EA9B8EF6}"/>
          </ac:spMkLst>
        </pc:spChg>
        <pc:picChg chg="add mod">
          <ac:chgData name="Zhang, Ming" userId="b82a8543-f1f7-489a-9aa1-19dfec147758" providerId="ADAL" clId="{6376A95B-F6F4-4E04-ADB8-0F8B30F41D42}" dt="2022-12-08T15:34:46.045" v="3052" actId="14100"/>
          <ac:picMkLst>
            <pc:docMk/>
            <pc:sldMk cId="735844199" sldId="627"/>
            <ac:picMk id="5" creationId="{46C4D109-4EA9-5F56-B282-14A572136900}"/>
          </ac:picMkLst>
        </pc:picChg>
        <pc:picChg chg="add mod">
          <ac:chgData name="Zhang, Ming" userId="b82a8543-f1f7-489a-9aa1-19dfec147758" providerId="ADAL" clId="{6376A95B-F6F4-4E04-ADB8-0F8B30F41D42}" dt="2022-12-08T15:35:14.806" v="3058" actId="14100"/>
          <ac:picMkLst>
            <pc:docMk/>
            <pc:sldMk cId="735844199" sldId="627"/>
            <ac:picMk id="7" creationId="{474AFC8D-6F0D-AA20-6E3E-591096C09CE3}"/>
          </ac:picMkLst>
        </pc:picChg>
      </pc:sldChg>
      <pc:sldChg chg="modSp new mod">
        <pc:chgData name="Zhang, Ming" userId="b82a8543-f1f7-489a-9aa1-19dfec147758" providerId="ADAL" clId="{6376A95B-F6F4-4E04-ADB8-0F8B30F41D42}" dt="2022-12-08T15:38:37.609" v="3222" actId="255"/>
        <pc:sldMkLst>
          <pc:docMk/>
          <pc:sldMk cId="2762047941" sldId="628"/>
        </pc:sldMkLst>
        <pc:spChg chg="mod">
          <ac:chgData name="Zhang, Ming" userId="b82a8543-f1f7-489a-9aa1-19dfec147758" providerId="ADAL" clId="{6376A95B-F6F4-4E04-ADB8-0F8B30F41D42}" dt="2022-12-08T15:35:56.736" v="3070" actId="20577"/>
          <ac:spMkLst>
            <pc:docMk/>
            <pc:sldMk cId="2762047941" sldId="628"/>
            <ac:spMk id="2" creationId="{68E7D6C3-302B-A737-BF5B-D7E55AB65DC2}"/>
          </ac:spMkLst>
        </pc:spChg>
        <pc:spChg chg="mod">
          <ac:chgData name="Zhang, Ming" userId="b82a8543-f1f7-489a-9aa1-19dfec147758" providerId="ADAL" clId="{6376A95B-F6F4-4E04-ADB8-0F8B30F41D42}" dt="2022-12-08T15:38:37.609" v="3222" actId="255"/>
          <ac:spMkLst>
            <pc:docMk/>
            <pc:sldMk cId="2762047941" sldId="628"/>
            <ac:spMk id="3" creationId="{22548FBF-0B7D-8440-8923-382F9C499681}"/>
          </ac:spMkLst>
        </pc:spChg>
      </pc:sldChg>
      <pc:sldChg chg="addSp modSp new mod">
        <pc:chgData name="Zhang, Ming" userId="b82a8543-f1f7-489a-9aa1-19dfec147758" providerId="ADAL" clId="{6376A95B-F6F4-4E04-ADB8-0F8B30F41D42}" dt="2022-12-08T15:41:27.613" v="3295" actId="1076"/>
        <pc:sldMkLst>
          <pc:docMk/>
          <pc:sldMk cId="1338011310" sldId="629"/>
        </pc:sldMkLst>
        <pc:spChg chg="mod">
          <ac:chgData name="Zhang, Ming" userId="b82a8543-f1f7-489a-9aa1-19dfec147758" providerId="ADAL" clId="{6376A95B-F6F4-4E04-ADB8-0F8B30F41D42}" dt="2022-12-08T15:41:15.168" v="3291" actId="20577"/>
          <ac:spMkLst>
            <pc:docMk/>
            <pc:sldMk cId="1338011310" sldId="629"/>
            <ac:spMk id="2" creationId="{31B0CFF0-5DC7-E161-F89B-BE7BD01154A3}"/>
          </ac:spMkLst>
        </pc:spChg>
        <pc:picChg chg="add mod">
          <ac:chgData name="Zhang, Ming" userId="b82a8543-f1f7-489a-9aa1-19dfec147758" providerId="ADAL" clId="{6376A95B-F6F4-4E04-ADB8-0F8B30F41D42}" dt="2022-12-08T15:41:27.613" v="3295" actId="1076"/>
          <ac:picMkLst>
            <pc:docMk/>
            <pc:sldMk cId="1338011310" sldId="629"/>
            <ac:picMk id="5" creationId="{086D3652-4CFA-B2FD-6D51-9CD8E6EE1D8D}"/>
          </ac:picMkLst>
        </pc:picChg>
      </pc:sldChg>
      <pc:sldChg chg="modSp add mod">
        <pc:chgData name="Zhang, Ming" userId="b82a8543-f1f7-489a-9aa1-19dfec147758" providerId="ADAL" clId="{6376A95B-F6F4-4E04-ADB8-0F8B30F41D42}" dt="2022-12-08T15:40:56.687" v="3263" actId="113"/>
        <pc:sldMkLst>
          <pc:docMk/>
          <pc:sldMk cId="3883726061" sldId="630"/>
        </pc:sldMkLst>
        <pc:spChg chg="mod">
          <ac:chgData name="Zhang, Ming" userId="b82a8543-f1f7-489a-9aa1-19dfec147758" providerId="ADAL" clId="{6376A95B-F6F4-4E04-ADB8-0F8B30F41D42}" dt="2022-12-08T15:40:56.687" v="3263" actId="113"/>
          <ac:spMkLst>
            <pc:docMk/>
            <pc:sldMk cId="3883726061" sldId="630"/>
            <ac:spMk id="3" creationId="{22548FBF-0B7D-8440-8923-382F9C499681}"/>
          </ac:spMkLst>
        </pc:spChg>
      </pc:sldChg>
      <pc:sldChg chg="new del">
        <pc:chgData name="Zhang, Ming" userId="b82a8543-f1f7-489a-9aa1-19dfec147758" providerId="ADAL" clId="{6376A95B-F6F4-4E04-ADB8-0F8B30F41D42}" dt="2022-12-08T15:49:06.569" v="3453" actId="47"/>
        <pc:sldMkLst>
          <pc:docMk/>
          <pc:sldMk cId="206708877" sldId="631"/>
        </pc:sldMkLst>
      </pc:sldChg>
      <pc:sldChg chg="addSp delSp modSp add mod">
        <pc:chgData name="Zhang, Ming" userId="b82a8543-f1f7-489a-9aa1-19dfec147758" providerId="ADAL" clId="{6376A95B-F6F4-4E04-ADB8-0F8B30F41D42}" dt="2022-12-08T15:45:22.857" v="3418" actId="1076"/>
        <pc:sldMkLst>
          <pc:docMk/>
          <pc:sldMk cId="1587731764" sldId="632"/>
        </pc:sldMkLst>
        <pc:spChg chg="mod">
          <ac:chgData name="Zhang, Ming" userId="b82a8543-f1f7-489a-9aa1-19dfec147758" providerId="ADAL" clId="{6376A95B-F6F4-4E04-ADB8-0F8B30F41D42}" dt="2022-12-08T15:43:23.089" v="3312" actId="1076"/>
          <ac:spMkLst>
            <pc:docMk/>
            <pc:sldMk cId="1587731764" sldId="632"/>
            <ac:spMk id="2" creationId="{31B0CFF0-5DC7-E161-F89B-BE7BD01154A3}"/>
          </ac:spMkLst>
        </pc:spChg>
        <pc:spChg chg="mod">
          <ac:chgData name="Zhang, Ming" userId="b82a8543-f1f7-489a-9aa1-19dfec147758" providerId="ADAL" clId="{6376A95B-F6F4-4E04-ADB8-0F8B30F41D42}" dt="2022-12-08T15:45:12.954" v="3415" actId="14100"/>
          <ac:spMkLst>
            <pc:docMk/>
            <pc:sldMk cId="1587731764" sldId="632"/>
            <ac:spMk id="3" creationId="{565436ED-729E-03E2-6CFF-AAAFC4321223}"/>
          </ac:spMkLst>
        </pc:spChg>
        <pc:picChg chg="del">
          <ac:chgData name="Zhang, Ming" userId="b82a8543-f1f7-489a-9aa1-19dfec147758" providerId="ADAL" clId="{6376A95B-F6F4-4E04-ADB8-0F8B30F41D42}" dt="2022-12-08T15:43:12.441" v="3298" actId="478"/>
          <ac:picMkLst>
            <pc:docMk/>
            <pc:sldMk cId="1587731764" sldId="632"/>
            <ac:picMk id="5" creationId="{086D3652-4CFA-B2FD-6D51-9CD8E6EE1D8D}"/>
          </ac:picMkLst>
        </pc:picChg>
        <pc:picChg chg="add mod">
          <ac:chgData name="Zhang, Ming" userId="b82a8543-f1f7-489a-9aa1-19dfec147758" providerId="ADAL" clId="{6376A95B-F6F4-4E04-ADB8-0F8B30F41D42}" dt="2022-12-08T15:45:22.857" v="3418" actId="1076"/>
          <ac:picMkLst>
            <pc:docMk/>
            <pc:sldMk cId="1587731764" sldId="632"/>
            <ac:picMk id="6" creationId="{D9971812-DBF7-1576-B804-FD4AFBC4EBF9}"/>
          </ac:picMkLst>
        </pc:picChg>
      </pc:sldChg>
      <pc:sldChg chg="addSp delSp modSp new mod">
        <pc:chgData name="Zhang, Ming" userId="b82a8543-f1f7-489a-9aa1-19dfec147758" providerId="ADAL" clId="{6376A95B-F6F4-4E04-ADB8-0F8B30F41D42}" dt="2022-12-26T18:23:43.708" v="3569" actId="14100"/>
        <pc:sldMkLst>
          <pc:docMk/>
          <pc:sldMk cId="2787141143" sldId="633"/>
        </pc:sldMkLst>
        <pc:spChg chg="mod">
          <ac:chgData name="Zhang, Ming" userId="b82a8543-f1f7-489a-9aa1-19dfec147758" providerId="ADAL" clId="{6376A95B-F6F4-4E04-ADB8-0F8B30F41D42}" dt="2022-12-08T15:46:40.816" v="3441" actId="20577"/>
          <ac:spMkLst>
            <pc:docMk/>
            <pc:sldMk cId="2787141143" sldId="633"/>
            <ac:spMk id="2" creationId="{0A32AA2F-1F29-8343-B654-B246F5A52FD9}"/>
          </ac:spMkLst>
        </pc:spChg>
        <pc:graphicFrameChg chg="add mod">
          <ac:chgData name="Zhang, Ming" userId="b82a8543-f1f7-489a-9aa1-19dfec147758" providerId="ADAL" clId="{6376A95B-F6F4-4E04-ADB8-0F8B30F41D42}" dt="2022-12-26T18:21:37.751" v="3558" actId="1076"/>
          <ac:graphicFrameMkLst>
            <pc:docMk/>
            <pc:sldMk cId="2787141143" sldId="633"/>
            <ac:graphicFrameMk id="4" creationId="{81B1AD28-551B-F328-1D94-F72292B01F67}"/>
          </ac:graphicFrameMkLst>
        </pc:graphicFrameChg>
        <pc:picChg chg="add mod">
          <ac:chgData name="Zhang, Ming" userId="b82a8543-f1f7-489a-9aa1-19dfec147758" providerId="ADAL" clId="{6376A95B-F6F4-4E04-ADB8-0F8B30F41D42}" dt="2022-12-26T18:21:42.118" v="3560" actId="14100"/>
          <ac:picMkLst>
            <pc:docMk/>
            <pc:sldMk cId="2787141143" sldId="633"/>
            <ac:picMk id="5" creationId="{0F9F1623-9704-8AC0-FFDA-3C82BB650E98}"/>
          </ac:picMkLst>
        </pc:picChg>
        <pc:picChg chg="add mod">
          <ac:chgData name="Zhang, Ming" userId="b82a8543-f1f7-489a-9aa1-19dfec147758" providerId="ADAL" clId="{6376A95B-F6F4-4E04-ADB8-0F8B30F41D42}" dt="2022-12-26T18:23:12.197" v="3563" actId="14100"/>
          <ac:picMkLst>
            <pc:docMk/>
            <pc:sldMk cId="2787141143" sldId="633"/>
            <ac:picMk id="7" creationId="{A1C3FDC6-34C3-998F-F0E1-0AC298870B5C}"/>
          </ac:picMkLst>
        </pc:picChg>
        <pc:picChg chg="add del">
          <ac:chgData name="Zhang, Ming" userId="b82a8543-f1f7-489a-9aa1-19dfec147758" providerId="ADAL" clId="{6376A95B-F6F4-4E04-ADB8-0F8B30F41D42}" dt="2022-12-08T15:47:58.981" v="3448" actId="22"/>
          <ac:picMkLst>
            <pc:docMk/>
            <pc:sldMk cId="2787141143" sldId="633"/>
            <ac:picMk id="7" creationId="{F0FC9B71-1000-F9B4-5A8A-76CCC97A7360}"/>
          </ac:picMkLst>
        </pc:picChg>
        <pc:picChg chg="add mod">
          <ac:chgData name="Zhang, Ming" userId="b82a8543-f1f7-489a-9aa1-19dfec147758" providerId="ADAL" clId="{6376A95B-F6F4-4E04-ADB8-0F8B30F41D42}" dt="2022-12-26T18:23:43.708" v="3569" actId="14100"/>
          <ac:picMkLst>
            <pc:docMk/>
            <pc:sldMk cId="2787141143" sldId="633"/>
            <ac:picMk id="9" creationId="{8F0BEFBB-6549-9DD5-6791-906BB6D9E712}"/>
          </ac:picMkLst>
        </pc:picChg>
      </pc:sldChg>
      <pc:sldChg chg="addSp delSp modSp add mod">
        <pc:chgData name="Zhang, Ming" userId="b82a8543-f1f7-489a-9aa1-19dfec147758" providerId="ADAL" clId="{6376A95B-F6F4-4E04-ADB8-0F8B30F41D42}" dt="2022-12-08T15:48:11.601" v="3452" actId="1076"/>
        <pc:sldMkLst>
          <pc:docMk/>
          <pc:sldMk cId="3439459238" sldId="634"/>
        </pc:sldMkLst>
        <pc:picChg chg="del">
          <ac:chgData name="Zhang, Ming" userId="b82a8543-f1f7-489a-9aa1-19dfec147758" providerId="ADAL" clId="{6376A95B-F6F4-4E04-ADB8-0F8B30F41D42}" dt="2022-12-08T15:48:08.656" v="3450" actId="478"/>
          <ac:picMkLst>
            <pc:docMk/>
            <pc:sldMk cId="3439459238" sldId="634"/>
            <ac:picMk id="5" creationId="{0F9F1623-9704-8AC0-FFDA-3C82BB650E98}"/>
          </ac:picMkLst>
        </pc:picChg>
        <pc:picChg chg="add mod">
          <ac:chgData name="Zhang, Ming" userId="b82a8543-f1f7-489a-9aa1-19dfec147758" providerId="ADAL" clId="{6376A95B-F6F4-4E04-ADB8-0F8B30F41D42}" dt="2022-12-08T15:48:11.601" v="3452" actId="1076"/>
          <ac:picMkLst>
            <pc:docMk/>
            <pc:sldMk cId="3439459238" sldId="634"/>
            <ac:picMk id="6" creationId="{89CBCB4D-73AF-C6AE-AAA3-9AFA57988160}"/>
          </ac:picMkLst>
        </pc:picChg>
      </pc:sldChg>
      <pc:sldChg chg="addSp modSp new mod">
        <pc:chgData name="Zhang, Ming" userId="b82a8543-f1f7-489a-9aa1-19dfec147758" providerId="ADAL" clId="{6376A95B-F6F4-4E04-ADB8-0F8B30F41D42}" dt="2022-12-13T18:37:26.718" v="3499" actId="14100"/>
        <pc:sldMkLst>
          <pc:docMk/>
          <pc:sldMk cId="1641142156" sldId="635"/>
        </pc:sldMkLst>
        <pc:spChg chg="mod">
          <ac:chgData name="Zhang, Ming" userId="b82a8543-f1f7-489a-9aa1-19dfec147758" providerId="ADAL" clId="{6376A95B-F6F4-4E04-ADB8-0F8B30F41D42}" dt="2022-12-13T18:36:27.532" v="3463" actId="20577"/>
          <ac:spMkLst>
            <pc:docMk/>
            <pc:sldMk cId="1641142156" sldId="635"/>
            <ac:spMk id="2" creationId="{7CD156F9-3508-B4C5-00CB-8146D97542D4}"/>
          </ac:spMkLst>
        </pc:spChg>
        <pc:spChg chg="mod">
          <ac:chgData name="Zhang, Ming" userId="b82a8543-f1f7-489a-9aa1-19dfec147758" providerId="ADAL" clId="{6376A95B-F6F4-4E04-ADB8-0F8B30F41D42}" dt="2022-12-13T18:36:44.391" v="3468" actId="1076"/>
          <ac:spMkLst>
            <pc:docMk/>
            <pc:sldMk cId="1641142156" sldId="635"/>
            <ac:spMk id="3" creationId="{886EE6FC-DB83-28EA-0A24-135733DB8E2C}"/>
          </ac:spMkLst>
        </pc:spChg>
        <pc:graphicFrameChg chg="add mod modGraphic">
          <ac:chgData name="Zhang, Ming" userId="b82a8543-f1f7-489a-9aa1-19dfec147758" providerId="ADAL" clId="{6376A95B-F6F4-4E04-ADB8-0F8B30F41D42}" dt="2022-12-13T18:37:26.718" v="3499" actId="14100"/>
          <ac:graphicFrameMkLst>
            <pc:docMk/>
            <pc:sldMk cId="1641142156" sldId="635"/>
            <ac:graphicFrameMk id="4" creationId="{C4352E4A-4417-301D-DBDC-814D8744BA31}"/>
          </ac:graphicFrameMkLst>
        </pc:graphicFrameChg>
      </pc:sldChg>
      <pc:sldChg chg="addSp modSp new mod">
        <pc:chgData name="Zhang, Ming" userId="b82a8543-f1f7-489a-9aa1-19dfec147758" providerId="ADAL" clId="{6376A95B-F6F4-4E04-ADB8-0F8B30F41D42}" dt="2022-12-13T18:38:01.701" v="3505" actId="14100"/>
        <pc:sldMkLst>
          <pc:docMk/>
          <pc:sldMk cId="1933239308" sldId="636"/>
        </pc:sldMkLst>
        <pc:picChg chg="add mod">
          <ac:chgData name="Zhang, Ming" userId="b82a8543-f1f7-489a-9aa1-19dfec147758" providerId="ADAL" clId="{6376A95B-F6F4-4E04-ADB8-0F8B30F41D42}" dt="2022-12-13T18:38:01.701" v="3505" actId="14100"/>
          <ac:picMkLst>
            <pc:docMk/>
            <pc:sldMk cId="1933239308" sldId="636"/>
            <ac:picMk id="5" creationId="{4530221F-FA80-2521-1E87-9C35F3FAC41A}"/>
          </ac:picMkLst>
        </pc:picChg>
      </pc:sldChg>
    </pc:docChg>
  </pc:docChgLst>
  <pc:docChgLst>
    <pc:chgData name="Zhang, Ming" userId="b82a8543-f1f7-489a-9aa1-19dfec147758" providerId="ADAL" clId="{7B8D3025-DBB3-45E6-98BB-BDD8766AFAAD}"/>
    <pc:docChg chg="undo custSel addSld delSld modSld">
      <pc:chgData name="Zhang, Ming" userId="b82a8543-f1f7-489a-9aa1-19dfec147758" providerId="ADAL" clId="{7B8D3025-DBB3-45E6-98BB-BDD8766AFAAD}" dt="2022-08-06T00:09:57.430" v="750" actId="207"/>
      <pc:docMkLst>
        <pc:docMk/>
      </pc:docMkLst>
      <pc:sldChg chg="modSp mod">
        <pc:chgData name="Zhang, Ming" userId="b82a8543-f1f7-489a-9aa1-19dfec147758" providerId="ADAL" clId="{7B8D3025-DBB3-45E6-98BB-BDD8766AFAAD}" dt="2022-07-21T22:02:19.105" v="63" actId="3626"/>
        <pc:sldMkLst>
          <pc:docMk/>
          <pc:sldMk cId="4039636835" sldId="268"/>
        </pc:sldMkLst>
        <pc:spChg chg="mod">
          <ac:chgData name="Zhang, Ming" userId="b82a8543-f1f7-489a-9aa1-19dfec147758" providerId="ADAL" clId="{7B8D3025-DBB3-45E6-98BB-BDD8766AFAAD}" dt="2022-07-21T18:48:02.958" v="10" actId="20577"/>
          <ac:spMkLst>
            <pc:docMk/>
            <pc:sldMk cId="4039636835" sldId="268"/>
            <ac:spMk id="2" creationId="{00000000-0000-0000-0000-000000000000}"/>
          </ac:spMkLst>
        </pc:spChg>
        <pc:spChg chg="mod">
          <ac:chgData name="Zhang, Ming" userId="b82a8543-f1f7-489a-9aa1-19dfec147758" providerId="ADAL" clId="{7B8D3025-DBB3-45E6-98BB-BDD8766AFAAD}" dt="2022-07-21T22:02:19.105" v="63" actId="3626"/>
          <ac:spMkLst>
            <pc:docMk/>
            <pc:sldMk cId="4039636835" sldId="268"/>
            <ac:spMk id="3" creationId="{00000000-0000-0000-0000-000000000000}"/>
          </ac:spMkLst>
        </pc:spChg>
      </pc:sldChg>
      <pc:sldChg chg="modSp mod">
        <pc:chgData name="Zhang, Ming" userId="b82a8543-f1f7-489a-9aa1-19dfec147758" providerId="ADAL" clId="{7B8D3025-DBB3-45E6-98BB-BDD8766AFAAD}" dt="2022-08-06T00:09:57.430" v="750" actId="207"/>
        <pc:sldMkLst>
          <pc:docMk/>
          <pc:sldMk cId="512230477" sldId="295"/>
        </pc:sldMkLst>
        <pc:spChg chg="mod">
          <ac:chgData name="Zhang, Ming" userId="b82a8543-f1f7-489a-9aa1-19dfec147758" providerId="ADAL" clId="{7B8D3025-DBB3-45E6-98BB-BDD8766AFAAD}" dt="2022-08-06T00:09:57.430" v="750" actId="207"/>
          <ac:spMkLst>
            <pc:docMk/>
            <pc:sldMk cId="512230477" sldId="295"/>
            <ac:spMk id="3" creationId="{00000000-0000-0000-0000-000000000000}"/>
          </ac:spMkLst>
        </pc:spChg>
      </pc:sldChg>
      <pc:sldChg chg="modSp mod">
        <pc:chgData name="Zhang, Ming" userId="b82a8543-f1f7-489a-9aa1-19dfec147758" providerId="ADAL" clId="{7B8D3025-DBB3-45E6-98BB-BDD8766AFAAD}" dt="2022-08-03T11:57:05.234" v="89" actId="20577"/>
        <pc:sldMkLst>
          <pc:docMk/>
          <pc:sldMk cId="193334003" sldId="298"/>
        </pc:sldMkLst>
        <pc:spChg chg="mod">
          <ac:chgData name="Zhang, Ming" userId="b82a8543-f1f7-489a-9aa1-19dfec147758" providerId="ADAL" clId="{7B8D3025-DBB3-45E6-98BB-BDD8766AFAAD}" dt="2022-08-03T11:57:05.234" v="89" actId="20577"/>
          <ac:spMkLst>
            <pc:docMk/>
            <pc:sldMk cId="193334003" sldId="298"/>
            <ac:spMk id="3" creationId="{FF085805-8B55-9792-BABC-B684DBB6E596}"/>
          </ac:spMkLst>
        </pc:spChg>
      </pc:sldChg>
      <pc:sldChg chg="modSp mod">
        <pc:chgData name="Zhang, Ming" userId="b82a8543-f1f7-489a-9aa1-19dfec147758" providerId="ADAL" clId="{7B8D3025-DBB3-45E6-98BB-BDD8766AFAAD}" dt="2022-08-03T11:58:21.146" v="90" actId="20577"/>
        <pc:sldMkLst>
          <pc:docMk/>
          <pc:sldMk cId="3163502868" sldId="299"/>
        </pc:sldMkLst>
        <pc:spChg chg="mod">
          <ac:chgData name="Zhang, Ming" userId="b82a8543-f1f7-489a-9aa1-19dfec147758" providerId="ADAL" clId="{7B8D3025-DBB3-45E6-98BB-BDD8766AFAAD}" dt="2022-08-03T11:58:21.146" v="90" actId="20577"/>
          <ac:spMkLst>
            <pc:docMk/>
            <pc:sldMk cId="3163502868" sldId="299"/>
            <ac:spMk id="3" creationId="{C841907D-7C1B-3E71-4738-E9D5E6506A42}"/>
          </ac:spMkLst>
        </pc:spChg>
      </pc:sldChg>
      <pc:sldChg chg="modSp mod">
        <pc:chgData name="Zhang, Ming" userId="b82a8543-f1f7-489a-9aa1-19dfec147758" providerId="ADAL" clId="{7B8D3025-DBB3-45E6-98BB-BDD8766AFAAD}" dt="2022-08-03T12:01:38.771" v="115" actId="20577"/>
        <pc:sldMkLst>
          <pc:docMk/>
          <pc:sldMk cId="2763838374" sldId="302"/>
        </pc:sldMkLst>
        <pc:spChg chg="mod">
          <ac:chgData name="Zhang, Ming" userId="b82a8543-f1f7-489a-9aa1-19dfec147758" providerId="ADAL" clId="{7B8D3025-DBB3-45E6-98BB-BDD8766AFAAD}" dt="2022-08-03T12:01:38.771" v="115" actId="20577"/>
          <ac:spMkLst>
            <pc:docMk/>
            <pc:sldMk cId="2763838374" sldId="302"/>
            <ac:spMk id="3" creationId="{A2819F7A-77DF-35D8-991B-272F129ECDB7}"/>
          </ac:spMkLst>
        </pc:spChg>
      </pc:sldChg>
      <pc:sldChg chg="modSp mod">
        <pc:chgData name="Zhang, Ming" userId="b82a8543-f1f7-489a-9aa1-19dfec147758" providerId="ADAL" clId="{7B8D3025-DBB3-45E6-98BB-BDD8766AFAAD}" dt="2022-08-03T15:12:31.436" v="737" actId="20577"/>
        <pc:sldMkLst>
          <pc:docMk/>
          <pc:sldMk cId="531842335" sldId="313"/>
        </pc:sldMkLst>
        <pc:spChg chg="mod">
          <ac:chgData name="Zhang, Ming" userId="b82a8543-f1f7-489a-9aa1-19dfec147758" providerId="ADAL" clId="{7B8D3025-DBB3-45E6-98BB-BDD8766AFAAD}" dt="2022-08-03T15:12:31.436" v="737" actId="20577"/>
          <ac:spMkLst>
            <pc:docMk/>
            <pc:sldMk cId="531842335" sldId="313"/>
            <ac:spMk id="3" creationId="{06DB186D-F5B8-0ACC-14B8-568E76D7D229}"/>
          </ac:spMkLst>
        </pc:spChg>
      </pc:sldChg>
      <pc:sldChg chg="modSp mod modNotesTx">
        <pc:chgData name="Zhang, Ming" userId="b82a8543-f1f7-489a-9aa1-19dfec147758" providerId="ADAL" clId="{7B8D3025-DBB3-45E6-98BB-BDD8766AFAAD}" dt="2022-08-03T12:02:25.178" v="120" actId="20577"/>
        <pc:sldMkLst>
          <pc:docMk/>
          <pc:sldMk cId="278967969" sldId="315"/>
        </pc:sldMkLst>
        <pc:spChg chg="mod">
          <ac:chgData name="Zhang, Ming" userId="b82a8543-f1f7-489a-9aa1-19dfec147758" providerId="ADAL" clId="{7B8D3025-DBB3-45E6-98BB-BDD8766AFAAD}" dt="2022-08-03T12:02:25.178" v="120" actId="20577"/>
          <ac:spMkLst>
            <pc:docMk/>
            <pc:sldMk cId="278967969" sldId="315"/>
            <ac:spMk id="3" creationId="{00000000-0000-0000-0000-000000000000}"/>
          </ac:spMkLst>
        </pc:spChg>
      </pc:sldChg>
      <pc:sldChg chg="modSp mod">
        <pc:chgData name="Zhang, Ming" userId="b82a8543-f1f7-489a-9aa1-19dfec147758" providerId="ADAL" clId="{7B8D3025-DBB3-45E6-98BB-BDD8766AFAAD}" dt="2022-08-03T13:25:16.120" v="453" actId="20577"/>
        <pc:sldMkLst>
          <pc:docMk/>
          <pc:sldMk cId="4047731926" sldId="318"/>
        </pc:sldMkLst>
        <pc:spChg chg="mod">
          <ac:chgData name="Zhang, Ming" userId="b82a8543-f1f7-489a-9aa1-19dfec147758" providerId="ADAL" clId="{7B8D3025-DBB3-45E6-98BB-BDD8766AFAAD}" dt="2022-08-03T13:25:16.120" v="453" actId="20577"/>
          <ac:spMkLst>
            <pc:docMk/>
            <pc:sldMk cId="4047731926" sldId="318"/>
            <ac:spMk id="3" creationId="{00000000-0000-0000-0000-000000000000}"/>
          </ac:spMkLst>
        </pc:spChg>
      </pc:sldChg>
      <pc:sldChg chg="modSp mod">
        <pc:chgData name="Zhang, Ming" userId="b82a8543-f1f7-489a-9aa1-19dfec147758" providerId="ADAL" clId="{7B8D3025-DBB3-45E6-98BB-BDD8766AFAAD}" dt="2022-08-03T14:19:40.226" v="454" actId="207"/>
        <pc:sldMkLst>
          <pc:docMk/>
          <pc:sldMk cId="1972840102" sldId="319"/>
        </pc:sldMkLst>
        <pc:spChg chg="mod">
          <ac:chgData name="Zhang, Ming" userId="b82a8543-f1f7-489a-9aa1-19dfec147758" providerId="ADAL" clId="{7B8D3025-DBB3-45E6-98BB-BDD8766AFAAD}" dt="2022-08-03T14:19:40.226" v="454" actId="207"/>
          <ac:spMkLst>
            <pc:docMk/>
            <pc:sldMk cId="1972840102" sldId="319"/>
            <ac:spMk id="3" creationId="{00000000-0000-0000-0000-000000000000}"/>
          </ac:spMkLst>
        </pc:spChg>
      </pc:sldChg>
      <pc:sldChg chg="modSp">
        <pc:chgData name="Zhang, Ming" userId="b82a8543-f1f7-489a-9aa1-19dfec147758" providerId="ADAL" clId="{7B8D3025-DBB3-45E6-98BB-BDD8766AFAAD}" dt="2022-08-03T14:22:31.174" v="455" actId="1076"/>
        <pc:sldMkLst>
          <pc:docMk/>
          <pc:sldMk cId="1001745810" sldId="321"/>
        </pc:sldMkLst>
        <pc:spChg chg="mod">
          <ac:chgData name="Zhang, Ming" userId="b82a8543-f1f7-489a-9aa1-19dfec147758" providerId="ADAL" clId="{7B8D3025-DBB3-45E6-98BB-BDD8766AFAAD}" dt="2022-08-03T14:22:31.174" v="455" actId="1076"/>
          <ac:spMkLst>
            <pc:docMk/>
            <pc:sldMk cId="1001745810" sldId="321"/>
            <ac:spMk id="3" creationId="{00000000-0000-0000-0000-000000000000}"/>
          </ac:spMkLst>
        </pc:spChg>
      </pc:sldChg>
      <pc:sldChg chg="modSp mod">
        <pc:chgData name="Zhang, Ming" userId="b82a8543-f1f7-489a-9aa1-19dfec147758" providerId="ADAL" clId="{7B8D3025-DBB3-45E6-98BB-BDD8766AFAAD}" dt="2022-08-03T14:26:03.359" v="463" actId="20577"/>
        <pc:sldMkLst>
          <pc:docMk/>
          <pc:sldMk cId="942894268" sldId="323"/>
        </pc:sldMkLst>
        <pc:spChg chg="mod">
          <ac:chgData name="Zhang, Ming" userId="b82a8543-f1f7-489a-9aa1-19dfec147758" providerId="ADAL" clId="{7B8D3025-DBB3-45E6-98BB-BDD8766AFAAD}" dt="2022-08-03T14:26:03.359" v="463" actId="20577"/>
          <ac:spMkLst>
            <pc:docMk/>
            <pc:sldMk cId="942894268" sldId="323"/>
            <ac:spMk id="3" creationId="{E9931FCD-99C6-F4E5-B1FB-0F8CBD321844}"/>
          </ac:spMkLst>
        </pc:spChg>
      </pc:sldChg>
      <pc:sldChg chg="modSp mod">
        <pc:chgData name="Zhang, Ming" userId="b82a8543-f1f7-489a-9aa1-19dfec147758" providerId="ADAL" clId="{7B8D3025-DBB3-45E6-98BB-BDD8766AFAAD}" dt="2022-08-03T14:33:05.450" v="472" actId="1076"/>
        <pc:sldMkLst>
          <pc:docMk/>
          <pc:sldMk cId="771154753" sldId="324"/>
        </pc:sldMkLst>
        <pc:spChg chg="mod">
          <ac:chgData name="Zhang, Ming" userId="b82a8543-f1f7-489a-9aa1-19dfec147758" providerId="ADAL" clId="{7B8D3025-DBB3-45E6-98BB-BDD8766AFAAD}" dt="2022-08-03T14:31:52.915" v="471" actId="20577"/>
          <ac:spMkLst>
            <pc:docMk/>
            <pc:sldMk cId="771154753" sldId="324"/>
            <ac:spMk id="3" creationId="{00000000-0000-0000-0000-000000000000}"/>
          </ac:spMkLst>
        </pc:spChg>
        <pc:picChg chg="mod">
          <ac:chgData name="Zhang, Ming" userId="b82a8543-f1f7-489a-9aa1-19dfec147758" providerId="ADAL" clId="{7B8D3025-DBB3-45E6-98BB-BDD8766AFAAD}" dt="2022-08-03T14:33:05.450" v="472" actId="1076"/>
          <ac:picMkLst>
            <pc:docMk/>
            <pc:sldMk cId="771154753" sldId="324"/>
            <ac:picMk id="5" creationId="{FB117131-6C67-189F-07BA-BED7349771AC}"/>
          </ac:picMkLst>
        </pc:picChg>
      </pc:sldChg>
      <pc:sldChg chg="modNotesTx">
        <pc:chgData name="Zhang, Ming" userId="b82a8543-f1f7-489a-9aa1-19dfec147758" providerId="ADAL" clId="{7B8D3025-DBB3-45E6-98BB-BDD8766AFAAD}" dt="2022-08-03T14:44:21.390" v="528" actId="20577"/>
        <pc:sldMkLst>
          <pc:docMk/>
          <pc:sldMk cId="2787738548" sldId="325"/>
        </pc:sldMkLst>
      </pc:sldChg>
      <pc:sldChg chg="modSp">
        <pc:chgData name="Zhang, Ming" userId="b82a8543-f1f7-489a-9aa1-19dfec147758" providerId="ADAL" clId="{7B8D3025-DBB3-45E6-98BB-BDD8766AFAAD}" dt="2022-08-03T14:51:25.586" v="531" actId="13926"/>
        <pc:sldMkLst>
          <pc:docMk/>
          <pc:sldMk cId="3040377341" sldId="328"/>
        </pc:sldMkLst>
        <pc:spChg chg="mod">
          <ac:chgData name="Zhang, Ming" userId="b82a8543-f1f7-489a-9aa1-19dfec147758" providerId="ADAL" clId="{7B8D3025-DBB3-45E6-98BB-BDD8766AFAAD}" dt="2022-08-03T14:51:25.586" v="531" actId="13926"/>
          <ac:spMkLst>
            <pc:docMk/>
            <pc:sldMk cId="3040377341" sldId="328"/>
            <ac:spMk id="11" creationId="{98A31450-9BC0-56C3-8279-7DF0273DE791}"/>
          </ac:spMkLst>
        </pc:spChg>
      </pc:sldChg>
      <pc:sldChg chg="modNotesTx">
        <pc:chgData name="Zhang, Ming" userId="b82a8543-f1f7-489a-9aa1-19dfec147758" providerId="ADAL" clId="{7B8D3025-DBB3-45E6-98BB-BDD8766AFAAD}" dt="2022-08-03T14:59:18.235" v="716" actId="20577"/>
        <pc:sldMkLst>
          <pc:docMk/>
          <pc:sldMk cId="2218715110" sldId="329"/>
        </pc:sldMkLst>
      </pc:sldChg>
      <pc:sldChg chg="modSp new del mod">
        <pc:chgData name="Zhang, Ming" userId="b82a8543-f1f7-489a-9aa1-19dfec147758" providerId="ADAL" clId="{7B8D3025-DBB3-45E6-98BB-BDD8766AFAAD}" dt="2022-07-21T21:48:13.208" v="40" actId="680"/>
        <pc:sldMkLst>
          <pc:docMk/>
          <pc:sldMk cId="100012979" sldId="330"/>
        </pc:sldMkLst>
        <pc:spChg chg="mod">
          <ac:chgData name="Zhang, Ming" userId="b82a8543-f1f7-489a-9aa1-19dfec147758" providerId="ADAL" clId="{7B8D3025-DBB3-45E6-98BB-BDD8766AFAAD}" dt="2022-07-21T21:48:12.644" v="39"/>
          <ac:spMkLst>
            <pc:docMk/>
            <pc:sldMk cId="100012979" sldId="330"/>
            <ac:spMk id="3" creationId="{BEC6F5F4-18BC-76C6-9C03-817759E920AC}"/>
          </ac:spMkLst>
        </pc:spChg>
      </pc:sldChg>
      <pc:sldChg chg="modSp new mod">
        <pc:chgData name="Zhang, Ming" userId="b82a8543-f1f7-489a-9aa1-19dfec147758" providerId="ADAL" clId="{7B8D3025-DBB3-45E6-98BB-BDD8766AFAAD}" dt="2022-08-03T13:24:14.722" v="451" actId="20577"/>
        <pc:sldMkLst>
          <pc:docMk/>
          <pc:sldMk cId="505303193" sldId="330"/>
        </pc:sldMkLst>
        <pc:spChg chg="mod">
          <ac:chgData name="Zhang, Ming" userId="b82a8543-f1f7-489a-9aa1-19dfec147758" providerId="ADAL" clId="{7B8D3025-DBB3-45E6-98BB-BDD8766AFAAD}" dt="2022-08-03T12:44:42.187" v="159" actId="20577"/>
          <ac:spMkLst>
            <pc:docMk/>
            <pc:sldMk cId="505303193" sldId="330"/>
            <ac:spMk id="2" creationId="{E29D9D19-BEAA-934E-9BFF-BE7A8D7833C3}"/>
          </ac:spMkLst>
        </pc:spChg>
        <pc:spChg chg="mod">
          <ac:chgData name="Zhang, Ming" userId="b82a8543-f1f7-489a-9aa1-19dfec147758" providerId="ADAL" clId="{7B8D3025-DBB3-45E6-98BB-BDD8766AFAAD}" dt="2022-08-03T13:24:14.722" v="451" actId="20577"/>
          <ac:spMkLst>
            <pc:docMk/>
            <pc:sldMk cId="505303193" sldId="330"/>
            <ac:spMk id="3" creationId="{359D36F7-ED67-EAE1-2551-23B2C0DCD93C}"/>
          </ac:spMkLst>
        </pc:spChg>
      </pc:sldChg>
      <pc:sldChg chg="modSp new del mod">
        <pc:chgData name="Zhang, Ming" userId="b82a8543-f1f7-489a-9aa1-19dfec147758" providerId="ADAL" clId="{7B8D3025-DBB3-45E6-98BB-BDD8766AFAAD}" dt="2022-07-21T21:45:27.996" v="19" actId="47"/>
        <pc:sldMkLst>
          <pc:docMk/>
          <pc:sldMk cId="2973475332" sldId="330"/>
        </pc:sldMkLst>
        <pc:spChg chg="mod">
          <ac:chgData name="Zhang, Ming" userId="b82a8543-f1f7-489a-9aa1-19dfec147758" providerId="ADAL" clId="{7B8D3025-DBB3-45E6-98BB-BDD8766AFAAD}" dt="2022-07-21T21:45:05.816" v="18" actId="20577"/>
          <ac:spMkLst>
            <pc:docMk/>
            <pc:sldMk cId="2973475332" sldId="330"/>
            <ac:spMk id="2" creationId="{0C2E9B5F-3767-6536-7CEE-3F78A74C7C59}"/>
          </ac:spMkLst>
        </pc:spChg>
      </pc:sldChg>
    </pc:docChg>
  </pc:docChgLst>
  <pc:docChgLst>
    <pc:chgData name="Zhang, Ming" userId="b82a8543-f1f7-489a-9aa1-19dfec147758" providerId="ADAL" clId="{4E5B9B9E-B037-4384-BBA6-3F98FFFDAC72}"/>
    <pc:docChg chg="undo custSel addSld delSld modSld">
      <pc:chgData name="Zhang, Ming" userId="b82a8543-f1f7-489a-9aa1-19dfec147758" providerId="ADAL" clId="{4E5B9B9E-B037-4384-BBA6-3F98FFFDAC72}" dt="2022-07-21T13:32:50.853" v="1983" actId="108"/>
      <pc:docMkLst>
        <pc:docMk/>
      </pc:docMkLst>
      <pc:sldChg chg="modSp mod">
        <pc:chgData name="Zhang, Ming" userId="b82a8543-f1f7-489a-9aa1-19dfec147758" providerId="ADAL" clId="{4E5B9B9E-B037-4384-BBA6-3F98FFFDAC72}" dt="2022-07-21T13:32:50.853" v="1983" actId="108"/>
        <pc:sldMkLst>
          <pc:docMk/>
          <pc:sldMk cId="2671960317" sldId="260"/>
        </pc:sldMkLst>
        <pc:spChg chg="mod">
          <ac:chgData name="Zhang, Ming" userId="b82a8543-f1f7-489a-9aa1-19dfec147758" providerId="ADAL" clId="{4E5B9B9E-B037-4384-BBA6-3F98FFFDAC72}" dt="2022-07-21T13:32:50.853" v="1983" actId="108"/>
          <ac:spMkLst>
            <pc:docMk/>
            <pc:sldMk cId="2671960317" sldId="260"/>
            <ac:spMk id="4" creationId="{00000000-0000-0000-0000-000000000000}"/>
          </ac:spMkLst>
        </pc:spChg>
        <pc:spChg chg="mod">
          <ac:chgData name="Zhang, Ming" userId="b82a8543-f1f7-489a-9aa1-19dfec147758" providerId="ADAL" clId="{4E5B9B9E-B037-4384-BBA6-3F98FFFDAC72}" dt="2022-07-10T11:07:05.596" v="1859" actId="20577"/>
          <ac:spMkLst>
            <pc:docMk/>
            <pc:sldMk cId="2671960317" sldId="260"/>
            <ac:spMk id="5" creationId="{00000000-0000-0000-0000-000000000000}"/>
          </ac:spMkLst>
        </pc:spChg>
      </pc:sldChg>
      <pc:sldChg chg="modSp mod">
        <pc:chgData name="Zhang, Ming" userId="b82a8543-f1f7-489a-9aa1-19dfec147758" providerId="ADAL" clId="{4E5B9B9E-B037-4384-BBA6-3F98FFFDAC72}" dt="2022-07-21T13:11:07.982" v="1871" actId="255"/>
        <pc:sldMkLst>
          <pc:docMk/>
          <pc:sldMk cId="4039636835" sldId="268"/>
        </pc:sldMkLst>
        <pc:spChg chg="mod">
          <ac:chgData name="Zhang, Ming" userId="b82a8543-f1f7-489a-9aa1-19dfec147758" providerId="ADAL" clId="{4E5B9B9E-B037-4384-BBA6-3F98FFFDAC72}" dt="2022-07-09T11:01:53.513" v="28" actId="20577"/>
          <ac:spMkLst>
            <pc:docMk/>
            <pc:sldMk cId="4039636835" sldId="268"/>
            <ac:spMk id="2" creationId="{00000000-0000-0000-0000-000000000000}"/>
          </ac:spMkLst>
        </pc:spChg>
        <pc:spChg chg="mod">
          <ac:chgData name="Zhang, Ming" userId="b82a8543-f1f7-489a-9aa1-19dfec147758" providerId="ADAL" clId="{4E5B9B9E-B037-4384-BBA6-3F98FFFDAC72}" dt="2022-07-21T13:11:07.982" v="1871" actId="255"/>
          <ac:spMkLst>
            <pc:docMk/>
            <pc:sldMk cId="4039636835" sldId="268"/>
            <ac:spMk id="3" creationId="{00000000-0000-0000-0000-000000000000}"/>
          </ac:spMkLst>
        </pc:spChg>
      </pc:sldChg>
      <pc:sldChg chg="modSp mod">
        <pc:chgData name="Zhang, Ming" userId="b82a8543-f1f7-489a-9aa1-19dfec147758" providerId="ADAL" clId="{4E5B9B9E-B037-4384-BBA6-3F98FFFDAC72}" dt="2022-07-21T13:11:13.731" v="1872" actId="255"/>
        <pc:sldMkLst>
          <pc:docMk/>
          <pc:sldMk cId="1170228739" sldId="269"/>
        </pc:sldMkLst>
        <pc:spChg chg="mod">
          <ac:chgData name="Zhang, Ming" userId="b82a8543-f1f7-489a-9aa1-19dfec147758" providerId="ADAL" clId="{4E5B9B9E-B037-4384-BBA6-3F98FFFDAC72}" dt="2022-07-09T11:03:01.737" v="105" actId="20577"/>
          <ac:spMkLst>
            <pc:docMk/>
            <pc:sldMk cId="1170228739" sldId="269"/>
            <ac:spMk id="2" creationId="{00000000-0000-0000-0000-000000000000}"/>
          </ac:spMkLst>
        </pc:spChg>
        <pc:spChg chg="mod">
          <ac:chgData name="Zhang, Ming" userId="b82a8543-f1f7-489a-9aa1-19dfec147758" providerId="ADAL" clId="{4E5B9B9E-B037-4384-BBA6-3F98FFFDAC72}" dt="2022-07-21T13:11:13.731" v="1872" actId="255"/>
          <ac:spMkLst>
            <pc:docMk/>
            <pc:sldMk cId="1170228739" sldId="269"/>
            <ac:spMk id="3" creationId="{00000000-0000-0000-0000-000000000000}"/>
          </ac:spMkLst>
        </pc:spChg>
      </pc:sldChg>
      <pc:sldChg chg="delSp modSp mod">
        <pc:chgData name="Zhang, Ming" userId="b82a8543-f1f7-489a-9aa1-19dfec147758" providerId="ADAL" clId="{4E5B9B9E-B037-4384-BBA6-3F98FFFDAC72}" dt="2022-07-09T11:10:14.529" v="446" actId="20577"/>
        <pc:sldMkLst>
          <pc:docMk/>
          <pc:sldMk cId="3586436310" sldId="293"/>
        </pc:sldMkLst>
        <pc:spChg chg="mod">
          <ac:chgData name="Zhang, Ming" userId="b82a8543-f1f7-489a-9aa1-19dfec147758" providerId="ADAL" clId="{4E5B9B9E-B037-4384-BBA6-3F98FFFDAC72}" dt="2022-07-09T11:10:14.529" v="446" actId="20577"/>
          <ac:spMkLst>
            <pc:docMk/>
            <pc:sldMk cId="3586436310" sldId="293"/>
            <ac:spMk id="2" creationId="{00000000-0000-0000-0000-000000000000}"/>
          </ac:spMkLst>
        </pc:spChg>
        <pc:spChg chg="mod">
          <ac:chgData name="Zhang, Ming" userId="b82a8543-f1f7-489a-9aa1-19dfec147758" providerId="ADAL" clId="{4E5B9B9E-B037-4384-BBA6-3F98FFFDAC72}" dt="2022-07-09T11:09:59.458" v="444" actId="14100"/>
          <ac:spMkLst>
            <pc:docMk/>
            <pc:sldMk cId="3586436310" sldId="293"/>
            <ac:spMk id="3" creationId="{00000000-0000-0000-0000-000000000000}"/>
          </ac:spMkLst>
        </pc:spChg>
        <pc:spChg chg="del">
          <ac:chgData name="Zhang, Ming" userId="b82a8543-f1f7-489a-9aa1-19dfec147758" providerId="ADAL" clId="{4E5B9B9E-B037-4384-BBA6-3F98FFFDAC72}" dt="2022-07-09T11:07:57.169" v="406" actId="478"/>
          <ac:spMkLst>
            <pc:docMk/>
            <pc:sldMk cId="3586436310" sldId="293"/>
            <ac:spMk id="5" creationId="{31B67F38-452B-B702-C9CA-0AB176041269}"/>
          </ac:spMkLst>
        </pc:spChg>
      </pc:sldChg>
      <pc:sldChg chg="modSp mod">
        <pc:chgData name="Zhang, Ming" userId="b82a8543-f1f7-489a-9aa1-19dfec147758" providerId="ADAL" clId="{4E5B9B9E-B037-4384-BBA6-3F98FFFDAC72}" dt="2022-07-21T13:11:28.707" v="1873" actId="255"/>
        <pc:sldMkLst>
          <pc:docMk/>
          <pc:sldMk cId="91930524" sldId="294"/>
        </pc:sldMkLst>
        <pc:spChg chg="mod">
          <ac:chgData name="Zhang, Ming" userId="b82a8543-f1f7-489a-9aa1-19dfec147758" providerId="ADAL" clId="{4E5B9B9E-B037-4384-BBA6-3F98FFFDAC72}" dt="2022-07-09T11:10:36.459" v="462" actId="20577"/>
          <ac:spMkLst>
            <pc:docMk/>
            <pc:sldMk cId="91930524" sldId="294"/>
            <ac:spMk id="2" creationId="{00000000-0000-0000-0000-000000000000}"/>
          </ac:spMkLst>
        </pc:spChg>
        <pc:spChg chg="mod">
          <ac:chgData name="Zhang, Ming" userId="b82a8543-f1f7-489a-9aa1-19dfec147758" providerId="ADAL" clId="{4E5B9B9E-B037-4384-BBA6-3F98FFFDAC72}" dt="2022-07-21T13:11:28.707" v="1873" actId="255"/>
          <ac:spMkLst>
            <pc:docMk/>
            <pc:sldMk cId="91930524" sldId="294"/>
            <ac:spMk id="3" creationId="{00000000-0000-0000-0000-000000000000}"/>
          </ac:spMkLst>
        </pc:spChg>
      </pc:sldChg>
      <pc:sldChg chg="addSp delSp modSp add mod">
        <pc:chgData name="Zhang, Ming" userId="b82a8543-f1f7-489a-9aa1-19dfec147758" providerId="ADAL" clId="{4E5B9B9E-B037-4384-BBA6-3F98FFFDAC72}" dt="2022-07-21T13:12:28.050" v="1884" actId="20577"/>
        <pc:sldMkLst>
          <pc:docMk/>
          <pc:sldMk cId="512230477" sldId="295"/>
        </pc:sldMkLst>
        <pc:spChg chg="mod">
          <ac:chgData name="Zhang, Ming" userId="b82a8543-f1f7-489a-9aa1-19dfec147758" providerId="ADAL" clId="{4E5B9B9E-B037-4384-BBA6-3F98FFFDAC72}" dt="2022-07-09T11:19:28.321" v="739" actId="20577"/>
          <ac:spMkLst>
            <pc:docMk/>
            <pc:sldMk cId="512230477" sldId="295"/>
            <ac:spMk id="2" creationId="{00000000-0000-0000-0000-000000000000}"/>
          </ac:spMkLst>
        </pc:spChg>
        <pc:spChg chg="mod">
          <ac:chgData name="Zhang, Ming" userId="b82a8543-f1f7-489a-9aa1-19dfec147758" providerId="ADAL" clId="{4E5B9B9E-B037-4384-BBA6-3F98FFFDAC72}" dt="2022-07-21T13:12:28.050" v="1884" actId="20577"/>
          <ac:spMkLst>
            <pc:docMk/>
            <pc:sldMk cId="512230477" sldId="295"/>
            <ac:spMk id="3" creationId="{00000000-0000-0000-0000-000000000000}"/>
          </ac:spMkLst>
        </pc:spChg>
        <pc:spChg chg="add del mod">
          <ac:chgData name="Zhang, Ming" userId="b82a8543-f1f7-489a-9aa1-19dfec147758" providerId="ADAL" clId="{4E5B9B9E-B037-4384-BBA6-3F98FFFDAC72}" dt="2022-07-09T11:45:09.275" v="1471" actId="478"/>
          <ac:spMkLst>
            <pc:docMk/>
            <pc:sldMk cId="512230477" sldId="295"/>
            <ac:spMk id="5" creationId="{650EEDDC-E9C8-80E5-3EF7-7CD4D732662A}"/>
          </ac:spMkLst>
        </pc:spChg>
      </pc:sldChg>
      <pc:sldChg chg="del">
        <pc:chgData name="Zhang, Ming" userId="b82a8543-f1f7-489a-9aa1-19dfec147758" providerId="ADAL" clId="{4E5B9B9E-B037-4384-BBA6-3F98FFFDAC72}" dt="2022-07-09T11:12:24.389" v="479" actId="47"/>
        <pc:sldMkLst>
          <pc:docMk/>
          <pc:sldMk cId="771154753" sldId="295"/>
        </pc:sldMkLst>
      </pc:sldChg>
      <pc:sldChg chg="del">
        <pc:chgData name="Zhang, Ming" userId="b82a8543-f1f7-489a-9aa1-19dfec147758" providerId="ADAL" clId="{4E5B9B9E-B037-4384-BBA6-3F98FFFDAC72}" dt="2022-07-09T11:12:29.544" v="480" actId="47"/>
        <pc:sldMkLst>
          <pc:docMk/>
          <pc:sldMk cId="2787738548" sldId="296"/>
        </pc:sldMkLst>
      </pc:sldChg>
      <pc:sldChg chg="modSp new mod">
        <pc:chgData name="Zhang, Ming" userId="b82a8543-f1f7-489a-9aa1-19dfec147758" providerId="ADAL" clId="{4E5B9B9E-B037-4384-BBA6-3F98FFFDAC72}" dt="2022-07-21T13:12:36.484" v="1885" actId="255"/>
        <pc:sldMkLst>
          <pc:docMk/>
          <pc:sldMk cId="3760629693" sldId="296"/>
        </pc:sldMkLst>
        <pc:spChg chg="mod">
          <ac:chgData name="Zhang, Ming" userId="b82a8543-f1f7-489a-9aa1-19dfec147758" providerId="ADAL" clId="{4E5B9B9E-B037-4384-BBA6-3F98FFFDAC72}" dt="2022-07-09T11:19:11.617" v="723" actId="20577"/>
          <ac:spMkLst>
            <pc:docMk/>
            <pc:sldMk cId="3760629693" sldId="296"/>
            <ac:spMk id="2" creationId="{799426C6-007A-1B45-62B0-81A87167572D}"/>
          </ac:spMkLst>
        </pc:spChg>
        <pc:spChg chg="mod">
          <ac:chgData name="Zhang, Ming" userId="b82a8543-f1f7-489a-9aa1-19dfec147758" providerId="ADAL" clId="{4E5B9B9E-B037-4384-BBA6-3F98FFFDAC72}" dt="2022-07-21T13:12:36.484" v="1885" actId="255"/>
          <ac:spMkLst>
            <pc:docMk/>
            <pc:sldMk cId="3760629693" sldId="296"/>
            <ac:spMk id="3" creationId="{F05C2105-C9EA-4CCA-B300-039A3F4510F3}"/>
          </ac:spMkLst>
        </pc:spChg>
      </pc:sldChg>
      <pc:sldChg chg="addSp modSp new mod">
        <pc:chgData name="Zhang, Ming" userId="b82a8543-f1f7-489a-9aa1-19dfec147758" providerId="ADAL" clId="{4E5B9B9E-B037-4384-BBA6-3F98FFFDAC72}" dt="2022-07-09T11:23:17.751" v="789" actId="1076"/>
        <pc:sldMkLst>
          <pc:docMk/>
          <pc:sldMk cId="344297503" sldId="297"/>
        </pc:sldMkLst>
        <pc:spChg chg="mod">
          <ac:chgData name="Zhang, Ming" userId="b82a8543-f1f7-489a-9aa1-19dfec147758" providerId="ADAL" clId="{4E5B9B9E-B037-4384-BBA6-3F98FFFDAC72}" dt="2022-07-09T11:20:39.875" v="766" actId="20577"/>
          <ac:spMkLst>
            <pc:docMk/>
            <pc:sldMk cId="344297503" sldId="297"/>
            <ac:spMk id="2" creationId="{EF18B82E-9E94-BD9E-FAAB-4BBA9E6BA634}"/>
          </ac:spMkLst>
        </pc:spChg>
        <pc:spChg chg="mod">
          <ac:chgData name="Zhang, Ming" userId="b82a8543-f1f7-489a-9aa1-19dfec147758" providerId="ADAL" clId="{4E5B9B9E-B037-4384-BBA6-3F98FFFDAC72}" dt="2022-07-09T11:23:03.794" v="787" actId="1076"/>
          <ac:spMkLst>
            <pc:docMk/>
            <pc:sldMk cId="344297503" sldId="297"/>
            <ac:spMk id="3" creationId="{E83B902C-D1DB-43B5-6605-41AAD1AF1A99}"/>
          </ac:spMkLst>
        </pc:spChg>
        <pc:spChg chg="add mod">
          <ac:chgData name="Zhang, Ming" userId="b82a8543-f1f7-489a-9aa1-19dfec147758" providerId="ADAL" clId="{4E5B9B9E-B037-4384-BBA6-3F98FFFDAC72}" dt="2022-07-09T11:23:17.751" v="789" actId="1076"/>
          <ac:spMkLst>
            <pc:docMk/>
            <pc:sldMk cId="344297503" sldId="297"/>
            <ac:spMk id="6" creationId="{BE0149FD-22B9-65D6-1460-DCA7E24AD007}"/>
          </ac:spMkLst>
        </pc:spChg>
        <pc:picChg chg="add mod">
          <ac:chgData name="Zhang, Ming" userId="b82a8543-f1f7-489a-9aa1-19dfec147758" providerId="ADAL" clId="{4E5B9B9E-B037-4384-BBA6-3F98FFFDAC72}" dt="2022-07-09T11:21:26.181" v="776" actId="14100"/>
          <ac:picMkLst>
            <pc:docMk/>
            <pc:sldMk cId="344297503" sldId="297"/>
            <ac:picMk id="5" creationId="{848D650E-8F52-39F8-463F-3C14B8C6A90B}"/>
          </ac:picMkLst>
        </pc:picChg>
      </pc:sldChg>
      <pc:sldChg chg="del">
        <pc:chgData name="Zhang, Ming" userId="b82a8543-f1f7-489a-9aa1-19dfec147758" providerId="ADAL" clId="{4E5B9B9E-B037-4384-BBA6-3F98FFFDAC72}" dt="2022-07-09T11:12:29.544" v="480" actId="47"/>
        <pc:sldMkLst>
          <pc:docMk/>
          <pc:sldMk cId="949709988" sldId="297"/>
        </pc:sldMkLst>
      </pc:sldChg>
      <pc:sldChg chg="modSp new mod">
        <pc:chgData name="Zhang, Ming" userId="b82a8543-f1f7-489a-9aa1-19dfec147758" providerId="ADAL" clId="{4E5B9B9E-B037-4384-BBA6-3F98FFFDAC72}" dt="2022-07-21T13:13:43.387" v="1917" actId="20577"/>
        <pc:sldMkLst>
          <pc:docMk/>
          <pc:sldMk cId="193334003" sldId="298"/>
        </pc:sldMkLst>
        <pc:spChg chg="mod">
          <ac:chgData name="Zhang, Ming" userId="b82a8543-f1f7-489a-9aa1-19dfec147758" providerId="ADAL" clId="{4E5B9B9E-B037-4384-BBA6-3F98FFFDAC72}" dt="2022-07-09T11:24:19.150" v="797" actId="20577"/>
          <ac:spMkLst>
            <pc:docMk/>
            <pc:sldMk cId="193334003" sldId="298"/>
            <ac:spMk id="2" creationId="{33B1B54B-F1D0-8135-A868-6CDCBA17CBCD}"/>
          </ac:spMkLst>
        </pc:spChg>
        <pc:spChg chg="mod">
          <ac:chgData name="Zhang, Ming" userId="b82a8543-f1f7-489a-9aa1-19dfec147758" providerId="ADAL" clId="{4E5B9B9E-B037-4384-BBA6-3F98FFFDAC72}" dt="2022-07-21T13:13:43.387" v="1917" actId="20577"/>
          <ac:spMkLst>
            <pc:docMk/>
            <pc:sldMk cId="193334003" sldId="298"/>
            <ac:spMk id="3" creationId="{FF085805-8B55-9792-BABC-B684DBB6E596}"/>
          </ac:spMkLst>
        </pc:spChg>
      </pc:sldChg>
      <pc:sldChg chg="del">
        <pc:chgData name="Zhang, Ming" userId="b82a8543-f1f7-489a-9aa1-19dfec147758" providerId="ADAL" clId="{4E5B9B9E-B037-4384-BBA6-3F98FFFDAC72}" dt="2022-07-09T11:12:29.544" v="480" actId="47"/>
        <pc:sldMkLst>
          <pc:docMk/>
          <pc:sldMk cId="259723761" sldId="298"/>
        </pc:sldMkLst>
      </pc:sldChg>
      <pc:sldChg chg="del">
        <pc:chgData name="Zhang, Ming" userId="b82a8543-f1f7-489a-9aa1-19dfec147758" providerId="ADAL" clId="{4E5B9B9E-B037-4384-BBA6-3F98FFFDAC72}" dt="2022-07-09T11:12:29.544" v="480" actId="47"/>
        <pc:sldMkLst>
          <pc:docMk/>
          <pc:sldMk cId="3040377341" sldId="299"/>
        </pc:sldMkLst>
      </pc:sldChg>
      <pc:sldChg chg="modSp new mod">
        <pc:chgData name="Zhang, Ming" userId="b82a8543-f1f7-489a-9aa1-19dfec147758" providerId="ADAL" clId="{4E5B9B9E-B037-4384-BBA6-3F98FFFDAC72}" dt="2022-07-21T13:13:52.253" v="1918" actId="255"/>
        <pc:sldMkLst>
          <pc:docMk/>
          <pc:sldMk cId="3163502868" sldId="299"/>
        </pc:sldMkLst>
        <pc:spChg chg="mod">
          <ac:chgData name="Zhang, Ming" userId="b82a8543-f1f7-489a-9aa1-19dfec147758" providerId="ADAL" clId="{4E5B9B9E-B037-4384-BBA6-3F98FFFDAC72}" dt="2022-07-09T11:35:03.368" v="1306" actId="20577"/>
          <ac:spMkLst>
            <pc:docMk/>
            <pc:sldMk cId="3163502868" sldId="299"/>
            <ac:spMk id="2" creationId="{6F123D5F-0ABF-E14C-990C-D7C76876DB41}"/>
          </ac:spMkLst>
        </pc:spChg>
        <pc:spChg chg="mod">
          <ac:chgData name="Zhang, Ming" userId="b82a8543-f1f7-489a-9aa1-19dfec147758" providerId="ADAL" clId="{4E5B9B9E-B037-4384-BBA6-3F98FFFDAC72}" dt="2022-07-21T13:13:52.253" v="1918" actId="255"/>
          <ac:spMkLst>
            <pc:docMk/>
            <pc:sldMk cId="3163502868" sldId="299"/>
            <ac:spMk id="3" creationId="{C841907D-7C1B-3E71-4738-E9D5E6506A42}"/>
          </ac:spMkLst>
        </pc:spChg>
      </pc:sldChg>
      <pc:sldChg chg="del">
        <pc:chgData name="Zhang, Ming" userId="b82a8543-f1f7-489a-9aa1-19dfec147758" providerId="ADAL" clId="{4E5B9B9E-B037-4384-BBA6-3F98FFFDAC72}" dt="2022-07-09T11:12:29.544" v="480" actId="47"/>
        <pc:sldMkLst>
          <pc:docMk/>
          <pc:sldMk cId="2218715110" sldId="300"/>
        </pc:sldMkLst>
      </pc:sldChg>
      <pc:sldChg chg="addSp delSp modSp new mod">
        <pc:chgData name="Zhang, Ming" userId="b82a8543-f1f7-489a-9aa1-19dfec147758" providerId="ADAL" clId="{4E5B9B9E-B037-4384-BBA6-3F98FFFDAC72}" dt="2022-07-09T11:44:36.441" v="1470" actId="1076"/>
        <pc:sldMkLst>
          <pc:docMk/>
          <pc:sldMk cId="3795430462" sldId="300"/>
        </pc:sldMkLst>
        <pc:spChg chg="mod">
          <ac:chgData name="Zhang, Ming" userId="b82a8543-f1f7-489a-9aa1-19dfec147758" providerId="ADAL" clId="{4E5B9B9E-B037-4384-BBA6-3F98FFFDAC72}" dt="2022-07-09T11:39:56.208" v="1461" actId="20577"/>
          <ac:spMkLst>
            <pc:docMk/>
            <pc:sldMk cId="3795430462" sldId="300"/>
            <ac:spMk id="2" creationId="{14F70504-F2B3-55B4-F706-1FAD40D34A3C}"/>
          </ac:spMkLst>
        </pc:spChg>
        <pc:spChg chg="del">
          <ac:chgData name="Zhang, Ming" userId="b82a8543-f1f7-489a-9aa1-19dfec147758" providerId="ADAL" clId="{4E5B9B9E-B037-4384-BBA6-3F98FFFDAC72}" dt="2022-07-09T11:40:09.963" v="1462" actId="478"/>
          <ac:spMkLst>
            <pc:docMk/>
            <pc:sldMk cId="3795430462" sldId="300"/>
            <ac:spMk id="3" creationId="{53E0231D-3D87-2FD3-92C2-D29676034C34}"/>
          </ac:spMkLst>
        </pc:spChg>
        <pc:spChg chg="add del mod">
          <ac:chgData name="Zhang, Ming" userId="b82a8543-f1f7-489a-9aa1-19dfec147758" providerId="ADAL" clId="{4E5B9B9E-B037-4384-BBA6-3F98FFFDAC72}" dt="2022-07-09T11:40:18.473" v="1465" actId="478"/>
          <ac:spMkLst>
            <pc:docMk/>
            <pc:sldMk cId="3795430462" sldId="300"/>
            <ac:spMk id="5" creationId="{5DC79CAD-EBBE-FE35-282C-E2C3D369007C}"/>
          </ac:spMkLst>
        </pc:spChg>
        <pc:picChg chg="add mod">
          <ac:chgData name="Zhang, Ming" userId="b82a8543-f1f7-489a-9aa1-19dfec147758" providerId="ADAL" clId="{4E5B9B9E-B037-4384-BBA6-3F98FFFDAC72}" dt="2022-07-09T11:44:17.041" v="1467" actId="1076"/>
          <ac:picMkLst>
            <pc:docMk/>
            <pc:sldMk cId="3795430462" sldId="300"/>
            <ac:picMk id="7" creationId="{7118B56E-8D06-BA84-F72F-27ED0C56114E}"/>
          </ac:picMkLst>
        </pc:picChg>
        <pc:picChg chg="add mod">
          <ac:chgData name="Zhang, Ming" userId="b82a8543-f1f7-489a-9aa1-19dfec147758" providerId="ADAL" clId="{4E5B9B9E-B037-4384-BBA6-3F98FFFDAC72}" dt="2022-07-09T11:44:36.441" v="1470" actId="1076"/>
          <ac:picMkLst>
            <pc:docMk/>
            <pc:sldMk cId="3795430462" sldId="300"/>
            <ac:picMk id="9" creationId="{891CD5AD-32D3-6593-F05E-DE63848E641B}"/>
          </ac:picMkLst>
        </pc:picChg>
      </pc:sldChg>
      <pc:sldChg chg="del">
        <pc:chgData name="Zhang, Ming" userId="b82a8543-f1f7-489a-9aa1-19dfec147758" providerId="ADAL" clId="{4E5B9B9E-B037-4384-BBA6-3F98FFFDAC72}" dt="2022-07-09T11:12:29.544" v="480" actId="47"/>
        <pc:sldMkLst>
          <pc:docMk/>
          <pc:sldMk cId="417506296" sldId="301"/>
        </pc:sldMkLst>
      </pc:sldChg>
      <pc:sldChg chg="modSp new mod">
        <pc:chgData name="Zhang, Ming" userId="b82a8543-f1f7-489a-9aa1-19dfec147758" providerId="ADAL" clId="{4E5B9B9E-B037-4384-BBA6-3F98FFFDAC72}" dt="2022-07-21T13:14:06.909" v="1919" actId="255"/>
        <pc:sldMkLst>
          <pc:docMk/>
          <pc:sldMk cId="3885086072" sldId="301"/>
        </pc:sldMkLst>
        <pc:spChg chg="mod">
          <ac:chgData name="Zhang, Ming" userId="b82a8543-f1f7-489a-9aa1-19dfec147758" providerId="ADAL" clId="{4E5B9B9E-B037-4384-BBA6-3F98FFFDAC72}" dt="2022-07-09T11:47:13.920" v="1484" actId="20577"/>
          <ac:spMkLst>
            <pc:docMk/>
            <pc:sldMk cId="3885086072" sldId="301"/>
            <ac:spMk id="2" creationId="{E627E057-E8CF-498C-563F-AA80BFA667F5}"/>
          </ac:spMkLst>
        </pc:spChg>
        <pc:spChg chg="mod">
          <ac:chgData name="Zhang, Ming" userId="b82a8543-f1f7-489a-9aa1-19dfec147758" providerId="ADAL" clId="{4E5B9B9E-B037-4384-BBA6-3F98FFFDAC72}" dt="2022-07-21T13:14:06.909" v="1919" actId="255"/>
          <ac:spMkLst>
            <pc:docMk/>
            <pc:sldMk cId="3885086072" sldId="301"/>
            <ac:spMk id="3" creationId="{46544C89-095E-4DC6-1255-A8B87B2705ED}"/>
          </ac:spMkLst>
        </pc:spChg>
      </pc:sldChg>
      <pc:sldChg chg="del">
        <pc:chgData name="Zhang, Ming" userId="b82a8543-f1f7-489a-9aa1-19dfec147758" providerId="ADAL" clId="{4E5B9B9E-B037-4384-BBA6-3F98FFFDAC72}" dt="2022-07-09T11:12:29.544" v="480" actId="47"/>
        <pc:sldMkLst>
          <pc:docMk/>
          <pc:sldMk cId="1952453137" sldId="302"/>
        </pc:sldMkLst>
      </pc:sldChg>
      <pc:sldChg chg="modSp new mod">
        <pc:chgData name="Zhang, Ming" userId="b82a8543-f1f7-489a-9aa1-19dfec147758" providerId="ADAL" clId="{4E5B9B9E-B037-4384-BBA6-3F98FFFDAC72}" dt="2022-07-21T13:14:32.323" v="1923" actId="255"/>
        <pc:sldMkLst>
          <pc:docMk/>
          <pc:sldMk cId="2763838374" sldId="302"/>
        </pc:sldMkLst>
        <pc:spChg chg="mod">
          <ac:chgData name="Zhang, Ming" userId="b82a8543-f1f7-489a-9aa1-19dfec147758" providerId="ADAL" clId="{4E5B9B9E-B037-4384-BBA6-3F98FFFDAC72}" dt="2022-07-09T11:50:06.911" v="1522" actId="20577"/>
          <ac:spMkLst>
            <pc:docMk/>
            <pc:sldMk cId="2763838374" sldId="302"/>
            <ac:spMk id="2" creationId="{D173361B-39CC-D623-3C77-DB6C9E333AF9}"/>
          </ac:spMkLst>
        </pc:spChg>
        <pc:spChg chg="mod">
          <ac:chgData name="Zhang, Ming" userId="b82a8543-f1f7-489a-9aa1-19dfec147758" providerId="ADAL" clId="{4E5B9B9E-B037-4384-BBA6-3F98FFFDAC72}" dt="2022-07-21T13:14:32.323" v="1923" actId="255"/>
          <ac:spMkLst>
            <pc:docMk/>
            <pc:sldMk cId="2763838374" sldId="302"/>
            <ac:spMk id="3" creationId="{A2819F7A-77DF-35D8-991B-272F129ECDB7}"/>
          </ac:spMkLst>
        </pc:spChg>
      </pc:sldChg>
      <pc:sldChg chg="del">
        <pc:chgData name="Zhang, Ming" userId="b82a8543-f1f7-489a-9aa1-19dfec147758" providerId="ADAL" clId="{4E5B9B9E-B037-4384-BBA6-3F98FFFDAC72}" dt="2022-07-09T11:12:29.544" v="480" actId="47"/>
        <pc:sldMkLst>
          <pc:docMk/>
          <pc:sldMk cId="528646196" sldId="303"/>
        </pc:sldMkLst>
      </pc:sldChg>
      <pc:sldChg chg="del">
        <pc:chgData name="Zhang, Ming" userId="b82a8543-f1f7-489a-9aa1-19dfec147758" providerId="ADAL" clId="{4E5B9B9E-B037-4384-BBA6-3F98FFFDAC72}" dt="2022-07-09T11:12:29.544" v="480" actId="47"/>
        <pc:sldMkLst>
          <pc:docMk/>
          <pc:sldMk cId="3369514549" sldId="304"/>
        </pc:sldMkLst>
      </pc:sldChg>
      <pc:sldChg chg="del">
        <pc:chgData name="Zhang, Ming" userId="b82a8543-f1f7-489a-9aa1-19dfec147758" providerId="ADAL" clId="{4E5B9B9E-B037-4384-BBA6-3F98FFFDAC72}" dt="2022-07-09T11:12:29.544" v="480" actId="47"/>
        <pc:sldMkLst>
          <pc:docMk/>
          <pc:sldMk cId="2376371459" sldId="305"/>
        </pc:sldMkLst>
      </pc:sldChg>
      <pc:sldChg chg="del">
        <pc:chgData name="Zhang, Ming" userId="b82a8543-f1f7-489a-9aa1-19dfec147758" providerId="ADAL" clId="{4E5B9B9E-B037-4384-BBA6-3F98FFFDAC72}" dt="2022-07-09T11:12:29.544" v="480" actId="47"/>
        <pc:sldMkLst>
          <pc:docMk/>
          <pc:sldMk cId="2788979329" sldId="306"/>
        </pc:sldMkLst>
      </pc:sldChg>
      <pc:sldChg chg="del">
        <pc:chgData name="Zhang, Ming" userId="b82a8543-f1f7-489a-9aa1-19dfec147758" providerId="ADAL" clId="{4E5B9B9E-B037-4384-BBA6-3F98FFFDAC72}" dt="2022-07-09T11:12:29.544" v="480" actId="47"/>
        <pc:sldMkLst>
          <pc:docMk/>
          <pc:sldMk cId="739638478" sldId="307"/>
        </pc:sldMkLst>
      </pc:sldChg>
      <pc:sldChg chg="del">
        <pc:chgData name="Zhang, Ming" userId="b82a8543-f1f7-489a-9aa1-19dfec147758" providerId="ADAL" clId="{4E5B9B9E-B037-4384-BBA6-3F98FFFDAC72}" dt="2022-07-09T11:12:29.544" v="480" actId="47"/>
        <pc:sldMkLst>
          <pc:docMk/>
          <pc:sldMk cId="571953190" sldId="308"/>
        </pc:sldMkLst>
      </pc:sldChg>
      <pc:sldChg chg="del">
        <pc:chgData name="Zhang, Ming" userId="b82a8543-f1f7-489a-9aa1-19dfec147758" providerId="ADAL" clId="{4E5B9B9E-B037-4384-BBA6-3F98FFFDAC72}" dt="2022-07-09T11:12:29.544" v="480" actId="47"/>
        <pc:sldMkLst>
          <pc:docMk/>
          <pc:sldMk cId="672966412" sldId="309"/>
        </pc:sldMkLst>
      </pc:sldChg>
      <pc:sldChg chg="del">
        <pc:chgData name="Zhang, Ming" userId="b82a8543-f1f7-489a-9aa1-19dfec147758" providerId="ADAL" clId="{4E5B9B9E-B037-4384-BBA6-3F98FFFDAC72}" dt="2022-07-09T11:12:29.544" v="480" actId="47"/>
        <pc:sldMkLst>
          <pc:docMk/>
          <pc:sldMk cId="597043713" sldId="310"/>
        </pc:sldMkLst>
      </pc:sldChg>
      <pc:sldChg chg="del">
        <pc:chgData name="Zhang, Ming" userId="b82a8543-f1f7-489a-9aa1-19dfec147758" providerId="ADAL" clId="{4E5B9B9E-B037-4384-BBA6-3F98FFFDAC72}" dt="2022-07-09T11:12:29.544" v="480" actId="47"/>
        <pc:sldMkLst>
          <pc:docMk/>
          <pc:sldMk cId="1132614003" sldId="311"/>
        </pc:sldMkLst>
      </pc:sldChg>
      <pc:sldChg chg="del">
        <pc:chgData name="Zhang, Ming" userId="b82a8543-f1f7-489a-9aa1-19dfec147758" providerId="ADAL" clId="{4E5B9B9E-B037-4384-BBA6-3F98FFFDAC72}" dt="2022-07-09T11:12:29.544" v="480" actId="47"/>
        <pc:sldMkLst>
          <pc:docMk/>
          <pc:sldMk cId="3409819925" sldId="312"/>
        </pc:sldMkLst>
      </pc:sldChg>
      <pc:sldChg chg="modSp add del mod">
        <pc:chgData name="Zhang, Ming" userId="b82a8543-f1f7-489a-9aa1-19dfec147758" providerId="ADAL" clId="{4E5B9B9E-B037-4384-BBA6-3F98FFFDAC72}" dt="2022-07-21T13:18:43.163" v="1971" actId="255"/>
        <pc:sldMkLst>
          <pc:docMk/>
          <pc:sldMk cId="531842335" sldId="313"/>
        </pc:sldMkLst>
        <pc:spChg chg="mod">
          <ac:chgData name="Zhang, Ming" userId="b82a8543-f1f7-489a-9aa1-19dfec147758" providerId="ADAL" clId="{4E5B9B9E-B037-4384-BBA6-3F98FFFDAC72}" dt="2022-07-21T13:18:43.163" v="1971" actId="255"/>
          <ac:spMkLst>
            <pc:docMk/>
            <pc:sldMk cId="531842335" sldId="313"/>
            <ac:spMk id="3" creationId="{06DB186D-F5B8-0ACC-14B8-568E76D7D229}"/>
          </ac:spMkLst>
        </pc:spChg>
      </pc:sldChg>
      <pc:sldChg chg="modSp add mod">
        <pc:chgData name="Zhang, Ming" userId="b82a8543-f1f7-489a-9aa1-19dfec147758" providerId="ADAL" clId="{4E5B9B9E-B037-4384-BBA6-3F98FFFDAC72}" dt="2022-07-21T13:14:55.882" v="1930" actId="20577"/>
        <pc:sldMkLst>
          <pc:docMk/>
          <pc:sldMk cId="278967969" sldId="315"/>
        </pc:sldMkLst>
        <pc:spChg chg="mod">
          <ac:chgData name="Zhang, Ming" userId="b82a8543-f1f7-489a-9aa1-19dfec147758" providerId="ADAL" clId="{4E5B9B9E-B037-4384-BBA6-3F98FFFDAC72}" dt="2022-07-21T13:14:55.882" v="1930" actId="20577"/>
          <ac:spMkLst>
            <pc:docMk/>
            <pc:sldMk cId="278967969" sldId="315"/>
            <ac:spMk id="3" creationId="{00000000-0000-0000-0000-000000000000}"/>
          </ac:spMkLst>
        </pc:spChg>
      </pc:sldChg>
      <pc:sldChg chg="modSp add mod">
        <pc:chgData name="Zhang, Ming" userId="b82a8543-f1f7-489a-9aa1-19dfec147758" providerId="ADAL" clId="{4E5B9B9E-B037-4384-BBA6-3F98FFFDAC72}" dt="2022-07-21T13:15:08.163" v="1932" actId="255"/>
        <pc:sldMkLst>
          <pc:docMk/>
          <pc:sldMk cId="709075377" sldId="316"/>
        </pc:sldMkLst>
        <pc:spChg chg="mod">
          <ac:chgData name="Zhang, Ming" userId="b82a8543-f1f7-489a-9aa1-19dfec147758" providerId="ADAL" clId="{4E5B9B9E-B037-4384-BBA6-3F98FFFDAC72}" dt="2022-07-21T13:15:08.163" v="1932" actId="255"/>
          <ac:spMkLst>
            <pc:docMk/>
            <pc:sldMk cId="709075377" sldId="316"/>
            <ac:spMk id="3" creationId="{00000000-0000-0000-0000-000000000000}"/>
          </ac:spMkLst>
        </pc:spChg>
      </pc:sldChg>
      <pc:sldChg chg="modSp add mod">
        <pc:chgData name="Zhang, Ming" userId="b82a8543-f1f7-489a-9aa1-19dfec147758" providerId="ADAL" clId="{4E5B9B9E-B037-4384-BBA6-3F98FFFDAC72}" dt="2022-07-21T13:15:59.559" v="1939" actId="20577"/>
        <pc:sldMkLst>
          <pc:docMk/>
          <pc:sldMk cId="2792923000" sldId="317"/>
        </pc:sldMkLst>
        <pc:spChg chg="mod">
          <ac:chgData name="Zhang, Ming" userId="b82a8543-f1f7-489a-9aa1-19dfec147758" providerId="ADAL" clId="{4E5B9B9E-B037-4384-BBA6-3F98FFFDAC72}" dt="2022-07-21T13:15:17.535" v="1934" actId="255"/>
          <ac:spMkLst>
            <pc:docMk/>
            <pc:sldMk cId="2792923000" sldId="317"/>
            <ac:spMk id="3" creationId="{00000000-0000-0000-0000-000000000000}"/>
          </ac:spMkLst>
        </pc:spChg>
        <pc:spChg chg="mod">
          <ac:chgData name="Zhang, Ming" userId="b82a8543-f1f7-489a-9aa1-19dfec147758" providerId="ADAL" clId="{4E5B9B9E-B037-4384-BBA6-3F98FFFDAC72}" dt="2022-07-21T13:15:59.559" v="1939" actId="20577"/>
          <ac:spMkLst>
            <pc:docMk/>
            <pc:sldMk cId="2792923000" sldId="317"/>
            <ac:spMk id="5" creationId="{31B67F38-452B-B702-C9CA-0AB176041269}"/>
          </ac:spMkLst>
        </pc:spChg>
      </pc:sldChg>
      <pc:sldChg chg="modSp add mod">
        <pc:chgData name="Zhang, Ming" userId="b82a8543-f1f7-489a-9aa1-19dfec147758" providerId="ADAL" clId="{4E5B9B9E-B037-4384-BBA6-3F98FFFDAC72}" dt="2022-07-21T13:16:13.675" v="1942" actId="255"/>
        <pc:sldMkLst>
          <pc:docMk/>
          <pc:sldMk cId="4047731926" sldId="318"/>
        </pc:sldMkLst>
        <pc:spChg chg="mod">
          <ac:chgData name="Zhang, Ming" userId="b82a8543-f1f7-489a-9aa1-19dfec147758" providerId="ADAL" clId="{4E5B9B9E-B037-4384-BBA6-3F98FFFDAC72}" dt="2022-07-21T13:16:13.675" v="1942" actId="255"/>
          <ac:spMkLst>
            <pc:docMk/>
            <pc:sldMk cId="4047731926" sldId="318"/>
            <ac:spMk id="3" creationId="{00000000-0000-0000-0000-000000000000}"/>
          </ac:spMkLst>
        </pc:spChg>
      </pc:sldChg>
      <pc:sldChg chg="modSp add mod">
        <pc:chgData name="Zhang, Ming" userId="b82a8543-f1f7-489a-9aa1-19dfec147758" providerId="ADAL" clId="{4E5B9B9E-B037-4384-BBA6-3F98FFFDAC72}" dt="2022-07-21T13:16:24.478" v="1944" actId="255"/>
        <pc:sldMkLst>
          <pc:docMk/>
          <pc:sldMk cId="1972840102" sldId="319"/>
        </pc:sldMkLst>
        <pc:spChg chg="mod">
          <ac:chgData name="Zhang, Ming" userId="b82a8543-f1f7-489a-9aa1-19dfec147758" providerId="ADAL" clId="{4E5B9B9E-B037-4384-BBA6-3F98FFFDAC72}" dt="2022-07-21T13:16:24.478" v="1944" actId="255"/>
          <ac:spMkLst>
            <pc:docMk/>
            <pc:sldMk cId="1972840102" sldId="319"/>
            <ac:spMk id="3" creationId="{00000000-0000-0000-0000-000000000000}"/>
          </ac:spMkLst>
        </pc:spChg>
      </pc:sldChg>
      <pc:sldChg chg="modSp add mod">
        <pc:chgData name="Zhang, Ming" userId="b82a8543-f1f7-489a-9aa1-19dfec147758" providerId="ADAL" clId="{4E5B9B9E-B037-4384-BBA6-3F98FFFDAC72}" dt="2022-07-21T13:16:30.775" v="1945" actId="255"/>
        <pc:sldMkLst>
          <pc:docMk/>
          <pc:sldMk cId="4280922692" sldId="320"/>
        </pc:sldMkLst>
        <pc:spChg chg="mod">
          <ac:chgData name="Zhang, Ming" userId="b82a8543-f1f7-489a-9aa1-19dfec147758" providerId="ADAL" clId="{4E5B9B9E-B037-4384-BBA6-3F98FFFDAC72}" dt="2022-07-21T13:16:30.775" v="1945" actId="255"/>
          <ac:spMkLst>
            <pc:docMk/>
            <pc:sldMk cId="4280922692" sldId="320"/>
            <ac:spMk id="3" creationId="{00000000-0000-0000-0000-000000000000}"/>
          </ac:spMkLst>
        </pc:spChg>
      </pc:sldChg>
      <pc:sldChg chg="modSp add mod">
        <pc:chgData name="Zhang, Ming" userId="b82a8543-f1f7-489a-9aa1-19dfec147758" providerId="ADAL" clId="{4E5B9B9E-B037-4384-BBA6-3F98FFFDAC72}" dt="2022-07-21T13:17:02.813" v="1955" actId="20577"/>
        <pc:sldMkLst>
          <pc:docMk/>
          <pc:sldMk cId="1001745810" sldId="321"/>
        </pc:sldMkLst>
        <pc:spChg chg="mod">
          <ac:chgData name="Zhang, Ming" userId="b82a8543-f1f7-489a-9aa1-19dfec147758" providerId="ADAL" clId="{4E5B9B9E-B037-4384-BBA6-3F98FFFDAC72}" dt="2022-07-21T13:17:02.813" v="1955" actId="20577"/>
          <ac:spMkLst>
            <pc:docMk/>
            <pc:sldMk cId="1001745810" sldId="321"/>
            <ac:spMk id="3" creationId="{00000000-0000-0000-0000-000000000000}"/>
          </ac:spMkLst>
        </pc:spChg>
      </pc:sldChg>
      <pc:sldChg chg="modSp add mod">
        <pc:chgData name="Zhang, Ming" userId="b82a8543-f1f7-489a-9aa1-19dfec147758" providerId="ADAL" clId="{4E5B9B9E-B037-4384-BBA6-3F98FFFDAC72}" dt="2022-07-21T13:17:14.391" v="1956" actId="255"/>
        <pc:sldMkLst>
          <pc:docMk/>
          <pc:sldMk cId="1633325311" sldId="322"/>
        </pc:sldMkLst>
        <pc:spChg chg="mod">
          <ac:chgData name="Zhang, Ming" userId="b82a8543-f1f7-489a-9aa1-19dfec147758" providerId="ADAL" clId="{4E5B9B9E-B037-4384-BBA6-3F98FFFDAC72}" dt="2022-07-21T13:17:14.391" v="1956" actId="255"/>
          <ac:spMkLst>
            <pc:docMk/>
            <pc:sldMk cId="1633325311" sldId="322"/>
            <ac:spMk id="3" creationId="{189CE27B-4B56-268B-1FA2-B74799BBE570}"/>
          </ac:spMkLst>
        </pc:spChg>
      </pc:sldChg>
      <pc:sldChg chg="add">
        <pc:chgData name="Zhang, Ming" userId="b82a8543-f1f7-489a-9aa1-19dfec147758" providerId="ADAL" clId="{4E5B9B9E-B037-4384-BBA6-3F98FFFDAC72}" dt="2022-07-21T13:10:01.900" v="1867"/>
        <pc:sldMkLst>
          <pc:docMk/>
          <pc:sldMk cId="942894268" sldId="323"/>
        </pc:sldMkLst>
      </pc:sldChg>
      <pc:sldChg chg="modSp add mod">
        <pc:chgData name="Zhang, Ming" userId="b82a8543-f1f7-489a-9aa1-19dfec147758" providerId="ADAL" clId="{4E5B9B9E-B037-4384-BBA6-3F98FFFDAC72}" dt="2022-07-21T13:17:31.347" v="1958" actId="255"/>
        <pc:sldMkLst>
          <pc:docMk/>
          <pc:sldMk cId="771154753" sldId="324"/>
        </pc:sldMkLst>
        <pc:spChg chg="mod">
          <ac:chgData name="Zhang, Ming" userId="b82a8543-f1f7-489a-9aa1-19dfec147758" providerId="ADAL" clId="{4E5B9B9E-B037-4384-BBA6-3F98FFFDAC72}" dt="2022-07-21T13:17:31.347" v="1958" actId="255"/>
          <ac:spMkLst>
            <pc:docMk/>
            <pc:sldMk cId="771154753" sldId="324"/>
            <ac:spMk id="3" creationId="{00000000-0000-0000-0000-000000000000}"/>
          </ac:spMkLst>
        </pc:spChg>
      </pc:sldChg>
      <pc:sldChg chg="modSp add mod">
        <pc:chgData name="Zhang, Ming" userId="b82a8543-f1f7-489a-9aa1-19dfec147758" providerId="ADAL" clId="{4E5B9B9E-B037-4384-BBA6-3F98FFFDAC72}" dt="2022-07-21T13:17:41.180" v="1959" actId="255"/>
        <pc:sldMkLst>
          <pc:docMk/>
          <pc:sldMk cId="2787738548" sldId="325"/>
        </pc:sldMkLst>
        <pc:spChg chg="mod">
          <ac:chgData name="Zhang, Ming" userId="b82a8543-f1f7-489a-9aa1-19dfec147758" providerId="ADAL" clId="{4E5B9B9E-B037-4384-BBA6-3F98FFFDAC72}" dt="2022-07-21T13:17:41.180" v="1959" actId="255"/>
          <ac:spMkLst>
            <pc:docMk/>
            <pc:sldMk cId="2787738548" sldId="325"/>
            <ac:spMk id="3" creationId="{00000000-0000-0000-0000-000000000000}"/>
          </ac:spMkLst>
        </pc:spChg>
      </pc:sldChg>
      <pc:sldChg chg="add">
        <pc:chgData name="Zhang, Ming" userId="b82a8543-f1f7-489a-9aa1-19dfec147758" providerId="ADAL" clId="{4E5B9B9E-B037-4384-BBA6-3F98FFFDAC72}" dt="2022-07-21T13:10:01.900" v="1867"/>
        <pc:sldMkLst>
          <pc:docMk/>
          <pc:sldMk cId="949709988" sldId="326"/>
        </pc:sldMkLst>
      </pc:sldChg>
      <pc:sldChg chg="modSp add mod">
        <pc:chgData name="Zhang, Ming" userId="b82a8543-f1f7-489a-9aa1-19dfec147758" providerId="ADAL" clId="{4E5B9B9E-B037-4384-BBA6-3F98FFFDAC72}" dt="2022-07-21T13:17:55.484" v="1961" actId="255"/>
        <pc:sldMkLst>
          <pc:docMk/>
          <pc:sldMk cId="259723761" sldId="327"/>
        </pc:sldMkLst>
        <pc:spChg chg="mod">
          <ac:chgData name="Zhang, Ming" userId="b82a8543-f1f7-489a-9aa1-19dfec147758" providerId="ADAL" clId="{4E5B9B9E-B037-4384-BBA6-3F98FFFDAC72}" dt="2022-07-21T13:17:55.484" v="1961" actId="255"/>
          <ac:spMkLst>
            <pc:docMk/>
            <pc:sldMk cId="259723761" sldId="327"/>
            <ac:spMk id="3" creationId="{00000000-0000-0000-0000-000000000000}"/>
          </ac:spMkLst>
        </pc:spChg>
      </pc:sldChg>
      <pc:sldChg chg="modSp add mod">
        <pc:chgData name="Zhang, Ming" userId="b82a8543-f1f7-489a-9aa1-19dfec147758" providerId="ADAL" clId="{4E5B9B9E-B037-4384-BBA6-3F98FFFDAC72}" dt="2022-07-21T13:18:21.912" v="1968" actId="1076"/>
        <pc:sldMkLst>
          <pc:docMk/>
          <pc:sldMk cId="3040377341" sldId="328"/>
        </pc:sldMkLst>
        <pc:spChg chg="mod">
          <ac:chgData name="Zhang, Ming" userId="b82a8543-f1f7-489a-9aa1-19dfec147758" providerId="ADAL" clId="{4E5B9B9E-B037-4384-BBA6-3F98FFFDAC72}" dt="2022-07-21T13:18:08.376" v="1963" actId="255"/>
          <ac:spMkLst>
            <pc:docMk/>
            <pc:sldMk cId="3040377341" sldId="328"/>
            <ac:spMk id="3" creationId="{00000000-0000-0000-0000-000000000000}"/>
          </ac:spMkLst>
        </pc:spChg>
        <pc:spChg chg="mod">
          <ac:chgData name="Zhang, Ming" userId="b82a8543-f1f7-489a-9aa1-19dfec147758" providerId="ADAL" clId="{4E5B9B9E-B037-4384-BBA6-3F98FFFDAC72}" dt="2022-07-21T13:18:21.912" v="1968" actId="1076"/>
          <ac:spMkLst>
            <pc:docMk/>
            <pc:sldMk cId="3040377341" sldId="328"/>
            <ac:spMk id="11" creationId="{98A31450-9BC0-56C3-8279-7DF0273DE791}"/>
          </ac:spMkLst>
        </pc:spChg>
        <pc:picChg chg="mod">
          <ac:chgData name="Zhang, Ming" userId="b82a8543-f1f7-489a-9aa1-19dfec147758" providerId="ADAL" clId="{4E5B9B9E-B037-4384-BBA6-3F98FFFDAC72}" dt="2022-07-21T13:18:18.861" v="1967" actId="1076"/>
          <ac:picMkLst>
            <pc:docMk/>
            <pc:sldMk cId="3040377341" sldId="328"/>
            <ac:picMk id="7" creationId="{B44E5783-780D-7EFC-8BB6-6AD170606EE5}"/>
          </ac:picMkLst>
        </pc:picChg>
        <pc:picChg chg="mod">
          <ac:chgData name="Zhang, Ming" userId="b82a8543-f1f7-489a-9aa1-19dfec147758" providerId="ADAL" clId="{4E5B9B9E-B037-4384-BBA6-3F98FFFDAC72}" dt="2022-07-21T13:18:17.181" v="1966" actId="1076"/>
          <ac:picMkLst>
            <pc:docMk/>
            <pc:sldMk cId="3040377341" sldId="328"/>
            <ac:picMk id="10" creationId="{47CAC0E0-6420-A08A-5796-F90F29E3814B}"/>
          </ac:picMkLst>
        </pc:picChg>
      </pc:sldChg>
      <pc:sldChg chg="modSp add mod">
        <pc:chgData name="Zhang, Ming" userId="b82a8543-f1f7-489a-9aa1-19dfec147758" providerId="ADAL" clId="{4E5B9B9E-B037-4384-BBA6-3F98FFFDAC72}" dt="2022-07-21T13:18:36.419" v="1970" actId="255"/>
        <pc:sldMkLst>
          <pc:docMk/>
          <pc:sldMk cId="2218715110" sldId="329"/>
        </pc:sldMkLst>
        <pc:spChg chg="mod">
          <ac:chgData name="Zhang, Ming" userId="b82a8543-f1f7-489a-9aa1-19dfec147758" providerId="ADAL" clId="{4E5B9B9E-B037-4384-BBA6-3F98FFFDAC72}" dt="2022-07-21T13:18:36.419" v="1970" actId="255"/>
          <ac:spMkLst>
            <pc:docMk/>
            <pc:sldMk cId="2218715110" sldId="329"/>
            <ac:spMk id="6" creationId="{64B78F8F-588B-00F6-E962-AEF8D241E8BA}"/>
          </ac:spMkLst>
        </pc:spChg>
        <pc:picChg chg="mod">
          <ac:chgData name="Zhang, Ming" userId="b82a8543-f1f7-489a-9aa1-19dfec147758" providerId="ADAL" clId="{4E5B9B9E-B037-4384-BBA6-3F98FFFDAC72}" dt="2022-07-21T13:18:27.426" v="1969" actId="14100"/>
          <ac:picMkLst>
            <pc:docMk/>
            <pc:sldMk cId="2218715110" sldId="329"/>
            <ac:picMk id="4" creationId="{37A0C054-CE8B-27E4-FA0C-6DA98825593C}"/>
          </ac:picMkLst>
        </pc:picChg>
      </pc:sldChg>
    </pc:docChg>
  </pc:docChgLst>
  <pc:docChgLst>
    <pc:chgData name="Zhang, Ming" userId="c42c0673-24fb-471d-a251-3b1ad47dea15" providerId="ADAL" clId="{B9230F23-1098-4020-B34F-CB469C1C76D6}"/>
    <pc:docChg chg="addSld delSld modSld">
      <pc:chgData name="Zhang, Ming" userId="c42c0673-24fb-471d-a251-3b1ad47dea15" providerId="ADAL" clId="{B9230F23-1098-4020-B34F-CB469C1C76D6}" dt="2019-04-10T21:23:59.872" v="2" actId="2696"/>
      <pc:docMkLst>
        <pc:docMk/>
      </pc:docMkLst>
      <pc:sldChg chg="add del">
        <pc:chgData name="Zhang, Ming" userId="c42c0673-24fb-471d-a251-3b1ad47dea15" providerId="ADAL" clId="{B9230F23-1098-4020-B34F-CB469C1C76D6}" dt="2019-04-10T21:23:59.872" v="2" actId="2696"/>
        <pc:sldMkLst>
          <pc:docMk/>
          <pc:sldMk cId="3268513502" sldId="304"/>
        </pc:sldMkLst>
      </pc:sldChg>
      <pc:sldChg chg="add">
        <pc:chgData name="Zhang, Ming" userId="c42c0673-24fb-471d-a251-3b1ad47dea15" providerId="ADAL" clId="{B9230F23-1098-4020-B34F-CB469C1C76D6}" dt="2019-04-10T21:23:58.031" v="1"/>
        <pc:sldMkLst>
          <pc:docMk/>
          <pc:sldMk cId="3760200" sldId="305"/>
        </pc:sldMkLst>
      </pc:sldChg>
    </pc:docChg>
  </pc:docChgLst>
  <pc:docChgLst>
    <pc:chgData name="Zhang, Ming" userId="b82a8543-f1f7-489a-9aa1-19dfec147758" providerId="ADAL" clId="{093CA2A9-B121-4137-9632-6D5FC6E90206}"/>
    <pc:docChg chg="custSel modSld">
      <pc:chgData name="Zhang, Ming" userId="b82a8543-f1f7-489a-9aa1-19dfec147758" providerId="ADAL" clId="{093CA2A9-B121-4137-9632-6D5FC6E90206}" dt="2023-04-25T13:48:17.685" v="507" actId="478"/>
      <pc:docMkLst>
        <pc:docMk/>
      </pc:docMkLst>
      <pc:sldChg chg="modSp mod">
        <pc:chgData name="Zhang, Ming" userId="b82a8543-f1f7-489a-9aa1-19dfec147758" providerId="ADAL" clId="{093CA2A9-B121-4137-9632-6D5FC6E90206}" dt="2023-04-07T13:51:00.589" v="81" actId="13926"/>
        <pc:sldMkLst>
          <pc:docMk/>
          <pc:sldMk cId="1330744714" sldId="552"/>
        </pc:sldMkLst>
        <pc:spChg chg="mod">
          <ac:chgData name="Zhang, Ming" userId="b82a8543-f1f7-489a-9aa1-19dfec147758" providerId="ADAL" clId="{093CA2A9-B121-4137-9632-6D5FC6E90206}" dt="2023-04-07T13:51:00.589" v="81" actId="13926"/>
          <ac:spMkLst>
            <pc:docMk/>
            <pc:sldMk cId="1330744714" sldId="552"/>
            <ac:spMk id="3" creationId="{AC1E7C7D-0946-65A3-7FFD-FA963A347AB6}"/>
          </ac:spMkLst>
        </pc:spChg>
        <pc:picChg chg="mod">
          <ac:chgData name="Zhang, Ming" userId="b82a8543-f1f7-489a-9aa1-19dfec147758" providerId="ADAL" clId="{093CA2A9-B121-4137-9632-6D5FC6E90206}" dt="2023-03-22T14:01:38.609" v="7" actId="1076"/>
          <ac:picMkLst>
            <pc:docMk/>
            <pc:sldMk cId="1330744714" sldId="552"/>
            <ac:picMk id="5" creationId="{36F2D744-5098-D9EB-B159-1C8122F81546}"/>
          </ac:picMkLst>
        </pc:picChg>
      </pc:sldChg>
      <pc:sldChg chg="modSp mod modNotesTx">
        <pc:chgData name="Zhang, Ming" userId="b82a8543-f1f7-489a-9aa1-19dfec147758" providerId="ADAL" clId="{093CA2A9-B121-4137-9632-6D5FC6E90206}" dt="2023-04-10T15:09:14.652" v="336" actId="20577"/>
        <pc:sldMkLst>
          <pc:docMk/>
          <pc:sldMk cId="4067615385" sldId="591"/>
        </pc:sldMkLst>
        <pc:spChg chg="mod">
          <ac:chgData name="Zhang, Ming" userId="b82a8543-f1f7-489a-9aa1-19dfec147758" providerId="ADAL" clId="{093CA2A9-B121-4137-9632-6D5FC6E90206}" dt="2023-04-10T15:09:14.652" v="336" actId="20577"/>
          <ac:spMkLst>
            <pc:docMk/>
            <pc:sldMk cId="4067615385" sldId="591"/>
            <ac:spMk id="3" creationId="{AC1E7C7D-0946-65A3-7FFD-FA963A347AB6}"/>
          </ac:spMkLst>
        </pc:spChg>
      </pc:sldChg>
      <pc:sldChg chg="addSp modSp mod">
        <pc:chgData name="Zhang, Ming" userId="b82a8543-f1f7-489a-9aa1-19dfec147758" providerId="ADAL" clId="{093CA2A9-B121-4137-9632-6D5FC6E90206}" dt="2023-04-10T15:15:51.958" v="347" actId="1076"/>
        <pc:sldMkLst>
          <pc:docMk/>
          <pc:sldMk cId="3559072402" sldId="594"/>
        </pc:sldMkLst>
        <pc:picChg chg="add mod">
          <ac:chgData name="Zhang, Ming" userId="b82a8543-f1f7-489a-9aa1-19dfec147758" providerId="ADAL" clId="{093CA2A9-B121-4137-9632-6D5FC6E90206}" dt="2023-04-10T15:15:47.504" v="345" actId="1076"/>
          <ac:picMkLst>
            <pc:docMk/>
            <pc:sldMk cId="3559072402" sldId="594"/>
            <ac:picMk id="4" creationId="{07E83F2C-A031-ABB4-D572-1595D68A1C35}"/>
          </ac:picMkLst>
        </pc:picChg>
        <pc:picChg chg="add mod">
          <ac:chgData name="Zhang, Ming" userId="b82a8543-f1f7-489a-9aa1-19dfec147758" providerId="ADAL" clId="{093CA2A9-B121-4137-9632-6D5FC6E90206}" dt="2023-04-10T15:15:51.958" v="347" actId="1076"/>
          <ac:picMkLst>
            <pc:docMk/>
            <pc:sldMk cId="3559072402" sldId="594"/>
            <ac:picMk id="5" creationId="{D6F7E0A8-788E-DF6A-5674-EB55D2DE0396}"/>
          </ac:picMkLst>
        </pc:picChg>
      </pc:sldChg>
      <pc:sldChg chg="modSp mod">
        <pc:chgData name="Zhang, Ming" userId="b82a8543-f1f7-489a-9aa1-19dfec147758" providerId="ADAL" clId="{093CA2A9-B121-4137-9632-6D5FC6E90206}" dt="2023-04-07T14:24:25.878" v="150" actId="20577"/>
        <pc:sldMkLst>
          <pc:docMk/>
          <pc:sldMk cId="136860014" sldId="596"/>
        </pc:sldMkLst>
        <pc:spChg chg="mod">
          <ac:chgData name="Zhang, Ming" userId="b82a8543-f1f7-489a-9aa1-19dfec147758" providerId="ADAL" clId="{093CA2A9-B121-4137-9632-6D5FC6E90206}" dt="2023-04-07T14:24:25.878" v="150" actId="20577"/>
          <ac:spMkLst>
            <pc:docMk/>
            <pc:sldMk cId="136860014" sldId="596"/>
            <ac:spMk id="3" creationId="{60C80965-CA40-FA8F-AFF9-3F5A8AFEA2F6}"/>
          </ac:spMkLst>
        </pc:spChg>
      </pc:sldChg>
      <pc:sldChg chg="modNotesTx">
        <pc:chgData name="Zhang, Ming" userId="b82a8543-f1f7-489a-9aa1-19dfec147758" providerId="ADAL" clId="{093CA2A9-B121-4137-9632-6D5FC6E90206}" dt="2023-03-22T18:04:18.039" v="66" actId="313"/>
        <pc:sldMkLst>
          <pc:docMk/>
          <pc:sldMk cId="3157392745" sldId="603"/>
        </pc:sldMkLst>
      </pc:sldChg>
      <pc:sldChg chg="modSp mod">
        <pc:chgData name="Zhang, Ming" userId="b82a8543-f1f7-489a-9aa1-19dfec147758" providerId="ADAL" clId="{093CA2A9-B121-4137-9632-6D5FC6E90206}" dt="2023-04-12T17:50:08.572" v="459" actId="207"/>
        <pc:sldMkLst>
          <pc:docMk/>
          <pc:sldMk cId="153621802" sldId="604"/>
        </pc:sldMkLst>
        <pc:spChg chg="mod">
          <ac:chgData name="Zhang, Ming" userId="b82a8543-f1f7-489a-9aa1-19dfec147758" providerId="ADAL" clId="{093CA2A9-B121-4137-9632-6D5FC6E90206}" dt="2023-04-12T17:50:08.572" v="459" actId="207"/>
          <ac:spMkLst>
            <pc:docMk/>
            <pc:sldMk cId="153621802" sldId="604"/>
            <ac:spMk id="3" creationId="{7E6BDD63-F6CF-0A7F-0D0D-E2E49D7FF4A1}"/>
          </ac:spMkLst>
        </pc:spChg>
      </pc:sldChg>
      <pc:sldChg chg="modSp mod">
        <pc:chgData name="Zhang, Ming" userId="b82a8543-f1f7-489a-9aa1-19dfec147758" providerId="ADAL" clId="{093CA2A9-B121-4137-9632-6D5FC6E90206}" dt="2023-04-10T16:16:20.034" v="351" actId="113"/>
        <pc:sldMkLst>
          <pc:docMk/>
          <pc:sldMk cId="2730702811" sldId="605"/>
        </pc:sldMkLst>
        <pc:spChg chg="mod">
          <ac:chgData name="Zhang, Ming" userId="b82a8543-f1f7-489a-9aa1-19dfec147758" providerId="ADAL" clId="{093CA2A9-B121-4137-9632-6D5FC6E90206}" dt="2023-04-10T16:16:20.034" v="351" actId="113"/>
          <ac:spMkLst>
            <pc:docMk/>
            <pc:sldMk cId="2730702811" sldId="605"/>
            <ac:spMk id="3" creationId="{7E6BDD63-F6CF-0A7F-0D0D-E2E49D7FF4A1}"/>
          </ac:spMkLst>
        </pc:spChg>
      </pc:sldChg>
      <pc:sldChg chg="modSp">
        <pc:chgData name="Zhang, Ming" userId="b82a8543-f1f7-489a-9aa1-19dfec147758" providerId="ADAL" clId="{093CA2A9-B121-4137-9632-6D5FC6E90206}" dt="2023-04-07T17:27:47.528" v="152" actId="207"/>
        <pc:sldMkLst>
          <pc:docMk/>
          <pc:sldMk cId="260377274" sldId="607"/>
        </pc:sldMkLst>
        <pc:spChg chg="mod">
          <ac:chgData name="Zhang, Ming" userId="b82a8543-f1f7-489a-9aa1-19dfec147758" providerId="ADAL" clId="{093CA2A9-B121-4137-9632-6D5FC6E90206}" dt="2023-04-07T17:27:47.528" v="152" actId="207"/>
          <ac:spMkLst>
            <pc:docMk/>
            <pc:sldMk cId="260377274" sldId="607"/>
            <ac:spMk id="3" creationId="{AC1E7C7D-0946-65A3-7FFD-FA963A347AB6}"/>
          </ac:spMkLst>
        </pc:spChg>
      </pc:sldChg>
      <pc:sldChg chg="modSp">
        <pc:chgData name="Zhang, Ming" userId="b82a8543-f1f7-489a-9aa1-19dfec147758" providerId="ADAL" clId="{093CA2A9-B121-4137-9632-6D5FC6E90206}" dt="2023-04-10T17:13:57.849" v="352" actId="207"/>
        <pc:sldMkLst>
          <pc:docMk/>
          <pc:sldMk cId="3135870662" sldId="608"/>
        </pc:sldMkLst>
        <pc:spChg chg="mod">
          <ac:chgData name="Zhang, Ming" userId="b82a8543-f1f7-489a-9aa1-19dfec147758" providerId="ADAL" clId="{093CA2A9-B121-4137-9632-6D5FC6E90206}" dt="2023-04-10T17:13:57.849" v="352" actId="207"/>
          <ac:spMkLst>
            <pc:docMk/>
            <pc:sldMk cId="3135870662" sldId="608"/>
            <ac:spMk id="3" creationId="{AC1E7C7D-0946-65A3-7FFD-FA963A347AB6}"/>
          </ac:spMkLst>
        </pc:spChg>
      </pc:sldChg>
      <pc:sldChg chg="delSp">
        <pc:chgData name="Zhang, Ming" userId="b82a8543-f1f7-489a-9aa1-19dfec147758" providerId="ADAL" clId="{093CA2A9-B121-4137-9632-6D5FC6E90206}" dt="2023-04-25T13:48:17.685" v="507" actId="478"/>
        <pc:sldMkLst>
          <pc:docMk/>
          <pc:sldMk cId="3219096932" sldId="611"/>
        </pc:sldMkLst>
        <pc:spChg chg="del">
          <ac:chgData name="Zhang, Ming" userId="b82a8543-f1f7-489a-9aa1-19dfec147758" providerId="ADAL" clId="{093CA2A9-B121-4137-9632-6D5FC6E90206}" dt="2023-04-25T13:48:17.685" v="507" actId="478"/>
          <ac:spMkLst>
            <pc:docMk/>
            <pc:sldMk cId="3219096932" sldId="611"/>
            <ac:spMk id="2" creationId="{1D473DCE-485E-57B7-9EFE-7057ABDEA3AE}"/>
          </ac:spMkLst>
        </pc:spChg>
      </pc:sldChg>
      <pc:sldChg chg="delSp modNotesTx">
        <pc:chgData name="Zhang, Ming" userId="b82a8543-f1f7-489a-9aa1-19dfec147758" providerId="ADAL" clId="{093CA2A9-B121-4137-9632-6D5FC6E90206}" dt="2023-04-07T17:37:46.484" v="156"/>
        <pc:sldMkLst>
          <pc:docMk/>
          <pc:sldMk cId="4123124020" sldId="612"/>
        </pc:sldMkLst>
        <pc:spChg chg="del">
          <ac:chgData name="Zhang, Ming" userId="b82a8543-f1f7-489a-9aa1-19dfec147758" providerId="ADAL" clId="{093CA2A9-B121-4137-9632-6D5FC6E90206}" dt="2023-03-22T15:25:49.063" v="9" actId="478"/>
          <ac:spMkLst>
            <pc:docMk/>
            <pc:sldMk cId="4123124020" sldId="612"/>
            <ac:spMk id="2" creationId="{1D473DCE-485E-57B7-9EFE-7057ABDEA3AE}"/>
          </ac:spMkLst>
        </pc:spChg>
      </pc:sldChg>
      <pc:sldChg chg="delSp modSp">
        <pc:chgData name="Zhang, Ming" userId="b82a8543-f1f7-489a-9aa1-19dfec147758" providerId="ADAL" clId="{093CA2A9-B121-4137-9632-6D5FC6E90206}" dt="2023-04-10T17:22:27.333" v="353" actId="207"/>
        <pc:sldMkLst>
          <pc:docMk/>
          <pc:sldMk cId="1386655790" sldId="613"/>
        </pc:sldMkLst>
        <pc:spChg chg="del">
          <ac:chgData name="Zhang, Ming" userId="b82a8543-f1f7-489a-9aa1-19dfec147758" providerId="ADAL" clId="{093CA2A9-B121-4137-9632-6D5FC6E90206}" dt="2023-03-22T15:28:12.412" v="10" actId="478"/>
          <ac:spMkLst>
            <pc:docMk/>
            <pc:sldMk cId="1386655790" sldId="613"/>
            <ac:spMk id="2" creationId="{1D473DCE-485E-57B7-9EFE-7057ABDEA3AE}"/>
          </ac:spMkLst>
        </pc:spChg>
        <pc:spChg chg="mod">
          <ac:chgData name="Zhang, Ming" userId="b82a8543-f1f7-489a-9aa1-19dfec147758" providerId="ADAL" clId="{093CA2A9-B121-4137-9632-6D5FC6E90206}" dt="2023-04-10T17:22:27.333" v="353" actId="207"/>
          <ac:spMkLst>
            <pc:docMk/>
            <pc:sldMk cId="1386655790" sldId="613"/>
            <ac:spMk id="3" creationId="{1F11CF7C-DB1A-73A2-C1DB-A101635FA263}"/>
          </ac:spMkLst>
        </pc:spChg>
      </pc:sldChg>
      <pc:sldChg chg="delSp modSp">
        <pc:chgData name="Zhang, Ming" userId="b82a8543-f1f7-489a-9aa1-19dfec147758" providerId="ADAL" clId="{093CA2A9-B121-4137-9632-6D5FC6E90206}" dt="2023-03-22T15:34:46.867" v="12" actId="478"/>
        <pc:sldMkLst>
          <pc:docMk/>
          <pc:sldMk cId="350021145" sldId="614"/>
        </pc:sldMkLst>
        <pc:spChg chg="del mod">
          <ac:chgData name="Zhang, Ming" userId="b82a8543-f1f7-489a-9aa1-19dfec147758" providerId="ADAL" clId="{093CA2A9-B121-4137-9632-6D5FC6E90206}" dt="2023-03-22T15:34:46.867" v="12" actId="478"/>
          <ac:spMkLst>
            <pc:docMk/>
            <pc:sldMk cId="350021145" sldId="614"/>
            <ac:spMk id="2" creationId="{1D473DCE-485E-57B7-9EFE-7057ABDEA3AE}"/>
          </ac:spMkLst>
        </pc:spChg>
      </pc:sldChg>
      <pc:sldChg chg="modNotesTx">
        <pc:chgData name="Zhang, Ming" userId="b82a8543-f1f7-489a-9aa1-19dfec147758" providerId="ADAL" clId="{093CA2A9-B121-4137-9632-6D5FC6E90206}" dt="2023-04-08T00:42:28.319" v="157"/>
        <pc:sldMkLst>
          <pc:docMk/>
          <pc:sldMk cId="595731011" sldId="615"/>
        </pc:sldMkLst>
      </pc:sldChg>
      <pc:sldChg chg="modSp mod">
        <pc:chgData name="Zhang, Ming" userId="b82a8543-f1f7-489a-9aa1-19dfec147758" providerId="ADAL" clId="{093CA2A9-B121-4137-9632-6D5FC6E90206}" dt="2023-03-22T15:40:47.764" v="13" actId="14100"/>
        <pc:sldMkLst>
          <pc:docMk/>
          <pc:sldMk cId="3100168377" sldId="616"/>
        </pc:sldMkLst>
        <pc:picChg chg="mod">
          <ac:chgData name="Zhang, Ming" userId="b82a8543-f1f7-489a-9aa1-19dfec147758" providerId="ADAL" clId="{093CA2A9-B121-4137-9632-6D5FC6E90206}" dt="2023-03-22T15:40:47.764" v="13" actId="14100"/>
          <ac:picMkLst>
            <pc:docMk/>
            <pc:sldMk cId="3100168377" sldId="616"/>
            <ac:picMk id="6" creationId="{996BE726-6883-60EF-7EBC-67AD54121DAA}"/>
          </ac:picMkLst>
        </pc:picChg>
      </pc:sldChg>
      <pc:sldChg chg="modSp mod">
        <pc:chgData name="Zhang, Ming" userId="b82a8543-f1f7-489a-9aa1-19dfec147758" providerId="ADAL" clId="{093CA2A9-B121-4137-9632-6D5FC6E90206}" dt="2023-04-10T17:29:46.595" v="354" actId="113"/>
        <pc:sldMkLst>
          <pc:docMk/>
          <pc:sldMk cId="403457082" sldId="621"/>
        </pc:sldMkLst>
        <pc:spChg chg="mod">
          <ac:chgData name="Zhang, Ming" userId="b82a8543-f1f7-489a-9aa1-19dfec147758" providerId="ADAL" clId="{093CA2A9-B121-4137-9632-6D5FC6E90206}" dt="2023-04-10T17:29:46.595" v="354" actId="113"/>
          <ac:spMkLst>
            <pc:docMk/>
            <pc:sldMk cId="403457082" sldId="621"/>
            <ac:spMk id="3" creationId="{0700DBC8-4E67-56F6-DF8A-4ADC380625B4}"/>
          </ac:spMkLst>
        </pc:spChg>
      </pc:sldChg>
      <pc:sldChg chg="modSp mod">
        <pc:chgData name="Zhang, Ming" userId="b82a8543-f1f7-489a-9aa1-19dfec147758" providerId="ADAL" clId="{093CA2A9-B121-4137-9632-6D5FC6E90206}" dt="2023-04-10T17:38:17.318" v="358" actId="113"/>
        <pc:sldMkLst>
          <pc:docMk/>
          <pc:sldMk cId="735844199" sldId="627"/>
        </pc:sldMkLst>
        <pc:spChg chg="mod">
          <ac:chgData name="Zhang, Ming" userId="b82a8543-f1f7-489a-9aa1-19dfec147758" providerId="ADAL" clId="{093CA2A9-B121-4137-9632-6D5FC6E90206}" dt="2023-04-10T17:38:17.318" v="358" actId="113"/>
          <ac:spMkLst>
            <pc:docMk/>
            <pc:sldMk cId="735844199" sldId="627"/>
            <ac:spMk id="3" creationId="{1771C6B7-A55A-207D-4F9A-9D52EA9B8EF6}"/>
          </ac:spMkLst>
        </pc:spChg>
        <pc:picChg chg="mod">
          <ac:chgData name="Zhang, Ming" userId="b82a8543-f1f7-489a-9aa1-19dfec147758" providerId="ADAL" clId="{093CA2A9-B121-4137-9632-6D5FC6E90206}" dt="2023-04-10T17:37:50.567" v="356" actId="1076"/>
          <ac:picMkLst>
            <pc:docMk/>
            <pc:sldMk cId="735844199" sldId="627"/>
            <ac:picMk id="7" creationId="{474AFC8D-6F0D-AA20-6E3E-591096C09CE3}"/>
          </ac:picMkLst>
        </pc:picChg>
      </pc:sldChg>
      <pc:sldChg chg="modSp mod">
        <pc:chgData name="Zhang, Ming" userId="b82a8543-f1f7-489a-9aa1-19dfec147758" providerId="ADAL" clId="{093CA2A9-B121-4137-9632-6D5FC6E90206}" dt="2023-03-22T17:46:25.727" v="14" actId="113"/>
        <pc:sldMkLst>
          <pc:docMk/>
          <pc:sldMk cId="2762047941" sldId="628"/>
        </pc:sldMkLst>
        <pc:spChg chg="mod">
          <ac:chgData name="Zhang, Ming" userId="b82a8543-f1f7-489a-9aa1-19dfec147758" providerId="ADAL" clId="{093CA2A9-B121-4137-9632-6D5FC6E90206}" dt="2023-03-22T17:46:25.727" v="14" actId="113"/>
          <ac:spMkLst>
            <pc:docMk/>
            <pc:sldMk cId="2762047941" sldId="628"/>
            <ac:spMk id="3" creationId="{22548FBF-0B7D-8440-8923-382F9C499681}"/>
          </ac:spMkLst>
        </pc:spChg>
      </pc:sldChg>
      <pc:sldChg chg="addSp modSp mod modNotesTx">
        <pc:chgData name="Zhang, Ming" userId="b82a8543-f1f7-489a-9aa1-19dfec147758" providerId="ADAL" clId="{093CA2A9-B121-4137-9632-6D5FC6E90206}" dt="2023-04-18T12:03:58.312" v="506" actId="1076"/>
        <pc:sldMkLst>
          <pc:docMk/>
          <pc:sldMk cId="2787141143" sldId="633"/>
        </pc:sldMkLst>
        <pc:cxnChg chg="add mod">
          <ac:chgData name="Zhang, Ming" userId="b82a8543-f1f7-489a-9aa1-19dfec147758" providerId="ADAL" clId="{093CA2A9-B121-4137-9632-6D5FC6E90206}" dt="2023-04-18T12:03:38.490" v="502" actId="692"/>
          <ac:cxnSpMkLst>
            <pc:docMk/>
            <pc:sldMk cId="2787141143" sldId="633"/>
            <ac:cxnSpMk id="8" creationId="{E44A8EF1-C107-90C6-6CA5-7865A1662324}"/>
          </ac:cxnSpMkLst>
        </pc:cxnChg>
        <pc:cxnChg chg="add mod">
          <ac:chgData name="Zhang, Ming" userId="b82a8543-f1f7-489a-9aa1-19dfec147758" providerId="ADAL" clId="{093CA2A9-B121-4137-9632-6D5FC6E90206}" dt="2023-04-18T12:03:50.368" v="504" actId="1076"/>
          <ac:cxnSpMkLst>
            <pc:docMk/>
            <pc:sldMk cId="2787141143" sldId="633"/>
            <ac:cxnSpMk id="10" creationId="{B12B5408-737B-0763-2479-B91854EEA8B3}"/>
          </ac:cxnSpMkLst>
        </pc:cxnChg>
        <pc:cxnChg chg="add mod">
          <ac:chgData name="Zhang, Ming" userId="b82a8543-f1f7-489a-9aa1-19dfec147758" providerId="ADAL" clId="{093CA2A9-B121-4137-9632-6D5FC6E90206}" dt="2023-04-18T12:03:58.312" v="506" actId="1076"/>
          <ac:cxnSpMkLst>
            <pc:docMk/>
            <pc:sldMk cId="2787141143" sldId="633"/>
            <ac:cxnSpMk id="11" creationId="{BC834258-3947-1589-55CD-03C20F87B91D}"/>
          </ac:cxnSpMkLst>
        </pc:cxnChg>
      </pc:sldChg>
      <pc:sldChg chg="modNotesTx">
        <pc:chgData name="Zhang, Ming" userId="b82a8543-f1f7-489a-9aa1-19dfec147758" providerId="ADAL" clId="{093CA2A9-B121-4137-9632-6D5FC6E90206}" dt="2023-03-22T18:11:59.245" v="80" actId="20577"/>
        <pc:sldMkLst>
          <pc:docMk/>
          <pc:sldMk cId="3439459238" sldId="634"/>
        </pc:sldMkLst>
      </pc:sldChg>
      <pc:sldChg chg="addSp delSp modSp mod">
        <pc:chgData name="Zhang, Ming" userId="b82a8543-f1f7-489a-9aa1-19dfec147758" providerId="ADAL" clId="{093CA2A9-B121-4137-9632-6D5FC6E90206}" dt="2023-04-10T17:43:34.753" v="361" actId="478"/>
        <pc:sldMkLst>
          <pc:docMk/>
          <pc:sldMk cId="1933239308" sldId="636"/>
        </pc:sldMkLst>
        <pc:picChg chg="add del mod">
          <ac:chgData name="Zhang, Ming" userId="b82a8543-f1f7-489a-9aa1-19dfec147758" providerId="ADAL" clId="{093CA2A9-B121-4137-9632-6D5FC6E90206}" dt="2023-04-10T17:43:34.753" v="361" actId="478"/>
          <ac:picMkLst>
            <pc:docMk/>
            <pc:sldMk cId="1933239308" sldId="636"/>
            <ac:picMk id="6" creationId="{05197761-5DA8-CE04-7297-5B6FE09E60CC}"/>
          </ac:picMkLst>
        </pc:picChg>
      </pc:sldChg>
    </pc:docChg>
  </pc:docChgLst>
  <pc:docChgLst>
    <pc:chgData name="Zhang, Ming" userId="b82a8543-f1f7-489a-9aa1-19dfec147758" providerId="ADAL" clId="{A8C5AE97-5582-4648-A19C-754BBA8944CA}"/>
    <pc:docChg chg="modSld sldOrd">
      <pc:chgData name="Zhang, Ming" userId="b82a8543-f1f7-489a-9aa1-19dfec147758" providerId="ADAL" clId="{A8C5AE97-5582-4648-A19C-754BBA8944CA}" dt="2023-08-08T14:09:31.764" v="6"/>
      <pc:docMkLst>
        <pc:docMk/>
      </pc:docMkLst>
      <pc:sldChg chg="modSp mod">
        <pc:chgData name="Zhang, Ming" userId="b82a8543-f1f7-489a-9aa1-19dfec147758" providerId="ADAL" clId="{A8C5AE97-5582-4648-A19C-754BBA8944CA}" dt="2023-08-03T16:55:34.390" v="0" actId="13926"/>
        <pc:sldMkLst>
          <pc:docMk/>
          <pc:sldMk cId="2827716287" sldId="602"/>
        </pc:sldMkLst>
        <pc:spChg chg="mod">
          <ac:chgData name="Zhang, Ming" userId="b82a8543-f1f7-489a-9aa1-19dfec147758" providerId="ADAL" clId="{A8C5AE97-5582-4648-A19C-754BBA8944CA}" dt="2023-08-03T16:55:34.390" v="0" actId="13926"/>
          <ac:spMkLst>
            <pc:docMk/>
            <pc:sldMk cId="2827716287" sldId="602"/>
            <ac:spMk id="2" creationId="{5218519E-4C93-D063-8EEA-E052C408A9CC}"/>
          </ac:spMkLst>
        </pc:spChg>
      </pc:sldChg>
      <pc:sldChg chg="ord">
        <pc:chgData name="Zhang, Ming" userId="b82a8543-f1f7-489a-9aa1-19dfec147758" providerId="ADAL" clId="{A8C5AE97-5582-4648-A19C-754BBA8944CA}" dt="2023-08-08T14:09:31.764" v="6"/>
        <pc:sldMkLst>
          <pc:docMk/>
          <pc:sldMk cId="945207904" sldId="626"/>
        </pc:sldMkLst>
      </pc:sldChg>
      <pc:sldChg chg="addSp modSp">
        <pc:chgData name="Zhang, Ming" userId="b82a8543-f1f7-489a-9aa1-19dfec147758" providerId="ADAL" clId="{A8C5AE97-5582-4648-A19C-754BBA8944CA}" dt="2023-08-03T17:32:18.113" v="4" actId="14100"/>
        <pc:sldMkLst>
          <pc:docMk/>
          <pc:sldMk cId="2787141143" sldId="633"/>
        </pc:sldMkLst>
        <pc:cxnChg chg="add mod">
          <ac:chgData name="Zhang, Ming" userId="b82a8543-f1f7-489a-9aa1-19dfec147758" providerId="ADAL" clId="{A8C5AE97-5582-4648-A19C-754BBA8944CA}" dt="2023-08-03T17:32:18.113" v="4" actId="14100"/>
          <ac:cxnSpMkLst>
            <pc:docMk/>
            <pc:sldMk cId="2787141143" sldId="633"/>
            <ac:cxnSpMk id="6" creationId="{BEB46E55-9B10-F2BD-122F-423207AB4D5D}"/>
          </ac:cxnSpMkLst>
        </pc:cxnChg>
      </pc:sldChg>
    </pc:docChg>
  </pc:docChgLst>
  <pc:docChgLst>
    <pc:chgData name="Zhang, Ming" userId="b82a8543-f1f7-489a-9aa1-19dfec147758" providerId="ADAL" clId="{304F4868-5C1E-4EC9-A512-BD0950A5DE87}"/>
    <pc:docChg chg="undo custSel addSld delSld modSld sldOrd modMainMaster">
      <pc:chgData name="Zhang, Ming" userId="b82a8543-f1f7-489a-9aa1-19dfec147758" providerId="ADAL" clId="{304F4868-5C1E-4EC9-A512-BD0950A5DE87}" dt="2022-07-08T11:01:54.429" v="3938" actId="207"/>
      <pc:docMkLst>
        <pc:docMk/>
      </pc:docMkLst>
      <pc:sldChg chg="modSp mod modNotesTx">
        <pc:chgData name="Zhang, Ming" userId="b82a8543-f1f7-489a-9aa1-19dfec147758" providerId="ADAL" clId="{304F4868-5C1E-4EC9-A512-BD0950A5DE87}" dt="2022-07-08T11:01:54.429" v="3938" actId="207"/>
        <pc:sldMkLst>
          <pc:docMk/>
          <pc:sldMk cId="2671960317" sldId="260"/>
        </pc:sldMkLst>
        <pc:spChg chg="mod">
          <ac:chgData name="Zhang, Ming" userId="b82a8543-f1f7-489a-9aa1-19dfec147758" providerId="ADAL" clId="{304F4868-5C1E-4EC9-A512-BD0950A5DE87}" dt="2022-07-08T11:01:54.429" v="3938" actId="207"/>
          <ac:spMkLst>
            <pc:docMk/>
            <pc:sldMk cId="2671960317" sldId="260"/>
            <ac:spMk id="4" creationId="{00000000-0000-0000-0000-000000000000}"/>
          </ac:spMkLst>
        </pc:spChg>
        <pc:spChg chg="mod">
          <ac:chgData name="Zhang, Ming" userId="b82a8543-f1f7-489a-9aa1-19dfec147758" providerId="ADAL" clId="{304F4868-5C1E-4EC9-A512-BD0950A5DE87}" dt="2022-07-08T10:48:50.324" v="3932" actId="2711"/>
          <ac:spMkLst>
            <pc:docMk/>
            <pc:sldMk cId="2671960317" sldId="260"/>
            <ac:spMk id="5" creationId="{00000000-0000-0000-0000-000000000000}"/>
          </ac:spMkLst>
        </pc:spChg>
      </pc:sldChg>
      <pc:sldChg chg="modSp mod">
        <pc:chgData name="Zhang, Ming" userId="b82a8543-f1f7-489a-9aa1-19dfec147758" providerId="ADAL" clId="{304F4868-5C1E-4EC9-A512-BD0950A5DE87}" dt="2022-07-07T12:22:52.395" v="304" actId="20577"/>
        <pc:sldMkLst>
          <pc:docMk/>
          <pc:sldMk cId="4039636835" sldId="268"/>
        </pc:sldMkLst>
        <pc:spChg chg="mod">
          <ac:chgData name="Zhang, Ming" userId="b82a8543-f1f7-489a-9aa1-19dfec147758" providerId="ADAL" clId="{304F4868-5C1E-4EC9-A512-BD0950A5DE87}" dt="2022-07-07T12:21:11.645" v="128" actId="20577"/>
          <ac:spMkLst>
            <pc:docMk/>
            <pc:sldMk cId="4039636835" sldId="268"/>
            <ac:spMk id="2" creationId="{00000000-0000-0000-0000-000000000000}"/>
          </ac:spMkLst>
        </pc:spChg>
        <pc:spChg chg="mod">
          <ac:chgData name="Zhang, Ming" userId="b82a8543-f1f7-489a-9aa1-19dfec147758" providerId="ADAL" clId="{304F4868-5C1E-4EC9-A512-BD0950A5DE87}" dt="2022-07-07T12:22:52.395" v="304" actId="20577"/>
          <ac:spMkLst>
            <pc:docMk/>
            <pc:sldMk cId="4039636835" sldId="268"/>
            <ac:spMk id="3" creationId="{00000000-0000-0000-0000-000000000000}"/>
          </ac:spMkLst>
        </pc:spChg>
      </pc:sldChg>
      <pc:sldChg chg="addSp delSp modSp mod">
        <pc:chgData name="Zhang, Ming" userId="b82a8543-f1f7-489a-9aa1-19dfec147758" providerId="ADAL" clId="{304F4868-5C1E-4EC9-A512-BD0950A5DE87}" dt="2022-07-07T12:32:35.411" v="603" actId="1076"/>
        <pc:sldMkLst>
          <pc:docMk/>
          <pc:sldMk cId="1170228739" sldId="269"/>
        </pc:sldMkLst>
        <pc:spChg chg="mod">
          <ac:chgData name="Zhang, Ming" userId="b82a8543-f1f7-489a-9aa1-19dfec147758" providerId="ADAL" clId="{304F4868-5C1E-4EC9-A512-BD0950A5DE87}" dt="2022-07-07T12:23:31.756" v="321" actId="20577"/>
          <ac:spMkLst>
            <pc:docMk/>
            <pc:sldMk cId="1170228739" sldId="269"/>
            <ac:spMk id="2" creationId="{00000000-0000-0000-0000-000000000000}"/>
          </ac:spMkLst>
        </pc:spChg>
        <pc:spChg chg="mod">
          <ac:chgData name="Zhang, Ming" userId="b82a8543-f1f7-489a-9aa1-19dfec147758" providerId="ADAL" clId="{304F4868-5C1E-4EC9-A512-BD0950A5DE87}" dt="2022-07-07T12:32:35.411" v="603" actId="1076"/>
          <ac:spMkLst>
            <pc:docMk/>
            <pc:sldMk cId="1170228739" sldId="269"/>
            <ac:spMk id="3" creationId="{00000000-0000-0000-0000-000000000000}"/>
          </ac:spMkLst>
        </pc:spChg>
        <pc:spChg chg="add del mod">
          <ac:chgData name="Zhang, Ming" userId="b82a8543-f1f7-489a-9aa1-19dfec147758" providerId="ADAL" clId="{304F4868-5C1E-4EC9-A512-BD0950A5DE87}" dt="2022-07-07T12:27:22.531" v="483" actId="478"/>
          <ac:spMkLst>
            <pc:docMk/>
            <pc:sldMk cId="1170228739" sldId="269"/>
            <ac:spMk id="5" creationId="{6B6089E3-580C-E4E5-7BD1-3B05C6201D26}"/>
          </ac:spMkLst>
        </pc:spChg>
      </pc:sldChg>
      <pc:sldChg chg="del">
        <pc:chgData name="Zhang, Ming" userId="b82a8543-f1f7-489a-9aa1-19dfec147758" providerId="ADAL" clId="{304F4868-5C1E-4EC9-A512-BD0950A5DE87}" dt="2022-07-07T14:09:27.688" v="1256" actId="47"/>
        <pc:sldMkLst>
          <pc:docMk/>
          <pc:sldMk cId="3033498487" sldId="270"/>
        </pc:sldMkLst>
      </pc:sldChg>
      <pc:sldChg chg="del">
        <pc:chgData name="Zhang, Ming" userId="b82a8543-f1f7-489a-9aa1-19dfec147758" providerId="ADAL" clId="{304F4868-5C1E-4EC9-A512-BD0950A5DE87}" dt="2022-07-07T14:09:27.688" v="1256" actId="47"/>
        <pc:sldMkLst>
          <pc:docMk/>
          <pc:sldMk cId="3925474555" sldId="271"/>
        </pc:sldMkLst>
      </pc:sldChg>
      <pc:sldChg chg="del">
        <pc:chgData name="Zhang, Ming" userId="b82a8543-f1f7-489a-9aa1-19dfec147758" providerId="ADAL" clId="{304F4868-5C1E-4EC9-A512-BD0950A5DE87}" dt="2022-07-07T14:09:27.688" v="1256" actId="47"/>
        <pc:sldMkLst>
          <pc:docMk/>
          <pc:sldMk cId="1709877381" sldId="273"/>
        </pc:sldMkLst>
      </pc:sldChg>
      <pc:sldChg chg="del">
        <pc:chgData name="Zhang, Ming" userId="b82a8543-f1f7-489a-9aa1-19dfec147758" providerId="ADAL" clId="{304F4868-5C1E-4EC9-A512-BD0950A5DE87}" dt="2022-07-07T14:09:27.688" v="1256" actId="47"/>
        <pc:sldMkLst>
          <pc:docMk/>
          <pc:sldMk cId="3114602904" sldId="274"/>
        </pc:sldMkLst>
      </pc:sldChg>
      <pc:sldChg chg="del">
        <pc:chgData name="Zhang, Ming" userId="b82a8543-f1f7-489a-9aa1-19dfec147758" providerId="ADAL" clId="{304F4868-5C1E-4EC9-A512-BD0950A5DE87}" dt="2022-07-07T14:09:27.688" v="1256" actId="47"/>
        <pc:sldMkLst>
          <pc:docMk/>
          <pc:sldMk cId="285725983" sldId="275"/>
        </pc:sldMkLst>
      </pc:sldChg>
      <pc:sldChg chg="del">
        <pc:chgData name="Zhang, Ming" userId="b82a8543-f1f7-489a-9aa1-19dfec147758" providerId="ADAL" clId="{304F4868-5C1E-4EC9-A512-BD0950A5DE87}" dt="2022-07-07T14:09:27.688" v="1256" actId="47"/>
        <pc:sldMkLst>
          <pc:docMk/>
          <pc:sldMk cId="193370586" sldId="276"/>
        </pc:sldMkLst>
      </pc:sldChg>
      <pc:sldChg chg="del">
        <pc:chgData name="Zhang, Ming" userId="b82a8543-f1f7-489a-9aa1-19dfec147758" providerId="ADAL" clId="{304F4868-5C1E-4EC9-A512-BD0950A5DE87}" dt="2022-07-07T14:09:27.688" v="1256" actId="47"/>
        <pc:sldMkLst>
          <pc:docMk/>
          <pc:sldMk cId="1067977769" sldId="277"/>
        </pc:sldMkLst>
      </pc:sldChg>
      <pc:sldChg chg="del">
        <pc:chgData name="Zhang, Ming" userId="b82a8543-f1f7-489a-9aa1-19dfec147758" providerId="ADAL" clId="{304F4868-5C1E-4EC9-A512-BD0950A5DE87}" dt="2022-07-07T14:09:27.688" v="1256" actId="47"/>
        <pc:sldMkLst>
          <pc:docMk/>
          <pc:sldMk cId="3549230789" sldId="278"/>
        </pc:sldMkLst>
      </pc:sldChg>
      <pc:sldChg chg="del">
        <pc:chgData name="Zhang, Ming" userId="b82a8543-f1f7-489a-9aa1-19dfec147758" providerId="ADAL" clId="{304F4868-5C1E-4EC9-A512-BD0950A5DE87}" dt="2022-07-07T14:09:27.688" v="1256" actId="47"/>
        <pc:sldMkLst>
          <pc:docMk/>
          <pc:sldMk cId="2831665613" sldId="279"/>
        </pc:sldMkLst>
      </pc:sldChg>
      <pc:sldChg chg="del">
        <pc:chgData name="Zhang, Ming" userId="b82a8543-f1f7-489a-9aa1-19dfec147758" providerId="ADAL" clId="{304F4868-5C1E-4EC9-A512-BD0950A5DE87}" dt="2022-07-07T14:09:27.688" v="1256" actId="47"/>
        <pc:sldMkLst>
          <pc:docMk/>
          <pc:sldMk cId="3397946128" sldId="280"/>
        </pc:sldMkLst>
      </pc:sldChg>
      <pc:sldChg chg="del">
        <pc:chgData name="Zhang, Ming" userId="b82a8543-f1f7-489a-9aa1-19dfec147758" providerId="ADAL" clId="{304F4868-5C1E-4EC9-A512-BD0950A5DE87}" dt="2022-07-07T14:09:27.688" v="1256" actId="47"/>
        <pc:sldMkLst>
          <pc:docMk/>
          <pc:sldMk cId="4117851117" sldId="281"/>
        </pc:sldMkLst>
      </pc:sldChg>
      <pc:sldChg chg="del">
        <pc:chgData name="Zhang, Ming" userId="b82a8543-f1f7-489a-9aa1-19dfec147758" providerId="ADAL" clId="{304F4868-5C1E-4EC9-A512-BD0950A5DE87}" dt="2022-07-07T14:09:27.688" v="1256" actId="47"/>
        <pc:sldMkLst>
          <pc:docMk/>
          <pc:sldMk cId="2203268009" sldId="282"/>
        </pc:sldMkLst>
      </pc:sldChg>
      <pc:sldChg chg="del">
        <pc:chgData name="Zhang, Ming" userId="b82a8543-f1f7-489a-9aa1-19dfec147758" providerId="ADAL" clId="{304F4868-5C1E-4EC9-A512-BD0950A5DE87}" dt="2022-07-07T14:09:27.688" v="1256" actId="47"/>
        <pc:sldMkLst>
          <pc:docMk/>
          <pc:sldMk cId="872117444" sldId="283"/>
        </pc:sldMkLst>
      </pc:sldChg>
      <pc:sldChg chg="del">
        <pc:chgData name="Zhang, Ming" userId="b82a8543-f1f7-489a-9aa1-19dfec147758" providerId="ADAL" clId="{304F4868-5C1E-4EC9-A512-BD0950A5DE87}" dt="2022-07-07T14:09:27.688" v="1256" actId="47"/>
        <pc:sldMkLst>
          <pc:docMk/>
          <pc:sldMk cId="2689670801" sldId="284"/>
        </pc:sldMkLst>
      </pc:sldChg>
      <pc:sldChg chg="del">
        <pc:chgData name="Zhang, Ming" userId="b82a8543-f1f7-489a-9aa1-19dfec147758" providerId="ADAL" clId="{304F4868-5C1E-4EC9-A512-BD0950A5DE87}" dt="2022-07-07T14:09:27.688" v="1256" actId="47"/>
        <pc:sldMkLst>
          <pc:docMk/>
          <pc:sldMk cId="374066804" sldId="285"/>
        </pc:sldMkLst>
      </pc:sldChg>
      <pc:sldChg chg="del">
        <pc:chgData name="Zhang, Ming" userId="b82a8543-f1f7-489a-9aa1-19dfec147758" providerId="ADAL" clId="{304F4868-5C1E-4EC9-A512-BD0950A5DE87}" dt="2022-07-07T14:09:27.688" v="1256" actId="47"/>
        <pc:sldMkLst>
          <pc:docMk/>
          <pc:sldMk cId="1867202762" sldId="286"/>
        </pc:sldMkLst>
      </pc:sldChg>
      <pc:sldChg chg="del">
        <pc:chgData name="Zhang, Ming" userId="b82a8543-f1f7-489a-9aa1-19dfec147758" providerId="ADAL" clId="{304F4868-5C1E-4EC9-A512-BD0950A5DE87}" dt="2022-07-07T14:09:27.688" v="1256" actId="47"/>
        <pc:sldMkLst>
          <pc:docMk/>
          <pc:sldMk cId="717324068" sldId="287"/>
        </pc:sldMkLst>
      </pc:sldChg>
      <pc:sldChg chg="del">
        <pc:chgData name="Zhang, Ming" userId="b82a8543-f1f7-489a-9aa1-19dfec147758" providerId="ADAL" clId="{304F4868-5C1E-4EC9-A512-BD0950A5DE87}" dt="2022-07-07T14:09:27.688" v="1256" actId="47"/>
        <pc:sldMkLst>
          <pc:docMk/>
          <pc:sldMk cId="2899847421" sldId="288"/>
        </pc:sldMkLst>
      </pc:sldChg>
      <pc:sldChg chg="del">
        <pc:chgData name="Zhang, Ming" userId="b82a8543-f1f7-489a-9aa1-19dfec147758" providerId="ADAL" clId="{304F4868-5C1E-4EC9-A512-BD0950A5DE87}" dt="2022-07-07T14:09:27.688" v="1256" actId="47"/>
        <pc:sldMkLst>
          <pc:docMk/>
          <pc:sldMk cId="3305135798" sldId="289"/>
        </pc:sldMkLst>
      </pc:sldChg>
      <pc:sldChg chg="del">
        <pc:chgData name="Zhang, Ming" userId="b82a8543-f1f7-489a-9aa1-19dfec147758" providerId="ADAL" clId="{304F4868-5C1E-4EC9-A512-BD0950A5DE87}" dt="2022-07-07T14:09:27.688" v="1256" actId="47"/>
        <pc:sldMkLst>
          <pc:docMk/>
          <pc:sldMk cId="2381422095" sldId="290"/>
        </pc:sldMkLst>
      </pc:sldChg>
      <pc:sldChg chg="del">
        <pc:chgData name="Zhang, Ming" userId="b82a8543-f1f7-489a-9aa1-19dfec147758" providerId="ADAL" clId="{304F4868-5C1E-4EC9-A512-BD0950A5DE87}" dt="2022-07-07T14:09:27.688" v="1256" actId="47"/>
        <pc:sldMkLst>
          <pc:docMk/>
          <pc:sldMk cId="3514550263" sldId="291"/>
        </pc:sldMkLst>
      </pc:sldChg>
      <pc:sldChg chg="del">
        <pc:chgData name="Zhang, Ming" userId="b82a8543-f1f7-489a-9aa1-19dfec147758" providerId="ADAL" clId="{304F4868-5C1E-4EC9-A512-BD0950A5DE87}" dt="2022-07-07T14:09:27.688" v="1256" actId="47"/>
        <pc:sldMkLst>
          <pc:docMk/>
          <pc:sldMk cId="235361215" sldId="292"/>
        </pc:sldMkLst>
      </pc:sldChg>
      <pc:sldChg chg="addSp delSp modSp add mod modNotesTx">
        <pc:chgData name="Zhang, Ming" userId="b82a8543-f1f7-489a-9aa1-19dfec147758" providerId="ADAL" clId="{304F4868-5C1E-4EC9-A512-BD0950A5DE87}" dt="2022-07-07T13:55:03.255" v="750" actId="1076"/>
        <pc:sldMkLst>
          <pc:docMk/>
          <pc:sldMk cId="3586436310" sldId="293"/>
        </pc:sldMkLst>
        <pc:spChg chg="mod">
          <ac:chgData name="Zhang, Ming" userId="b82a8543-f1f7-489a-9aa1-19dfec147758" providerId="ADAL" clId="{304F4868-5C1E-4EC9-A512-BD0950A5DE87}" dt="2022-07-07T12:32:55.307" v="612" actId="20577"/>
          <ac:spMkLst>
            <pc:docMk/>
            <pc:sldMk cId="3586436310" sldId="293"/>
            <ac:spMk id="2" creationId="{00000000-0000-0000-0000-000000000000}"/>
          </ac:spMkLst>
        </pc:spChg>
        <pc:spChg chg="mod">
          <ac:chgData name="Zhang, Ming" userId="b82a8543-f1f7-489a-9aa1-19dfec147758" providerId="ADAL" clId="{304F4868-5C1E-4EC9-A512-BD0950A5DE87}" dt="2022-07-07T12:34:18.500" v="671" actId="14100"/>
          <ac:spMkLst>
            <pc:docMk/>
            <pc:sldMk cId="3586436310" sldId="293"/>
            <ac:spMk id="3" creationId="{00000000-0000-0000-0000-000000000000}"/>
          </ac:spMkLst>
        </pc:spChg>
        <pc:spChg chg="add del">
          <ac:chgData name="Zhang, Ming" userId="b82a8543-f1f7-489a-9aa1-19dfec147758" providerId="ADAL" clId="{304F4868-5C1E-4EC9-A512-BD0950A5DE87}" dt="2022-07-07T12:34:15.132" v="670"/>
          <ac:spMkLst>
            <pc:docMk/>
            <pc:sldMk cId="3586436310" sldId="293"/>
            <ac:spMk id="4" creationId="{F452DD48-F2C1-EE51-222B-086668F3B1BD}"/>
          </ac:spMkLst>
        </pc:spChg>
        <pc:spChg chg="add mod">
          <ac:chgData name="Zhang, Ming" userId="b82a8543-f1f7-489a-9aa1-19dfec147758" providerId="ADAL" clId="{304F4868-5C1E-4EC9-A512-BD0950A5DE87}" dt="2022-07-07T13:55:03.255" v="750" actId="1076"/>
          <ac:spMkLst>
            <pc:docMk/>
            <pc:sldMk cId="3586436310" sldId="293"/>
            <ac:spMk id="5" creationId="{31B67F38-452B-B702-C9CA-0AB176041269}"/>
          </ac:spMkLst>
        </pc:spChg>
      </pc:sldChg>
      <pc:sldChg chg="modSp add mod modNotesTx">
        <pc:chgData name="Zhang, Ming" userId="b82a8543-f1f7-489a-9aa1-19dfec147758" providerId="ADAL" clId="{304F4868-5C1E-4EC9-A512-BD0950A5DE87}" dt="2022-07-07T14:42:57.979" v="1778" actId="20577"/>
        <pc:sldMkLst>
          <pc:docMk/>
          <pc:sldMk cId="91930524" sldId="294"/>
        </pc:sldMkLst>
        <pc:spChg chg="mod">
          <ac:chgData name="Zhang, Ming" userId="b82a8543-f1f7-489a-9aa1-19dfec147758" providerId="ADAL" clId="{304F4868-5C1E-4EC9-A512-BD0950A5DE87}" dt="2022-07-07T14:01:49.728" v="792" actId="20577"/>
          <ac:spMkLst>
            <pc:docMk/>
            <pc:sldMk cId="91930524" sldId="294"/>
            <ac:spMk id="2" creationId="{00000000-0000-0000-0000-000000000000}"/>
          </ac:spMkLst>
        </pc:spChg>
        <pc:spChg chg="mod">
          <ac:chgData name="Zhang, Ming" userId="b82a8543-f1f7-489a-9aa1-19dfec147758" providerId="ADAL" clId="{304F4868-5C1E-4EC9-A512-BD0950A5DE87}" dt="2022-07-07T14:08:46.258" v="1254" actId="114"/>
          <ac:spMkLst>
            <pc:docMk/>
            <pc:sldMk cId="91930524" sldId="294"/>
            <ac:spMk id="3" creationId="{00000000-0000-0000-0000-000000000000}"/>
          </ac:spMkLst>
        </pc:spChg>
      </pc:sldChg>
      <pc:sldChg chg="addSp delSp modSp add mod modNotesTx">
        <pc:chgData name="Zhang, Ming" userId="b82a8543-f1f7-489a-9aa1-19dfec147758" providerId="ADAL" clId="{304F4868-5C1E-4EC9-A512-BD0950A5DE87}" dt="2022-07-08T09:58:14.511" v="3762" actId="478"/>
        <pc:sldMkLst>
          <pc:docMk/>
          <pc:sldMk cId="771154753" sldId="295"/>
        </pc:sldMkLst>
        <pc:spChg chg="mod">
          <ac:chgData name="Zhang, Ming" userId="b82a8543-f1f7-489a-9aa1-19dfec147758" providerId="ADAL" clId="{304F4868-5C1E-4EC9-A512-BD0950A5DE87}" dt="2022-07-07T14:09:35.712" v="1270" actId="20577"/>
          <ac:spMkLst>
            <pc:docMk/>
            <pc:sldMk cId="771154753" sldId="295"/>
            <ac:spMk id="2" creationId="{00000000-0000-0000-0000-000000000000}"/>
          </ac:spMkLst>
        </pc:spChg>
        <pc:spChg chg="mod">
          <ac:chgData name="Zhang, Ming" userId="b82a8543-f1f7-489a-9aa1-19dfec147758" providerId="ADAL" clId="{304F4868-5C1E-4EC9-A512-BD0950A5DE87}" dt="2022-07-07T14:14:02.576" v="1454" actId="5793"/>
          <ac:spMkLst>
            <pc:docMk/>
            <pc:sldMk cId="771154753" sldId="295"/>
            <ac:spMk id="3" creationId="{00000000-0000-0000-0000-000000000000}"/>
          </ac:spMkLst>
        </pc:spChg>
        <pc:spChg chg="add del mod">
          <ac:chgData name="Zhang, Ming" userId="b82a8543-f1f7-489a-9aa1-19dfec147758" providerId="ADAL" clId="{304F4868-5C1E-4EC9-A512-BD0950A5DE87}" dt="2022-07-08T09:58:13.744" v="3761" actId="22"/>
          <ac:spMkLst>
            <pc:docMk/>
            <pc:sldMk cId="771154753" sldId="295"/>
            <ac:spMk id="7" creationId="{2561FA60-F4E2-1847-2952-03CB13FDD30E}"/>
          </ac:spMkLst>
        </pc:spChg>
        <pc:picChg chg="add del mod">
          <ac:chgData name="Zhang, Ming" userId="b82a8543-f1f7-489a-9aa1-19dfec147758" providerId="ADAL" clId="{304F4868-5C1E-4EC9-A512-BD0950A5DE87}" dt="2022-07-08T09:58:14.511" v="3762" actId="478"/>
          <ac:picMkLst>
            <pc:docMk/>
            <pc:sldMk cId="771154753" sldId="295"/>
            <ac:picMk id="5" creationId="{FB117131-6C67-189F-07BA-BED7349771AC}"/>
          </ac:picMkLst>
        </pc:picChg>
        <pc:picChg chg="add mod">
          <ac:chgData name="Zhang, Ming" userId="b82a8543-f1f7-489a-9aa1-19dfec147758" providerId="ADAL" clId="{304F4868-5C1E-4EC9-A512-BD0950A5DE87}" dt="2022-07-07T14:19:23.419" v="1463" actId="1076"/>
          <ac:picMkLst>
            <pc:docMk/>
            <pc:sldMk cId="771154753" sldId="295"/>
            <ac:picMk id="2050" creationId="{2FC1330B-4BD5-99FB-F94F-D69F00D404C9}"/>
          </ac:picMkLst>
        </pc:picChg>
      </pc:sldChg>
      <pc:sldChg chg="addSp modSp add mod modNotesTx">
        <pc:chgData name="Zhang, Ming" userId="b82a8543-f1f7-489a-9aa1-19dfec147758" providerId="ADAL" clId="{304F4868-5C1E-4EC9-A512-BD0950A5DE87}" dt="2022-07-07T14:42:55.675" v="1777" actId="20577"/>
        <pc:sldMkLst>
          <pc:docMk/>
          <pc:sldMk cId="2787738548" sldId="296"/>
        </pc:sldMkLst>
        <pc:spChg chg="mod">
          <ac:chgData name="Zhang, Ming" userId="b82a8543-f1f7-489a-9aa1-19dfec147758" providerId="ADAL" clId="{304F4868-5C1E-4EC9-A512-BD0950A5DE87}" dt="2022-07-07T14:23:43.119" v="1492" actId="20577"/>
          <ac:spMkLst>
            <pc:docMk/>
            <pc:sldMk cId="2787738548" sldId="296"/>
            <ac:spMk id="2" creationId="{00000000-0000-0000-0000-000000000000}"/>
          </ac:spMkLst>
        </pc:spChg>
        <pc:spChg chg="mod">
          <ac:chgData name="Zhang, Ming" userId="b82a8543-f1f7-489a-9aa1-19dfec147758" providerId="ADAL" clId="{304F4868-5C1E-4EC9-A512-BD0950A5DE87}" dt="2022-07-07T14:30:22.102" v="1563" actId="20577"/>
          <ac:spMkLst>
            <pc:docMk/>
            <pc:sldMk cId="2787738548" sldId="296"/>
            <ac:spMk id="3" creationId="{00000000-0000-0000-0000-000000000000}"/>
          </ac:spMkLst>
        </pc:spChg>
        <pc:picChg chg="add mod">
          <ac:chgData name="Zhang, Ming" userId="b82a8543-f1f7-489a-9aa1-19dfec147758" providerId="ADAL" clId="{304F4868-5C1E-4EC9-A512-BD0950A5DE87}" dt="2022-07-07T14:26:29.708" v="1558" actId="1076"/>
          <ac:picMkLst>
            <pc:docMk/>
            <pc:sldMk cId="2787738548" sldId="296"/>
            <ac:picMk id="5" creationId="{17C4A719-B705-3CC5-815F-776073D93BFA}"/>
          </ac:picMkLst>
        </pc:picChg>
      </pc:sldChg>
      <pc:sldChg chg="addSp delSp modSp add mod modNotesTx">
        <pc:chgData name="Zhang, Ming" userId="b82a8543-f1f7-489a-9aa1-19dfec147758" providerId="ADAL" clId="{304F4868-5C1E-4EC9-A512-BD0950A5DE87}" dt="2022-07-07T14:42:53.598" v="1776" actId="20577"/>
        <pc:sldMkLst>
          <pc:docMk/>
          <pc:sldMk cId="949709988" sldId="297"/>
        </pc:sldMkLst>
        <pc:spChg chg="mod">
          <ac:chgData name="Zhang, Ming" userId="b82a8543-f1f7-489a-9aa1-19dfec147758" providerId="ADAL" clId="{304F4868-5C1E-4EC9-A512-BD0950A5DE87}" dt="2022-07-07T14:31:04.422" v="1580" actId="20577"/>
          <ac:spMkLst>
            <pc:docMk/>
            <pc:sldMk cId="949709988" sldId="297"/>
            <ac:spMk id="2" creationId="{00000000-0000-0000-0000-000000000000}"/>
          </ac:spMkLst>
        </pc:spChg>
        <pc:spChg chg="del">
          <ac:chgData name="Zhang, Ming" userId="b82a8543-f1f7-489a-9aa1-19dfec147758" providerId="ADAL" clId="{304F4868-5C1E-4EC9-A512-BD0950A5DE87}" dt="2022-07-07T14:31:48.549" v="1581" actId="478"/>
          <ac:spMkLst>
            <pc:docMk/>
            <pc:sldMk cId="949709988" sldId="297"/>
            <ac:spMk id="3" creationId="{00000000-0000-0000-0000-000000000000}"/>
          </ac:spMkLst>
        </pc:spChg>
        <pc:spChg chg="add del mod">
          <ac:chgData name="Zhang, Ming" userId="b82a8543-f1f7-489a-9aa1-19dfec147758" providerId="ADAL" clId="{304F4868-5C1E-4EC9-A512-BD0950A5DE87}" dt="2022-07-07T14:34:03.303" v="1585" actId="478"/>
          <ac:spMkLst>
            <pc:docMk/>
            <pc:sldMk cId="949709988" sldId="297"/>
            <ac:spMk id="4" creationId="{7A2BDAA2-29D5-BBC6-C71D-4438421A1B92}"/>
          </ac:spMkLst>
        </pc:spChg>
        <pc:picChg chg="add mod">
          <ac:chgData name="Zhang, Ming" userId="b82a8543-f1f7-489a-9aa1-19dfec147758" providerId="ADAL" clId="{304F4868-5C1E-4EC9-A512-BD0950A5DE87}" dt="2022-07-07T14:31:53.720" v="1584" actId="14100"/>
          <ac:picMkLst>
            <pc:docMk/>
            <pc:sldMk cId="949709988" sldId="297"/>
            <ac:picMk id="6" creationId="{9967EEE5-9AA3-55AB-842B-CC89CBAD8049}"/>
          </ac:picMkLst>
        </pc:picChg>
      </pc:sldChg>
      <pc:sldChg chg="addSp delSp modSp add mod modNotesTx">
        <pc:chgData name="Zhang, Ming" userId="b82a8543-f1f7-489a-9aa1-19dfec147758" providerId="ADAL" clId="{304F4868-5C1E-4EC9-A512-BD0950A5DE87}" dt="2022-07-07T14:53:26.121" v="2181" actId="20577"/>
        <pc:sldMkLst>
          <pc:docMk/>
          <pc:sldMk cId="259723761" sldId="298"/>
        </pc:sldMkLst>
        <pc:spChg chg="mod">
          <ac:chgData name="Zhang, Ming" userId="b82a8543-f1f7-489a-9aa1-19dfec147758" providerId="ADAL" clId="{304F4868-5C1E-4EC9-A512-BD0950A5DE87}" dt="2022-07-07T14:34:25.784" v="1608" actId="20577"/>
          <ac:spMkLst>
            <pc:docMk/>
            <pc:sldMk cId="259723761" sldId="298"/>
            <ac:spMk id="2" creationId="{00000000-0000-0000-0000-000000000000}"/>
          </ac:spMkLst>
        </pc:spChg>
        <pc:spChg chg="mod">
          <ac:chgData name="Zhang, Ming" userId="b82a8543-f1f7-489a-9aa1-19dfec147758" providerId="ADAL" clId="{304F4868-5C1E-4EC9-A512-BD0950A5DE87}" dt="2022-07-07T14:53:26.121" v="2181" actId="20577"/>
          <ac:spMkLst>
            <pc:docMk/>
            <pc:sldMk cId="259723761" sldId="298"/>
            <ac:spMk id="3" creationId="{00000000-0000-0000-0000-000000000000}"/>
          </ac:spMkLst>
        </pc:spChg>
        <pc:spChg chg="add del mod">
          <ac:chgData name="Zhang, Ming" userId="b82a8543-f1f7-489a-9aa1-19dfec147758" providerId="ADAL" clId="{304F4868-5C1E-4EC9-A512-BD0950A5DE87}" dt="2022-07-07T14:42:01.455" v="1773" actId="478"/>
          <ac:spMkLst>
            <pc:docMk/>
            <pc:sldMk cId="259723761" sldId="298"/>
            <ac:spMk id="4" creationId="{540DF838-48AC-B429-4A8C-F36C108628D5}"/>
          </ac:spMkLst>
        </pc:spChg>
        <pc:spChg chg="add del mod">
          <ac:chgData name="Zhang, Ming" userId="b82a8543-f1f7-489a-9aa1-19dfec147758" providerId="ADAL" clId="{304F4868-5C1E-4EC9-A512-BD0950A5DE87}" dt="2022-07-07T14:41:51.791" v="1771" actId="478"/>
          <ac:spMkLst>
            <pc:docMk/>
            <pc:sldMk cId="259723761" sldId="298"/>
            <ac:spMk id="5" creationId="{404BF217-BF41-5E23-1F70-D332A250476C}"/>
          </ac:spMkLst>
        </pc:spChg>
        <pc:spChg chg="add del mod">
          <ac:chgData name="Zhang, Ming" userId="b82a8543-f1f7-489a-9aa1-19dfec147758" providerId="ADAL" clId="{304F4868-5C1E-4EC9-A512-BD0950A5DE87}" dt="2022-07-07T14:42:30.407" v="1774" actId="478"/>
          <ac:spMkLst>
            <pc:docMk/>
            <pc:sldMk cId="259723761" sldId="298"/>
            <ac:spMk id="10" creationId="{F37DCFB1-563C-3470-FBA8-788661897442}"/>
          </ac:spMkLst>
        </pc:spChg>
        <pc:spChg chg="add mod">
          <ac:chgData name="Zhang, Ming" userId="b82a8543-f1f7-489a-9aa1-19dfec147758" providerId="ADAL" clId="{304F4868-5C1E-4EC9-A512-BD0950A5DE87}" dt="2022-07-07T14:47:53.970" v="1985" actId="1076"/>
          <ac:spMkLst>
            <pc:docMk/>
            <pc:sldMk cId="259723761" sldId="298"/>
            <ac:spMk id="11" creationId="{98A31450-9BC0-56C3-8279-7DF0273DE791}"/>
          </ac:spMkLst>
        </pc:spChg>
        <pc:spChg chg="add">
          <ac:chgData name="Zhang, Ming" userId="b82a8543-f1f7-489a-9aa1-19dfec147758" providerId="ADAL" clId="{304F4868-5C1E-4EC9-A512-BD0950A5DE87}" dt="2022-07-07T14:48:18.421" v="1986" actId="22"/>
          <ac:spMkLst>
            <pc:docMk/>
            <pc:sldMk cId="259723761" sldId="298"/>
            <ac:spMk id="13" creationId="{3509E29E-3994-F237-C62F-DE557004D91B}"/>
          </ac:spMkLst>
        </pc:spChg>
        <pc:picChg chg="add del mod">
          <ac:chgData name="Zhang, Ming" userId="b82a8543-f1f7-489a-9aa1-19dfec147758" providerId="ADAL" clId="{304F4868-5C1E-4EC9-A512-BD0950A5DE87}" dt="2022-07-07T14:41:23.869" v="1763" actId="478"/>
          <ac:picMkLst>
            <pc:docMk/>
            <pc:sldMk cId="259723761" sldId="298"/>
            <ac:picMk id="7" creationId="{73C9C8FA-A82E-1AD4-CCC1-9387E538488B}"/>
          </ac:picMkLst>
        </pc:picChg>
        <pc:picChg chg="add mod">
          <ac:chgData name="Zhang, Ming" userId="b82a8543-f1f7-489a-9aa1-19dfec147758" providerId="ADAL" clId="{304F4868-5C1E-4EC9-A512-BD0950A5DE87}" dt="2022-07-07T14:41:34.837" v="1768" actId="14100"/>
          <ac:picMkLst>
            <pc:docMk/>
            <pc:sldMk cId="259723761" sldId="298"/>
            <ac:picMk id="9" creationId="{BA3AEE76-830E-5803-9D3E-97B0558A868A}"/>
          </ac:picMkLst>
        </pc:picChg>
      </pc:sldChg>
      <pc:sldChg chg="addSp delSp modSp add mod modNotesTx">
        <pc:chgData name="Zhang, Ming" userId="b82a8543-f1f7-489a-9aa1-19dfec147758" providerId="ADAL" clId="{304F4868-5C1E-4EC9-A512-BD0950A5DE87}" dt="2022-07-07T15:01:13.934" v="2318" actId="20577"/>
        <pc:sldMkLst>
          <pc:docMk/>
          <pc:sldMk cId="3040377341" sldId="299"/>
        </pc:sldMkLst>
        <pc:spChg chg="mod">
          <ac:chgData name="Zhang, Ming" userId="b82a8543-f1f7-489a-9aa1-19dfec147758" providerId="ADAL" clId="{304F4868-5C1E-4EC9-A512-BD0950A5DE87}" dt="2022-07-07T14:48:28.229" v="1992" actId="20577"/>
          <ac:spMkLst>
            <pc:docMk/>
            <pc:sldMk cId="3040377341" sldId="299"/>
            <ac:spMk id="2" creationId="{00000000-0000-0000-0000-000000000000}"/>
          </ac:spMkLst>
        </pc:spChg>
        <pc:spChg chg="mod">
          <ac:chgData name="Zhang, Ming" userId="b82a8543-f1f7-489a-9aa1-19dfec147758" providerId="ADAL" clId="{304F4868-5C1E-4EC9-A512-BD0950A5DE87}" dt="2022-07-07T14:59:31.009" v="2268" actId="1076"/>
          <ac:spMkLst>
            <pc:docMk/>
            <pc:sldMk cId="3040377341" sldId="299"/>
            <ac:spMk id="3" creationId="{00000000-0000-0000-0000-000000000000}"/>
          </ac:spMkLst>
        </pc:spChg>
        <pc:spChg chg="mod">
          <ac:chgData name="Zhang, Ming" userId="b82a8543-f1f7-489a-9aa1-19dfec147758" providerId="ADAL" clId="{304F4868-5C1E-4EC9-A512-BD0950A5DE87}" dt="2022-07-07T14:59:44.954" v="2272" actId="1076"/>
          <ac:spMkLst>
            <pc:docMk/>
            <pc:sldMk cId="3040377341" sldId="299"/>
            <ac:spMk id="11" creationId="{98A31450-9BC0-56C3-8279-7DF0273DE791}"/>
          </ac:spMkLst>
        </pc:spChg>
        <pc:spChg chg="del">
          <ac:chgData name="Zhang, Ming" userId="b82a8543-f1f7-489a-9aa1-19dfec147758" providerId="ADAL" clId="{304F4868-5C1E-4EC9-A512-BD0950A5DE87}" dt="2022-07-07T14:50:30.839" v="2139" actId="478"/>
          <ac:spMkLst>
            <pc:docMk/>
            <pc:sldMk cId="3040377341" sldId="299"/>
            <ac:spMk id="13" creationId="{3509E29E-3994-F237-C62F-DE557004D91B}"/>
          </ac:spMkLst>
        </pc:spChg>
        <pc:picChg chg="add del mod">
          <ac:chgData name="Zhang, Ming" userId="b82a8543-f1f7-489a-9aa1-19dfec147758" providerId="ADAL" clId="{304F4868-5C1E-4EC9-A512-BD0950A5DE87}" dt="2022-07-07T14:55:02.886" v="2201" actId="478"/>
          <ac:picMkLst>
            <pc:docMk/>
            <pc:sldMk cId="3040377341" sldId="299"/>
            <ac:picMk id="5" creationId="{92515338-7473-4559-3CBF-3630F406392B}"/>
          </ac:picMkLst>
        </pc:picChg>
        <pc:picChg chg="add mod">
          <ac:chgData name="Zhang, Ming" userId="b82a8543-f1f7-489a-9aa1-19dfec147758" providerId="ADAL" clId="{304F4868-5C1E-4EC9-A512-BD0950A5DE87}" dt="2022-07-07T14:59:32.271" v="2269" actId="1076"/>
          <ac:picMkLst>
            <pc:docMk/>
            <pc:sldMk cId="3040377341" sldId="299"/>
            <ac:picMk id="7" creationId="{B44E5783-780D-7EFC-8BB6-6AD170606EE5}"/>
          </ac:picMkLst>
        </pc:picChg>
        <pc:picChg chg="del mod">
          <ac:chgData name="Zhang, Ming" userId="b82a8543-f1f7-489a-9aa1-19dfec147758" providerId="ADAL" clId="{304F4868-5C1E-4EC9-A512-BD0950A5DE87}" dt="2022-07-07T14:49:22.590" v="2065" actId="478"/>
          <ac:picMkLst>
            <pc:docMk/>
            <pc:sldMk cId="3040377341" sldId="299"/>
            <ac:picMk id="9" creationId="{BA3AEE76-830E-5803-9D3E-97B0558A868A}"/>
          </ac:picMkLst>
        </pc:picChg>
        <pc:picChg chg="add mod">
          <ac:chgData name="Zhang, Ming" userId="b82a8543-f1f7-489a-9aa1-19dfec147758" providerId="ADAL" clId="{304F4868-5C1E-4EC9-A512-BD0950A5DE87}" dt="2022-07-07T14:59:38.665" v="2271" actId="1076"/>
          <ac:picMkLst>
            <pc:docMk/>
            <pc:sldMk cId="3040377341" sldId="299"/>
            <ac:picMk id="10" creationId="{47CAC0E0-6420-A08A-5796-F90F29E3814B}"/>
          </ac:picMkLst>
        </pc:picChg>
      </pc:sldChg>
      <pc:sldChg chg="addSp delSp modSp add mod">
        <pc:chgData name="Zhang, Ming" userId="b82a8543-f1f7-489a-9aa1-19dfec147758" providerId="ADAL" clId="{304F4868-5C1E-4EC9-A512-BD0950A5DE87}" dt="2022-07-08T10:11:54.809" v="3815" actId="1076"/>
        <pc:sldMkLst>
          <pc:docMk/>
          <pc:sldMk cId="2218715110" sldId="300"/>
        </pc:sldMkLst>
        <pc:spChg chg="mod">
          <ac:chgData name="Zhang, Ming" userId="b82a8543-f1f7-489a-9aa1-19dfec147758" providerId="ADAL" clId="{304F4868-5C1E-4EC9-A512-BD0950A5DE87}" dt="2022-07-07T15:02:12.822" v="2361" actId="20577"/>
          <ac:spMkLst>
            <pc:docMk/>
            <pc:sldMk cId="2218715110" sldId="300"/>
            <ac:spMk id="2" creationId="{00000000-0000-0000-0000-000000000000}"/>
          </ac:spMkLst>
        </pc:spChg>
        <pc:spChg chg="del">
          <ac:chgData name="Zhang, Ming" userId="b82a8543-f1f7-489a-9aa1-19dfec147758" providerId="ADAL" clId="{304F4868-5C1E-4EC9-A512-BD0950A5DE87}" dt="2022-07-07T15:02:22.150" v="2362" actId="478"/>
          <ac:spMkLst>
            <pc:docMk/>
            <pc:sldMk cId="2218715110" sldId="300"/>
            <ac:spMk id="3" creationId="{00000000-0000-0000-0000-000000000000}"/>
          </ac:spMkLst>
        </pc:spChg>
        <pc:spChg chg="add del mod">
          <ac:chgData name="Zhang, Ming" userId="b82a8543-f1f7-489a-9aa1-19dfec147758" providerId="ADAL" clId="{304F4868-5C1E-4EC9-A512-BD0950A5DE87}" dt="2022-07-07T15:02:24.538" v="2363" actId="478"/>
          <ac:spMkLst>
            <pc:docMk/>
            <pc:sldMk cId="2218715110" sldId="300"/>
            <ac:spMk id="4" creationId="{5FE49590-329B-BAC9-7871-08C348338A42}"/>
          </ac:spMkLst>
        </pc:spChg>
        <pc:spChg chg="add del">
          <ac:chgData name="Zhang, Ming" userId="b82a8543-f1f7-489a-9aa1-19dfec147758" providerId="ADAL" clId="{304F4868-5C1E-4EC9-A512-BD0950A5DE87}" dt="2022-07-07T15:02:29.922" v="2366"/>
          <ac:spMkLst>
            <pc:docMk/>
            <pc:sldMk cId="2218715110" sldId="300"/>
            <ac:spMk id="6" creationId="{0189EEC4-E2C2-F683-D6D7-C438B8739F38}"/>
          </ac:spMkLst>
        </pc:spChg>
        <pc:spChg chg="add mod">
          <ac:chgData name="Zhang, Ming" userId="b82a8543-f1f7-489a-9aa1-19dfec147758" providerId="ADAL" clId="{304F4868-5C1E-4EC9-A512-BD0950A5DE87}" dt="2022-07-08T10:11:54.809" v="3815" actId="1076"/>
          <ac:spMkLst>
            <pc:docMk/>
            <pc:sldMk cId="2218715110" sldId="300"/>
            <ac:spMk id="6" creationId="{64B78F8F-588B-00F6-E962-AEF8D241E8BA}"/>
          </ac:spMkLst>
        </pc:spChg>
        <pc:picChg chg="add mod">
          <ac:chgData name="Zhang, Ming" userId="b82a8543-f1f7-489a-9aa1-19dfec147758" providerId="ADAL" clId="{304F4868-5C1E-4EC9-A512-BD0950A5DE87}" dt="2022-07-07T23:25:52.591" v="3751" actId="1076"/>
          <ac:picMkLst>
            <pc:docMk/>
            <pc:sldMk cId="2218715110" sldId="300"/>
            <ac:picMk id="4" creationId="{37A0C054-CE8B-27E4-FA0C-6DA98825593C}"/>
          </ac:picMkLst>
        </pc:picChg>
        <pc:picChg chg="del">
          <ac:chgData name="Zhang, Ming" userId="b82a8543-f1f7-489a-9aa1-19dfec147758" providerId="ADAL" clId="{304F4868-5C1E-4EC9-A512-BD0950A5DE87}" dt="2022-07-07T15:02:26.165" v="2364" actId="478"/>
          <ac:picMkLst>
            <pc:docMk/>
            <pc:sldMk cId="2218715110" sldId="300"/>
            <ac:picMk id="5" creationId="{17C4A719-B705-3CC5-815F-776073D93BFA}"/>
          </ac:picMkLst>
        </pc:picChg>
        <pc:picChg chg="add del mod">
          <ac:chgData name="Zhang, Ming" userId="b82a8543-f1f7-489a-9aa1-19dfec147758" providerId="ADAL" clId="{304F4868-5C1E-4EC9-A512-BD0950A5DE87}" dt="2022-07-07T23:25:41.349" v="3746" actId="478"/>
          <ac:picMkLst>
            <pc:docMk/>
            <pc:sldMk cId="2218715110" sldId="300"/>
            <ac:picMk id="8" creationId="{C437F918-1D1C-F39D-CA72-6F32FC7FDB6F}"/>
          </ac:picMkLst>
        </pc:picChg>
        <pc:picChg chg="add mod">
          <ac:chgData name="Zhang, Ming" userId="b82a8543-f1f7-489a-9aa1-19dfec147758" providerId="ADAL" clId="{304F4868-5C1E-4EC9-A512-BD0950A5DE87}" dt="2022-07-07T23:26:10.416" v="3754" actId="1076"/>
          <ac:picMkLst>
            <pc:docMk/>
            <pc:sldMk cId="2218715110" sldId="300"/>
            <ac:picMk id="10" creationId="{C6DE85A1-5659-DF02-FCFF-DF4425A067BE}"/>
          </ac:picMkLst>
        </pc:picChg>
      </pc:sldChg>
      <pc:sldChg chg="modSp add mod">
        <pc:chgData name="Zhang, Ming" userId="b82a8543-f1f7-489a-9aa1-19dfec147758" providerId="ADAL" clId="{304F4868-5C1E-4EC9-A512-BD0950A5DE87}" dt="2022-07-07T15:23:47.878" v="2893" actId="20577"/>
        <pc:sldMkLst>
          <pc:docMk/>
          <pc:sldMk cId="417506296" sldId="301"/>
        </pc:sldMkLst>
        <pc:spChg chg="mod">
          <ac:chgData name="Zhang, Ming" userId="b82a8543-f1f7-489a-9aa1-19dfec147758" providerId="ADAL" clId="{304F4868-5C1E-4EC9-A512-BD0950A5DE87}" dt="2022-07-07T15:09:46.165" v="2403" actId="20577"/>
          <ac:spMkLst>
            <pc:docMk/>
            <pc:sldMk cId="417506296" sldId="301"/>
            <ac:spMk id="2" creationId="{00000000-0000-0000-0000-000000000000}"/>
          </ac:spMkLst>
        </pc:spChg>
        <pc:spChg chg="mod">
          <ac:chgData name="Zhang, Ming" userId="b82a8543-f1f7-489a-9aa1-19dfec147758" providerId="ADAL" clId="{304F4868-5C1E-4EC9-A512-BD0950A5DE87}" dt="2022-07-07T15:23:47.878" v="2893" actId="20577"/>
          <ac:spMkLst>
            <pc:docMk/>
            <pc:sldMk cId="417506296" sldId="301"/>
            <ac:spMk id="3" creationId="{00000000-0000-0000-0000-000000000000}"/>
          </ac:spMkLst>
        </pc:spChg>
      </pc:sldChg>
      <pc:sldChg chg="addSp delSp modSp add mod">
        <pc:chgData name="Zhang, Ming" userId="b82a8543-f1f7-489a-9aa1-19dfec147758" providerId="ADAL" clId="{304F4868-5C1E-4EC9-A512-BD0950A5DE87}" dt="2022-07-07T15:30:51.184" v="2968" actId="1076"/>
        <pc:sldMkLst>
          <pc:docMk/>
          <pc:sldMk cId="1952453137" sldId="302"/>
        </pc:sldMkLst>
        <pc:spChg chg="mod">
          <ac:chgData name="Zhang, Ming" userId="b82a8543-f1f7-489a-9aa1-19dfec147758" providerId="ADAL" clId="{304F4868-5C1E-4EC9-A512-BD0950A5DE87}" dt="2022-07-07T15:14:34.965" v="2730" actId="20577"/>
          <ac:spMkLst>
            <pc:docMk/>
            <pc:sldMk cId="1952453137" sldId="302"/>
            <ac:spMk id="2" creationId="{00000000-0000-0000-0000-000000000000}"/>
          </ac:spMkLst>
        </pc:spChg>
        <pc:spChg chg="mod">
          <ac:chgData name="Zhang, Ming" userId="b82a8543-f1f7-489a-9aa1-19dfec147758" providerId="ADAL" clId="{304F4868-5C1E-4EC9-A512-BD0950A5DE87}" dt="2022-07-07T15:18:19.523" v="2797" actId="1076"/>
          <ac:spMkLst>
            <pc:docMk/>
            <pc:sldMk cId="1952453137" sldId="302"/>
            <ac:spMk id="3" creationId="{00000000-0000-0000-0000-000000000000}"/>
          </ac:spMkLst>
        </pc:spChg>
        <pc:spChg chg="add mod">
          <ac:chgData name="Zhang, Ming" userId="b82a8543-f1f7-489a-9aa1-19dfec147758" providerId="ADAL" clId="{304F4868-5C1E-4EC9-A512-BD0950A5DE87}" dt="2022-07-07T15:20:07.735" v="2816" actId="1076"/>
          <ac:spMkLst>
            <pc:docMk/>
            <pc:sldMk cId="1952453137" sldId="302"/>
            <ac:spMk id="10" creationId="{AEA45261-9166-5DAD-7D2D-9B4FCE45F1CE}"/>
          </ac:spMkLst>
        </pc:spChg>
        <pc:picChg chg="add del mod">
          <ac:chgData name="Zhang, Ming" userId="b82a8543-f1f7-489a-9aa1-19dfec147758" providerId="ADAL" clId="{304F4868-5C1E-4EC9-A512-BD0950A5DE87}" dt="2022-07-07T15:18:47.894" v="2800" actId="478"/>
          <ac:picMkLst>
            <pc:docMk/>
            <pc:sldMk cId="1952453137" sldId="302"/>
            <ac:picMk id="5" creationId="{C30CA890-70AB-B5C3-EF7D-4BF6CC535CB7}"/>
          </ac:picMkLst>
        </pc:picChg>
        <pc:picChg chg="add mod">
          <ac:chgData name="Zhang, Ming" userId="b82a8543-f1f7-489a-9aa1-19dfec147758" providerId="ADAL" clId="{304F4868-5C1E-4EC9-A512-BD0950A5DE87}" dt="2022-07-07T15:18:53.474" v="2802" actId="1076"/>
          <ac:picMkLst>
            <pc:docMk/>
            <pc:sldMk cId="1952453137" sldId="302"/>
            <ac:picMk id="7" creationId="{9E24D9AE-838A-749A-5C52-E9AC749D23DD}"/>
          </ac:picMkLst>
        </pc:picChg>
        <pc:picChg chg="add del mod">
          <ac:chgData name="Zhang, Ming" userId="b82a8543-f1f7-489a-9aa1-19dfec147758" providerId="ADAL" clId="{304F4868-5C1E-4EC9-A512-BD0950A5DE87}" dt="2022-07-07T15:30:09.973" v="2965" actId="478"/>
          <ac:picMkLst>
            <pc:docMk/>
            <pc:sldMk cId="1952453137" sldId="302"/>
            <ac:picMk id="9" creationId="{EBA93AC5-B711-72DC-42A7-B04843C10E22}"/>
          </ac:picMkLst>
        </pc:picChg>
        <pc:picChg chg="add mod">
          <ac:chgData name="Zhang, Ming" userId="b82a8543-f1f7-489a-9aa1-19dfec147758" providerId="ADAL" clId="{304F4868-5C1E-4EC9-A512-BD0950A5DE87}" dt="2022-07-07T15:30:51.184" v="2968" actId="1076"/>
          <ac:picMkLst>
            <pc:docMk/>
            <pc:sldMk cId="1952453137" sldId="302"/>
            <ac:picMk id="12" creationId="{9DDD12F3-BB44-A75B-5D18-1CE881F9B6E4}"/>
          </ac:picMkLst>
        </pc:picChg>
      </pc:sldChg>
      <pc:sldChg chg="addSp modSp add mod">
        <pc:chgData name="Zhang, Ming" userId="b82a8543-f1f7-489a-9aa1-19dfec147758" providerId="ADAL" clId="{304F4868-5C1E-4EC9-A512-BD0950A5DE87}" dt="2022-07-07T15:30:56.820" v="2970" actId="1076"/>
        <pc:sldMkLst>
          <pc:docMk/>
          <pc:sldMk cId="528646196" sldId="303"/>
        </pc:sldMkLst>
        <pc:spChg chg="mod">
          <ac:chgData name="Zhang, Ming" userId="b82a8543-f1f7-489a-9aa1-19dfec147758" providerId="ADAL" clId="{304F4868-5C1E-4EC9-A512-BD0950A5DE87}" dt="2022-07-07T15:27:06.549" v="2919" actId="20577"/>
          <ac:spMkLst>
            <pc:docMk/>
            <pc:sldMk cId="528646196" sldId="303"/>
            <ac:spMk id="2" creationId="{00000000-0000-0000-0000-000000000000}"/>
          </ac:spMkLst>
        </pc:spChg>
        <pc:spChg chg="mod">
          <ac:chgData name="Zhang, Ming" userId="b82a8543-f1f7-489a-9aa1-19dfec147758" providerId="ADAL" clId="{304F4868-5C1E-4EC9-A512-BD0950A5DE87}" dt="2022-07-07T15:29:22.202" v="2960" actId="14100"/>
          <ac:spMkLst>
            <pc:docMk/>
            <pc:sldMk cId="528646196" sldId="303"/>
            <ac:spMk id="3" creationId="{00000000-0000-0000-0000-000000000000}"/>
          </ac:spMkLst>
        </pc:spChg>
        <pc:picChg chg="add mod">
          <ac:chgData name="Zhang, Ming" userId="b82a8543-f1f7-489a-9aa1-19dfec147758" providerId="ADAL" clId="{304F4868-5C1E-4EC9-A512-BD0950A5DE87}" dt="2022-07-07T15:29:44.494" v="2962" actId="1076"/>
          <ac:picMkLst>
            <pc:docMk/>
            <pc:sldMk cId="528646196" sldId="303"/>
            <ac:picMk id="5" creationId="{9BC33E3A-3C5B-66AE-AE9C-959102E3152D}"/>
          </ac:picMkLst>
        </pc:picChg>
        <pc:picChg chg="add mod">
          <ac:chgData name="Zhang, Ming" userId="b82a8543-f1f7-489a-9aa1-19dfec147758" providerId="ADAL" clId="{304F4868-5C1E-4EC9-A512-BD0950A5DE87}" dt="2022-07-07T15:30:56.820" v="2970" actId="1076"/>
          <ac:picMkLst>
            <pc:docMk/>
            <pc:sldMk cId="528646196" sldId="303"/>
            <ac:picMk id="7" creationId="{E25A29AB-A2AF-6DBA-241F-C83AA326DD1B}"/>
          </ac:picMkLst>
        </pc:picChg>
      </pc:sldChg>
      <pc:sldChg chg="addSp delSp modSp add mod">
        <pc:chgData name="Zhang, Ming" userId="b82a8543-f1f7-489a-9aa1-19dfec147758" providerId="ADAL" clId="{304F4868-5C1E-4EC9-A512-BD0950A5DE87}" dt="2022-07-07T15:34:05.916" v="2990" actId="1076"/>
        <pc:sldMkLst>
          <pc:docMk/>
          <pc:sldMk cId="3369514549" sldId="304"/>
        </pc:sldMkLst>
        <pc:spChg chg="mod">
          <ac:chgData name="Zhang, Ming" userId="b82a8543-f1f7-489a-9aa1-19dfec147758" providerId="ADAL" clId="{304F4868-5C1E-4EC9-A512-BD0950A5DE87}" dt="2022-07-07T15:33:03.605" v="2977" actId="20577"/>
          <ac:spMkLst>
            <pc:docMk/>
            <pc:sldMk cId="3369514549" sldId="304"/>
            <ac:spMk id="2" creationId="{00000000-0000-0000-0000-000000000000}"/>
          </ac:spMkLst>
        </pc:spChg>
        <pc:spChg chg="mod">
          <ac:chgData name="Zhang, Ming" userId="b82a8543-f1f7-489a-9aa1-19dfec147758" providerId="ADAL" clId="{304F4868-5C1E-4EC9-A512-BD0950A5DE87}" dt="2022-07-07T15:33:25.103" v="2984" actId="20577"/>
          <ac:spMkLst>
            <pc:docMk/>
            <pc:sldMk cId="3369514549" sldId="304"/>
            <ac:spMk id="3" creationId="{00000000-0000-0000-0000-000000000000}"/>
          </ac:spMkLst>
        </pc:spChg>
        <pc:picChg chg="del">
          <ac:chgData name="Zhang, Ming" userId="b82a8543-f1f7-489a-9aa1-19dfec147758" providerId="ADAL" clId="{304F4868-5C1E-4EC9-A512-BD0950A5DE87}" dt="2022-07-07T15:33:48.118" v="2985" actId="478"/>
          <ac:picMkLst>
            <pc:docMk/>
            <pc:sldMk cId="3369514549" sldId="304"/>
            <ac:picMk id="5" creationId="{9BC33E3A-3C5B-66AE-AE9C-959102E3152D}"/>
          </ac:picMkLst>
        </pc:picChg>
        <pc:picChg chg="add mod">
          <ac:chgData name="Zhang, Ming" userId="b82a8543-f1f7-489a-9aa1-19dfec147758" providerId="ADAL" clId="{304F4868-5C1E-4EC9-A512-BD0950A5DE87}" dt="2022-07-07T15:33:52.228" v="2987" actId="1076"/>
          <ac:picMkLst>
            <pc:docMk/>
            <pc:sldMk cId="3369514549" sldId="304"/>
            <ac:picMk id="6" creationId="{F942970F-17A2-3FBF-6392-090C54D63CB9}"/>
          </ac:picMkLst>
        </pc:picChg>
        <pc:picChg chg="del">
          <ac:chgData name="Zhang, Ming" userId="b82a8543-f1f7-489a-9aa1-19dfec147758" providerId="ADAL" clId="{304F4868-5C1E-4EC9-A512-BD0950A5DE87}" dt="2022-07-07T15:33:53.680" v="2988" actId="478"/>
          <ac:picMkLst>
            <pc:docMk/>
            <pc:sldMk cId="3369514549" sldId="304"/>
            <ac:picMk id="7" creationId="{E25A29AB-A2AF-6DBA-241F-C83AA326DD1B}"/>
          </ac:picMkLst>
        </pc:picChg>
        <pc:picChg chg="add mod">
          <ac:chgData name="Zhang, Ming" userId="b82a8543-f1f7-489a-9aa1-19dfec147758" providerId="ADAL" clId="{304F4868-5C1E-4EC9-A512-BD0950A5DE87}" dt="2022-07-07T15:34:05.916" v="2990" actId="1076"/>
          <ac:picMkLst>
            <pc:docMk/>
            <pc:sldMk cId="3369514549" sldId="304"/>
            <ac:picMk id="9" creationId="{74291CFA-CB77-3D52-E071-9B390B84BE39}"/>
          </ac:picMkLst>
        </pc:picChg>
      </pc:sldChg>
      <pc:sldChg chg="delSp modSp add mod">
        <pc:chgData name="Zhang, Ming" userId="b82a8543-f1f7-489a-9aa1-19dfec147758" providerId="ADAL" clId="{304F4868-5C1E-4EC9-A512-BD0950A5DE87}" dt="2022-07-07T15:46:09.185" v="3187" actId="14100"/>
        <pc:sldMkLst>
          <pc:docMk/>
          <pc:sldMk cId="2376371459" sldId="305"/>
        </pc:sldMkLst>
        <pc:spChg chg="del mod">
          <ac:chgData name="Zhang, Ming" userId="b82a8543-f1f7-489a-9aa1-19dfec147758" providerId="ADAL" clId="{304F4868-5C1E-4EC9-A512-BD0950A5DE87}" dt="2022-07-07T15:39:29.397" v="2993" actId="478"/>
          <ac:spMkLst>
            <pc:docMk/>
            <pc:sldMk cId="2376371459" sldId="305"/>
            <ac:spMk id="2" creationId="{00000000-0000-0000-0000-000000000000}"/>
          </ac:spMkLst>
        </pc:spChg>
        <pc:spChg chg="mod">
          <ac:chgData name="Zhang, Ming" userId="b82a8543-f1f7-489a-9aa1-19dfec147758" providerId="ADAL" clId="{304F4868-5C1E-4EC9-A512-BD0950A5DE87}" dt="2022-07-07T15:46:09.185" v="3187" actId="14100"/>
          <ac:spMkLst>
            <pc:docMk/>
            <pc:sldMk cId="2376371459" sldId="305"/>
            <ac:spMk id="3" creationId="{00000000-0000-0000-0000-000000000000}"/>
          </ac:spMkLst>
        </pc:spChg>
        <pc:picChg chg="del">
          <ac:chgData name="Zhang, Ming" userId="b82a8543-f1f7-489a-9aa1-19dfec147758" providerId="ADAL" clId="{304F4868-5C1E-4EC9-A512-BD0950A5DE87}" dt="2022-07-07T15:43:50.304" v="3159" actId="478"/>
          <ac:picMkLst>
            <pc:docMk/>
            <pc:sldMk cId="2376371459" sldId="305"/>
            <ac:picMk id="6" creationId="{F942970F-17A2-3FBF-6392-090C54D63CB9}"/>
          </ac:picMkLst>
        </pc:picChg>
        <pc:picChg chg="del">
          <ac:chgData name="Zhang, Ming" userId="b82a8543-f1f7-489a-9aa1-19dfec147758" providerId="ADAL" clId="{304F4868-5C1E-4EC9-A512-BD0950A5DE87}" dt="2022-07-07T15:43:51.845" v="3160" actId="478"/>
          <ac:picMkLst>
            <pc:docMk/>
            <pc:sldMk cId="2376371459" sldId="305"/>
            <ac:picMk id="9" creationId="{74291CFA-CB77-3D52-E071-9B390B84BE39}"/>
          </ac:picMkLst>
        </pc:picChg>
      </pc:sldChg>
      <pc:sldChg chg="add del">
        <pc:chgData name="Zhang, Ming" userId="b82a8543-f1f7-489a-9aa1-19dfec147758" providerId="ADAL" clId="{304F4868-5C1E-4EC9-A512-BD0950A5DE87}" dt="2022-07-07T15:58:34.322" v="3190" actId="2696"/>
        <pc:sldMkLst>
          <pc:docMk/>
          <pc:sldMk cId="584394370" sldId="306"/>
        </pc:sldMkLst>
      </pc:sldChg>
      <pc:sldChg chg="addSp delSp modSp add mod ord">
        <pc:chgData name="Zhang, Ming" userId="b82a8543-f1f7-489a-9aa1-19dfec147758" providerId="ADAL" clId="{304F4868-5C1E-4EC9-A512-BD0950A5DE87}" dt="2022-07-07T16:10:24.555" v="3360" actId="1076"/>
        <pc:sldMkLst>
          <pc:docMk/>
          <pc:sldMk cId="2788979329" sldId="306"/>
        </pc:sldMkLst>
        <pc:spChg chg="mod">
          <ac:chgData name="Zhang, Ming" userId="b82a8543-f1f7-489a-9aa1-19dfec147758" providerId="ADAL" clId="{304F4868-5C1E-4EC9-A512-BD0950A5DE87}" dt="2022-07-07T16:07:14.308" v="3330" actId="20577"/>
          <ac:spMkLst>
            <pc:docMk/>
            <pc:sldMk cId="2788979329" sldId="306"/>
            <ac:spMk id="2" creationId="{00000000-0000-0000-0000-000000000000}"/>
          </ac:spMkLst>
        </pc:spChg>
        <pc:spChg chg="del mod">
          <ac:chgData name="Zhang, Ming" userId="b82a8543-f1f7-489a-9aa1-19dfec147758" providerId="ADAL" clId="{304F4868-5C1E-4EC9-A512-BD0950A5DE87}" dt="2022-07-07T16:08:01.931" v="3335" actId="478"/>
          <ac:spMkLst>
            <pc:docMk/>
            <pc:sldMk cId="2788979329" sldId="306"/>
            <ac:spMk id="3" creationId="{00000000-0000-0000-0000-000000000000}"/>
          </ac:spMkLst>
        </pc:spChg>
        <pc:spChg chg="add del mod">
          <ac:chgData name="Zhang, Ming" userId="b82a8543-f1f7-489a-9aa1-19dfec147758" providerId="ADAL" clId="{304F4868-5C1E-4EC9-A512-BD0950A5DE87}" dt="2022-07-07T16:08:53.433" v="3339" actId="21"/>
          <ac:spMkLst>
            <pc:docMk/>
            <pc:sldMk cId="2788979329" sldId="306"/>
            <ac:spMk id="7" creationId="{B8415ECD-1F3A-136D-1C54-3F9503F57109}"/>
          </ac:spMkLst>
        </pc:spChg>
        <pc:spChg chg="add del mod">
          <ac:chgData name="Zhang, Ming" userId="b82a8543-f1f7-489a-9aa1-19dfec147758" providerId="ADAL" clId="{304F4868-5C1E-4EC9-A512-BD0950A5DE87}" dt="2022-07-07T16:08:59.221" v="3341" actId="478"/>
          <ac:spMkLst>
            <pc:docMk/>
            <pc:sldMk cId="2788979329" sldId="306"/>
            <ac:spMk id="11" creationId="{4B8E735E-4623-FEA1-31BD-B4EAF103E841}"/>
          </ac:spMkLst>
        </pc:spChg>
        <pc:spChg chg="add del mod">
          <ac:chgData name="Zhang, Ming" userId="b82a8543-f1f7-489a-9aa1-19dfec147758" providerId="ADAL" clId="{304F4868-5C1E-4EC9-A512-BD0950A5DE87}" dt="2022-07-07T16:10:03.355" v="3353" actId="21"/>
          <ac:spMkLst>
            <pc:docMk/>
            <pc:sldMk cId="2788979329" sldId="306"/>
            <ac:spMk id="14" creationId="{D18E205E-6BE8-0BCB-9EFA-A0B0DE9DCEB2}"/>
          </ac:spMkLst>
        </pc:spChg>
        <pc:spChg chg="add mod">
          <ac:chgData name="Zhang, Ming" userId="b82a8543-f1f7-489a-9aa1-19dfec147758" providerId="ADAL" clId="{304F4868-5C1E-4EC9-A512-BD0950A5DE87}" dt="2022-07-07T16:10:04.111" v="3354"/>
          <ac:spMkLst>
            <pc:docMk/>
            <pc:sldMk cId="2788979329" sldId="306"/>
            <ac:spMk id="17" creationId="{5BE077E7-AC43-5A5E-2197-2C89ABEC3412}"/>
          </ac:spMkLst>
        </pc:spChg>
        <pc:picChg chg="add del mod">
          <ac:chgData name="Zhang, Ming" userId="b82a8543-f1f7-489a-9aa1-19dfec147758" providerId="ADAL" clId="{304F4868-5C1E-4EC9-A512-BD0950A5DE87}" dt="2022-07-07T16:07:59.144" v="3334" actId="478"/>
          <ac:picMkLst>
            <pc:docMk/>
            <pc:sldMk cId="2788979329" sldId="306"/>
            <ac:picMk id="5" creationId="{68BC619B-9E6B-BE8D-755A-EBCE248D1F95}"/>
          </ac:picMkLst>
        </pc:picChg>
        <pc:picChg chg="del mod">
          <ac:chgData name="Zhang, Ming" userId="b82a8543-f1f7-489a-9aa1-19dfec147758" providerId="ADAL" clId="{304F4868-5C1E-4EC9-A512-BD0950A5DE87}" dt="2022-07-07T16:02:54.121" v="3301" actId="478"/>
          <ac:picMkLst>
            <pc:docMk/>
            <pc:sldMk cId="2788979329" sldId="306"/>
            <ac:picMk id="6" creationId="{F942970F-17A2-3FBF-6392-090C54D63CB9}"/>
          </ac:picMkLst>
        </pc:picChg>
        <pc:picChg chg="del">
          <ac:chgData name="Zhang, Ming" userId="b82a8543-f1f7-489a-9aa1-19dfec147758" providerId="ADAL" clId="{304F4868-5C1E-4EC9-A512-BD0950A5DE87}" dt="2022-07-07T16:02:44.911" v="3297" actId="478"/>
          <ac:picMkLst>
            <pc:docMk/>
            <pc:sldMk cId="2788979329" sldId="306"/>
            <ac:picMk id="9" creationId="{74291CFA-CB77-3D52-E071-9B390B84BE39}"/>
          </ac:picMkLst>
        </pc:picChg>
        <pc:picChg chg="add del mod">
          <ac:chgData name="Zhang, Ming" userId="b82a8543-f1f7-489a-9aa1-19dfec147758" providerId="ADAL" clId="{304F4868-5C1E-4EC9-A512-BD0950A5DE87}" dt="2022-07-07T16:07:57.089" v="3333" actId="478"/>
          <ac:picMkLst>
            <pc:docMk/>
            <pc:sldMk cId="2788979329" sldId="306"/>
            <ac:picMk id="10" creationId="{83D9EDC3-A7C5-52FC-08F1-603B21B3CF2E}"/>
          </ac:picMkLst>
        </pc:picChg>
        <pc:picChg chg="add del mod">
          <ac:chgData name="Zhang, Ming" userId="b82a8543-f1f7-489a-9aa1-19dfec147758" providerId="ADAL" clId="{304F4868-5C1E-4EC9-A512-BD0950A5DE87}" dt="2022-07-07T16:09:54.312" v="3348" actId="478"/>
          <ac:picMkLst>
            <pc:docMk/>
            <pc:sldMk cId="2788979329" sldId="306"/>
            <ac:picMk id="13" creationId="{698064B6-B971-F5D0-6E5C-699E89FBF919}"/>
          </ac:picMkLst>
        </pc:picChg>
        <pc:picChg chg="add mod">
          <ac:chgData name="Zhang, Ming" userId="b82a8543-f1f7-489a-9aa1-19dfec147758" providerId="ADAL" clId="{304F4868-5C1E-4EC9-A512-BD0950A5DE87}" dt="2022-07-07T16:10:08.144" v="3355" actId="1076"/>
          <ac:picMkLst>
            <pc:docMk/>
            <pc:sldMk cId="2788979329" sldId="306"/>
            <ac:picMk id="16" creationId="{68DFF2E5-71A5-1CBD-595F-BCC7C3AE3D77}"/>
          </ac:picMkLst>
        </pc:picChg>
        <pc:picChg chg="add mod">
          <ac:chgData name="Zhang, Ming" userId="b82a8543-f1f7-489a-9aa1-19dfec147758" providerId="ADAL" clId="{304F4868-5C1E-4EC9-A512-BD0950A5DE87}" dt="2022-07-07T16:10:24.555" v="3360" actId="1076"/>
          <ac:picMkLst>
            <pc:docMk/>
            <pc:sldMk cId="2788979329" sldId="306"/>
            <ac:picMk id="19" creationId="{B1F31429-A128-613F-80E8-590037612B5D}"/>
          </ac:picMkLst>
        </pc:picChg>
      </pc:sldChg>
      <pc:sldChg chg="modSp add mod">
        <pc:chgData name="Zhang, Ming" userId="b82a8543-f1f7-489a-9aa1-19dfec147758" providerId="ADAL" clId="{304F4868-5C1E-4EC9-A512-BD0950A5DE87}" dt="2022-07-07T16:07:17.008" v="3331" actId="20577"/>
        <pc:sldMkLst>
          <pc:docMk/>
          <pc:sldMk cId="739638478" sldId="307"/>
        </pc:sldMkLst>
        <pc:spChg chg="mod">
          <ac:chgData name="Zhang, Ming" userId="b82a8543-f1f7-489a-9aa1-19dfec147758" providerId="ADAL" clId="{304F4868-5C1E-4EC9-A512-BD0950A5DE87}" dt="2022-07-07T16:07:17.008" v="3331" actId="20577"/>
          <ac:spMkLst>
            <pc:docMk/>
            <pc:sldMk cId="739638478" sldId="307"/>
            <ac:spMk id="2" creationId="{00000000-0000-0000-0000-000000000000}"/>
          </ac:spMkLst>
        </pc:spChg>
      </pc:sldChg>
      <pc:sldChg chg="addSp delSp modSp add mod">
        <pc:chgData name="Zhang, Ming" userId="b82a8543-f1f7-489a-9aa1-19dfec147758" providerId="ADAL" clId="{304F4868-5C1E-4EC9-A512-BD0950A5DE87}" dt="2022-07-07T23:07:00.434" v="3404" actId="1076"/>
        <pc:sldMkLst>
          <pc:docMk/>
          <pc:sldMk cId="571953190" sldId="308"/>
        </pc:sldMkLst>
        <pc:spChg chg="mod">
          <ac:chgData name="Zhang, Ming" userId="b82a8543-f1f7-489a-9aa1-19dfec147758" providerId="ADAL" clId="{304F4868-5C1E-4EC9-A512-BD0950A5DE87}" dt="2022-07-07T16:25:18.227" v="3380" actId="20577"/>
          <ac:spMkLst>
            <pc:docMk/>
            <pc:sldMk cId="571953190" sldId="308"/>
            <ac:spMk id="2" creationId="{00000000-0000-0000-0000-000000000000}"/>
          </ac:spMkLst>
        </pc:spChg>
        <pc:spChg chg="del mod">
          <ac:chgData name="Zhang, Ming" userId="b82a8543-f1f7-489a-9aa1-19dfec147758" providerId="ADAL" clId="{304F4868-5C1E-4EC9-A512-BD0950A5DE87}" dt="2022-07-07T16:25:32.500" v="3382" actId="478"/>
          <ac:spMkLst>
            <pc:docMk/>
            <pc:sldMk cId="571953190" sldId="308"/>
            <ac:spMk id="3" creationId="{00000000-0000-0000-0000-000000000000}"/>
          </ac:spMkLst>
        </pc:spChg>
        <pc:spChg chg="add del mod">
          <ac:chgData name="Zhang, Ming" userId="b82a8543-f1f7-489a-9aa1-19dfec147758" providerId="ADAL" clId="{304F4868-5C1E-4EC9-A512-BD0950A5DE87}" dt="2022-07-07T16:25:34.378" v="3383" actId="478"/>
          <ac:spMkLst>
            <pc:docMk/>
            <pc:sldMk cId="571953190" sldId="308"/>
            <ac:spMk id="4" creationId="{08BF8EBD-7599-6FB4-DDBA-7AA7327037D1}"/>
          </ac:spMkLst>
        </pc:spChg>
        <pc:spChg chg="add mod">
          <ac:chgData name="Zhang, Ming" userId="b82a8543-f1f7-489a-9aa1-19dfec147758" providerId="ADAL" clId="{304F4868-5C1E-4EC9-A512-BD0950A5DE87}" dt="2022-07-07T23:07:00.434" v="3404" actId="1076"/>
          <ac:spMkLst>
            <pc:docMk/>
            <pc:sldMk cId="571953190" sldId="308"/>
            <ac:spMk id="14" creationId="{5EA05C7C-658D-65BF-E1E8-84B60C69ACD0}"/>
          </ac:spMkLst>
        </pc:spChg>
        <pc:picChg chg="add mod">
          <ac:chgData name="Zhang, Ming" userId="b82a8543-f1f7-489a-9aa1-19dfec147758" providerId="ADAL" clId="{304F4868-5C1E-4EC9-A512-BD0950A5DE87}" dt="2022-07-07T16:25:50.548" v="3385" actId="1076"/>
          <ac:picMkLst>
            <pc:docMk/>
            <pc:sldMk cId="571953190" sldId="308"/>
            <ac:picMk id="6" creationId="{A903B3D5-AF10-4A8F-0AD0-6BF5DE17B2F3}"/>
          </ac:picMkLst>
        </pc:picChg>
        <pc:picChg chg="add mod">
          <ac:chgData name="Zhang, Ming" userId="b82a8543-f1f7-489a-9aa1-19dfec147758" providerId="ADAL" clId="{304F4868-5C1E-4EC9-A512-BD0950A5DE87}" dt="2022-07-07T16:26:19.372" v="3392" actId="1076"/>
          <ac:picMkLst>
            <pc:docMk/>
            <pc:sldMk cId="571953190" sldId="308"/>
            <ac:picMk id="8" creationId="{FDC44BA3-B8BA-07BF-AF76-1A860D41474F}"/>
          </ac:picMkLst>
        </pc:picChg>
        <pc:picChg chg="add mod">
          <ac:chgData name="Zhang, Ming" userId="b82a8543-f1f7-489a-9aa1-19dfec147758" providerId="ADAL" clId="{304F4868-5C1E-4EC9-A512-BD0950A5DE87}" dt="2022-07-07T16:26:07.852" v="3389" actId="1076"/>
          <ac:picMkLst>
            <pc:docMk/>
            <pc:sldMk cId="571953190" sldId="308"/>
            <ac:picMk id="10" creationId="{7659D79D-C622-D66F-3812-6D7407B7F114}"/>
          </ac:picMkLst>
        </pc:picChg>
        <pc:picChg chg="add mod">
          <ac:chgData name="Zhang, Ming" userId="b82a8543-f1f7-489a-9aa1-19dfec147758" providerId="ADAL" clId="{304F4868-5C1E-4EC9-A512-BD0950A5DE87}" dt="2022-07-07T16:26:16.110" v="3391" actId="1076"/>
          <ac:picMkLst>
            <pc:docMk/>
            <pc:sldMk cId="571953190" sldId="308"/>
            <ac:picMk id="12" creationId="{06271ED1-7002-C821-BE0B-8AC4E8B34D69}"/>
          </ac:picMkLst>
        </pc:picChg>
      </pc:sldChg>
      <pc:sldChg chg="addSp delSp modSp add mod">
        <pc:chgData name="Zhang, Ming" userId="b82a8543-f1f7-489a-9aa1-19dfec147758" providerId="ADAL" clId="{304F4868-5C1E-4EC9-A512-BD0950A5DE87}" dt="2022-07-07T23:10:43.750" v="3557" actId="20577"/>
        <pc:sldMkLst>
          <pc:docMk/>
          <pc:sldMk cId="672966412" sldId="309"/>
        </pc:sldMkLst>
        <pc:spChg chg="mod">
          <ac:chgData name="Zhang, Ming" userId="b82a8543-f1f7-489a-9aa1-19dfec147758" providerId="ADAL" clId="{304F4868-5C1E-4EC9-A512-BD0950A5DE87}" dt="2022-07-07T23:08:21.460" v="3426" actId="20577"/>
          <ac:spMkLst>
            <pc:docMk/>
            <pc:sldMk cId="672966412" sldId="309"/>
            <ac:spMk id="2" creationId="{00000000-0000-0000-0000-000000000000}"/>
          </ac:spMkLst>
        </pc:spChg>
        <pc:spChg chg="add mod">
          <ac:chgData name="Zhang, Ming" userId="b82a8543-f1f7-489a-9aa1-19dfec147758" providerId="ADAL" clId="{304F4868-5C1E-4EC9-A512-BD0950A5DE87}" dt="2022-07-07T23:10:43.750" v="3557" actId="20577"/>
          <ac:spMkLst>
            <pc:docMk/>
            <pc:sldMk cId="672966412" sldId="309"/>
            <ac:spMk id="6" creationId="{1BAF3F5E-B76A-E741-3742-EC3F74DF1DA8}"/>
          </ac:spMkLst>
        </pc:spChg>
        <pc:spChg chg="del">
          <ac:chgData name="Zhang, Ming" userId="b82a8543-f1f7-489a-9aa1-19dfec147758" providerId="ADAL" clId="{304F4868-5C1E-4EC9-A512-BD0950A5DE87}" dt="2022-07-07T23:08:35.153" v="3428" actId="478"/>
          <ac:spMkLst>
            <pc:docMk/>
            <pc:sldMk cId="672966412" sldId="309"/>
            <ac:spMk id="17" creationId="{5BE077E7-AC43-5A5E-2197-2C89ABEC3412}"/>
          </ac:spMkLst>
        </pc:spChg>
        <pc:graphicFrameChg chg="add del mod modGraphic">
          <ac:chgData name="Zhang, Ming" userId="b82a8543-f1f7-489a-9aa1-19dfec147758" providerId="ADAL" clId="{304F4868-5C1E-4EC9-A512-BD0950A5DE87}" dt="2022-07-07T23:10:08.446" v="3553" actId="478"/>
          <ac:graphicFrameMkLst>
            <pc:docMk/>
            <pc:sldMk cId="672966412" sldId="309"/>
            <ac:graphicFrameMk id="3" creationId="{98BA412C-62A2-8201-8059-16567EAF91FF}"/>
          </ac:graphicFrameMkLst>
        </pc:graphicFrameChg>
        <pc:picChg chg="add mod">
          <ac:chgData name="Zhang, Ming" userId="b82a8543-f1f7-489a-9aa1-19dfec147758" providerId="ADAL" clId="{304F4868-5C1E-4EC9-A512-BD0950A5DE87}" dt="2022-07-07T23:10:39.854" v="3556" actId="1076"/>
          <ac:picMkLst>
            <pc:docMk/>
            <pc:sldMk cId="672966412" sldId="309"/>
            <ac:picMk id="5" creationId="{C72E3213-E46A-FB4C-9E34-67339DC27988}"/>
          </ac:picMkLst>
        </pc:picChg>
        <pc:picChg chg="del">
          <ac:chgData name="Zhang, Ming" userId="b82a8543-f1f7-489a-9aa1-19dfec147758" providerId="ADAL" clId="{304F4868-5C1E-4EC9-A512-BD0950A5DE87}" dt="2022-07-07T23:08:31.510" v="3427" actId="478"/>
          <ac:picMkLst>
            <pc:docMk/>
            <pc:sldMk cId="672966412" sldId="309"/>
            <ac:picMk id="16" creationId="{68DFF2E5-71A5-1CBD-595F-BCC7C3AE3D77}"/>
          </ac:picMkLst>
        </pc:picChg>
        <pc:picChg chg="del">
          <ac:chgData name="Zhang, Ming" userId="b82a8543-f1f7-489a-9aa1-19dfec147758" providerId="ADAL" clId="{304F4868-5C1E-4EC9-A512-BD0950A5DE87}" dt="2022-07-07T23:09:35.677" v="3546" actId="478"/>
          <ac:picMkLst>
            <pc:docMk/>
            <pc:sldMk cId="672966412" sldId="309"/>
            <ac:picMk id="19" creationId="{B1F31429-A128-613F-80E8-590037612B5D}"/>
          </ac:picMkLst>
        </pc:picChg>
      </pc:sldChg>
      <pc:sldChg chg="addSp delSp modSp add mod">
        <pc:chgData name="Zhang, Ming" userId="b82a8543-f1f7-489a-9aa1-19dfec147758" providerId="ADAL" clId="{304F4868-5C1E-4EC9-A512-BD0950A5DE87}" dt="2022-07-07T23:16:46.349" v="3723" actId="1076"/>
        <pc:sldMkLst>
          <pc:docMk/>
          <pc:sldMk cId="597043713" sldId="310"/>
        </pc:sldMkLst>
        <pc:spChg chg="mod">
          <ac:chgData name="Zhang, Ming" userId="b82a8543-f1f7-489a-9aa1-19dfec147758" providerId="ADAL" clId="{304F4868-5C1E-4EC9-A512-BD0950A5DE87}" dt="2022-07-07T23:14:10.054" v="3588" actId="20577"/>
          <ac:spMkLst>
            <pc:docMk/>
            <pc:sldMk cId="597043713" sldId="310"/>
            <ac:spMk id="2" creationId="{00000000-0000-0000-0000-000000000000}"/>
          </ac:spMkLst>
        </pc:spChg>
        <pc:spChg chg="mod">
          <ac:chgData name="Zhang, Ming" userId="b82a8543-f1f7-489a-9aa1-19dfec147758" providerId="ADAL" clId="{304F4868-5C1E-4EC9-A512-BD0950A5DE87}" dt="2022-07-07T23:15:17.804" v="3710" actId="20577"/>
          <ac:spMkLst>
            <pc:docMk/>
            <pc:sldMk cId="597043713" sldId="310"/>
            <ac:spMk id="6" creationId="{1BAF3F5E-B76A-E741-3742-EC3F74DF1DA8}"/>
          </ac:spMkLst>
        </pc:spChg>
        <pc:picChg chg="add del mod">
          <ac:chgData name="Zhang, Ming" userId="b82a8543-f1f7-489a-9aa1-19dfec147758" providerId="ADAL" clId="{304F4868-5C1E-4EC9-A512-BD0950A5DE87}" dt="2022-07-07T23:16:14.637" v="3718" actId="478"/>
          <ac:picMkLst>
            <pc:docMk/>
            <pc:sldMk cId="597043713" sldId="310"/>
            <ac:picMk id="4" creationId="{39A25BCD-D548-5527-7994-5C3488B32610}"/>
          </ac:picMkLst>
        </pc:picChg>
        <pc:picChg chg="del">
          <ac:chgData name="Zhang, Ming" userId="b82a8543-f1f7-489a-9aa1-19dfec147758" providerId="ADAL" clId="{304F4868-5C1E-4EC9-A512-BD0950A5DE87}" dt="2022-07-07T23:15:21.236" v="3711" actId="478"/>
          <ac:picMkLst>
            <pc:docMk/>
            <pc:sldMk cId="597043713" sldId="310"/>
            <ac:picMk id="5" creationId="{C72E3213-E46A-FB4C-9E34-67339DC27988}"/>
          </ac:picMkLst>
        </pc:picChg>
        <pc:picChg chg="add del mod">
          <ac:chgData name="Zhang, Ming" userId="b82a8543-f1f7-489a-9aa1-19dfec147758" providerId="ADAL" clId="{304F4868-5C1E-4EC9-A512-BD0950A5DE87}" dt="2022-07-07T23:16:16.862" v="3719" actId="478"/>
          <ac:picMkLst>
            <pc:docMk/>
            <pc:sldMk cId="597043713" sldId="310"/>
            <ac:picMk id="8" creationId="{847E3CC7-6E20-2707-F708-E51853FD436A}"/>
          </ac:picMkLst>
        </pc:picChg>
        <pc:picChg chg="add mod">
          <ac:chgData name="Zhang, Ming" userId="b82a8543-f1f7-489a-9aa1-19dfec147758" providerId="ADAL" clId="{304F4868-5C1E-4EC9-A512-BD0950A5DE87}" dt="2022-07-07T23:16:27.615" v="3721" actId="1076"/>
          <ac:picMkLst>
            <pc:docMk/>
            <pc:sldMk cId="597043713" sldId="310"/>
            <ac:picMk id="10" creationId="{742854C6-DF5E-03EB-55D2-B2D6C493EC0F}"/>
          </ac:picMkLst>
        </pc:picChg>
        <pc:picChg chg="add mod">
          <ac:chgData name="Zhang, Ming" userId="b82a8543-f1f7-489a-9aa1-19dfec147758" providerId="ADAL" clId="{304F4868-5C1E-4EC9-A512-BD0950A5DE87}" dt="2022-07-07T23:16:46.349" v="3723" actId="1076"/>
          <ac:picMkLst>
            <pc:docMk/>
            <pc:sldMk cId="597043713" sldId="310"/>
            <ac:picMk id="12" creationId="{A51E3263-2372-2AEE-C1FC-8C99B03A18F8}"/>
          </ac:picMkLst>
        </pc:picChg>
      </pc:sldChg>
      <pc:sldChg chg="addSp delSp modSp add mod">
        <pc:chgData name="Zhang, Ming" userId="b82a8543-f1f7-489a-9aa1-19dfec147758" providerId="ADAL" clId="{304F4868-5C1E-4EC9-A512-BD0950A5DE87}" dt="2022-07-07T23:18:01.045" v="3734" actId="1076"/>
        <pc:sldMkLst>
          <pc:docMk/>
          <pc:sldMk cId="1132614003" sldId="311"/>
        </pc:sldMkLst>
        <pc:spChg chg="del">
          <ac:chgData name="Zhang, Ming" userId="b82a8543-f1f7-489a-9aa1-19dfec147758" providerId="ADAL" clId="{304F4868-5C1E-4EC9-A512-BD0950A5DE87}" dt="2022-07-07T23:16:58.652" v="3725" actId="478"/>
          <ac:spMkLst>
            <pc:docMk/>
            <pc:sldMk cId="1132614003" sldId="311"/>
            <ac:spMk id="2" creationId="{00000000-0000-0000-0000-000000000000}"/>
          </ac:spMkLst>
        </pc:spChg>
        <pc:spChg chg="add del mod">
          <ac:chgData name="Zhang, Ming" userId="b82a8543-f1f7-489a-9aa1-19dfec147758" providerId="ADAL" clId="{304F4868-5C1E-4EC9-A512-BD0950A5DE87}" dt="2022-07-07T23:17:05.029" v="3727" actId="478"/>
          <ac:spMkLst>
            <pc:docMk/>
            <pc:sldMk cId="1132614003" sldId="311"/>
            <ac:spMk id="3" creationId="{0F360CDA-8F49-97D4-F22B-E7D6F48A26B2}"/>
          </ac:spMkLst>
        </pc:spChg>
        <pc:spChg chg="add del mod">
          <ac:chgData name="Zhang, Ming" userId="b82a8543-f1f7-489a-9aa1-19dfec147758" providerId="ADAL" clId="{304F4868-5C1E-4EC9-A512-BD0950A5DE87}" dt="2022-07-07T23:17:07.132" v="3728" actId="478"/>
          <ac:spMkLst>
            <pc:docMk/>
            <pc:sldMk cId="1132614003" sldId="311"/>
            <ac:spMk id="4" creationId="{3EA98A4C-ADCF-EF1B-578C-43B6192086B0}"/>
          </ac:spMkLst>
        </pc:spChg>
        <pc:spChg chg="del">
          <ac:chgData name="Zhang, Ming" userId="b82a8543-f1f7-489a-9aa1-19dfec147758" providerId="ADAL" clId="{304F4868-5C1E-4EC9-A512-BD0950A5DE87}" dt="2022-07-07T23:17:01.972" v="3726" actId="478"/>
          <ac:spMkLst>
            <pc:docMk/>
            <pc:sldMk cId="1132614003" sldId="311"/>
            <ac:spMk id="6" creationId="{1BAF3F5E-B76A-E741-3742-EC3F74DF1DA8}"/>
          </ac:spMkLst>
        </pc:spChg>
        <pc:picChg chg="add mod">
          <ac:chgData name="Zhang, Ming" userId="b82a8543-f1f7-489a-9aa1-19dfec147758" providerId="ADAL" clId="{304F4868-5C1E-4EC9-A512-BD0950A5DE87}" dt="2022-07-07T23:17:49.385" v="3732" actId="1076"/>
          <ac:picMkLst>
            <pc:docMk/>
            <pc:sldMk cId="1132614003" sldId="311"/>
            <ac:picMk id="7" creationId="{59C91785-3B58-196A-7008-92C371B00E5E}"/>
          </ac:picMkLst>
        </pc:picChg>
        <pc:picChg chg="add mod">
          <ac:chgData name="Zhang, Ming" userId="b82a8543-f1f7-489a-9aa1-19dfec147758" providerId="ADAL" clId="{304F4868-5C1E-4EC9-A512-BD0950A5DE87}" dt="2022-07-07T23:18:01.045" v="3734" actId="1076"/>
          <ac:picMkLst>
            <pc:docMk/>
            <pc:sldMk cId="1132614003" sldId="311"/>
            <ac:picMk id="9" creationId="{54F4CA0D-495D-86C9-CD74-A5C8DE34A317}"/>
          </ac:picMkLst>
        </pc:picChg>
        <pc:picChg chg="del">
          <ac:chgData name="Zhang, Ming" userId="b82a8543-f1f7-489a-9aa1-19dfec147758" providerId="ADAL" clId="{304F4868-5C1E-4EC9-A512-BD0950A5DE87}" dt="2022-07-07T23:17:08.653" v="3729" actId="478"/>
          <ac:picMkLst>
            <pc:docMk/>
            <pc:sldMk cId="1132614003" sldId="311"/>
            <ac:picMk id="10" creationId="{742854C6-DF5E-03EB-55D2-B2D6C493EC0F}"/>
          </ac:picMkLst>
        </pc:picChg>
        <pc:picChg chg="del">
          <ac:chgData name="Zhang, Ming" userId="b82a8543-f1f7-489a-9aa1-19dfec147758" providerId="ADAL" clId="{304F4868-5C1E-4EC9-A512-BD0950A5DE87}" dt="2022-07-07T23:17:10.062" v="3730" actId="478"/>
          <ac:picMkLst>
            <pc:docMk/>
            <pc:sldMk cId="1132614003" sldId="311"/>
            <ac:picMk id="12" creationId="{A51E3263-2372-2AEE-C1FC-8C99B03A18F8}"/>
          </ac:picMkLst>
        </pc:picChg>
      </pc:sldChg>
      <pc:sldChg chg="addSp delSp modSp add mod">
        <pc:chgData name="Zhang, Ming" userId="b82a8543-f1f7-489a-9aa1-19dfec147758" providerId="ADAL" clId="{304F4868-5C1E-4EC9-A512-BD0950A5DE87}" dt="2022-07-08T10:04:58.039" v="3807" actId="1076"/>
        <pc:sldMkLst>
          <pc:docMk/>
          <pc:sldMk cId="3409819925" sldId="312"/>
        </pc:sldMkLst>
        <pc:spChg chg="add mod">
          <ac:chgData name="Zhang, Ming" userId="b82a8543-f1f7-489a-9aa1-19dfec147758" providerId="ADAL" clId="{304F4868-5C1E-4EC9-A512-BD0950A5DE87}" dt="2022-07-08T10:04:58.039" v="3807" actId="1076"/>
          <ac:spMkLst>
            <pc:docMk/>
            <pc:sldMk cId="3409819925" sldId="312"/>
            <ac:spMk id="6" creationId="{AD1A8E24-3A9C-90EE-4751-677624E0F5FE}"/>
          </ac:spMkLst>
        </pc:spChg>
        <pc:spChg chg="add del">
          <ac:chgData name="Zhang, Ming" userId="b82a8543-f1f7-489a-9aa1-19dfec147758" providerId="ADAL" clId="{304F4868-5C1E-4EC9-A512-BD0950A5DE87}" dt="2022-07-08T10:04:28.862" v="3804" actId="478"/>
          <ac:spMkLst>
            <pc:docMk/>
            <pc:sldMk cId="3409819925" sldId="312"/>
            <ac:spMk id="7" creationId="{13C38716-49C7-9452-4BA5-18E6B4F03AE9}"/>
          </ac:spMkLst>
        </pc:spChg>
        <pc:picChg chg="add mod">
          <ac:chgData name="Zhang, Ming" userId="b82a8543-f1f7-489a-9aa1-19dfec147758" providerId="ADAL" clId="{304F4868-5C1E-4EC9-A512-BD0950A5DE87}" dt="2022-07-07T23:20:08.377" v="3739" actId="1076"/>
          <ac:picMkLst>
            <pc:docMk/>
            <pc:sldMk cId="3409819925" sldId="312"/>
            <ac:picMk id="3" creationId="{77B7F9BB-5FB8-4403-E37B-AB8E23D12051}"/>
          </ac:picMkLst>
        </pc:picChg>
        <pc:picChg chg="add mod">
          <ac:chgData name="Zhang, Ming" userId="b82a8543-f1f7-489a-9aa1-19dfec147758" providerId="ADAL" clId="{304F4868-5C1E-4EC9-A512-BD0950A5DE87}" dt="2022-07-07T23:20:27.950" v="3742" actId="1076"/>
          <ac:picMkLst>
            <pc:docMk/>
            <pc:sldMk cId="3409819925" sldId="312"/>
            <ac:picMk id="5" creationId="{ED1BDA74-20D4-C16A-AD57-10B5C642DFC9}"/>
          </ac:picMkLst>
        </pc:picChg>
        <pc:picChg chg="del">
          <ac:chgData name="Zhang, Ming" userId="b82a8543-f1f7-489a-9aa1-19dfec147758" providerId="ADAL" clId="{304F4868-5C1E-4EC9-A512-BD0950A5DE87}" dt="2022-07-07T23:19:42.709" v="3736" actId="478"/>
          <ac:picMkLst>
            <pc:docMk/>
            <pc:sldMk cId="3409819925" sldId="312"/>
            <ac:picMk id="7" creationId="{59C91785-3B58-196A-7008-92C371B00E5E}"/>
          </ac:picMkLst>
        </pc:picChg>
        <pc:picChg chg="add mod">
          <ac:chgData name="Zhang, Ming" userId="b82a8543-f1f7-489a-9aa1-19dfec147758" providerId="ADAL" clId="{304F4868-5C1E-4EC9-A512-BD0950A5DE87}" dt="2022-07-07T23:24:08.397" v="3745" actId="1076"/>
          <ac:picMkLst>
            <pc:docMk/>
            <pc:sldMk cId="3409819925" sldId="312"/>
            <ac:picMk id="8" creationId="{4DEE05C3-3B28-D54A-BE5A-034E2763FD23}"/>
          </ac:picMkLst>
        </pc:picChg>
        <pc:picChg chg="del">
          <ac:chgData name="Zhang, Ming" userId="b82a8543-f1f7-489a-9aa1-19dfec147758" providerId="ADAL" clId="{304F4868-5C1E-4EC9-A512-BD0950A5DE87}" dt="2022-07-07T23:19:44.445" v="3737" actId="478"/>
          <ac:picMkLst>
            <pc:docMk/>
            <pc:sldMk cId="3409819925" sldId="312"/>
            <ac:picMk id="9" creationId="{54F4CA0D-495D-86C9-CD74-A5C8DE34A317}"/>
          </ac:picMkLst>
        </pc:picChg>
      </pc:sldChg>
      <pc:sldChg chg="modSp new mod">
        <pc:chgData name="Zhang, Ming" userId="b82a8543-f1f7-489a-9aa1-19dfec147758" providerId="ADAL" clId="{304F4868-5C1E-4EC9-A512-BD0950A5DE87}" dt="2022-07-08T10:16:43.192" v="3854" actId="20577"/>
        <pc:sldMkLst>
          <pc:docMk/>
          <pc:sldMk cId="531842335" sldId="313"/>
        </pc:sldMkLst>
        <pc:spChg chg="mod">
          <ac:chgData name="Zhang, Ming" userId="b82a8543-f1f7-489a-9aa1-19dfec147758" providerId="ADAL" clId="{304F4868-5C1E-4EC9-A512-BD0950A5DE87}" dt="2022-07-08T10:16:16.141" v="3841" actId="1076"/>
          <ac:spMkLst>
            <pc:docMk/>
            <pc:sldMk cId="531842335" sldId="313"/>
            <ac:spMk id="2" creationId="{E9FB18E9-BB06-3C71-FE49-1DD0A6A5564A}"/>
          </ac:spMkLst>
        </pc:spChg>
        <pc:spChg chg="mod">
          <ac:chgData name="Zhang, Ming" userId="b82a8543-f1f7-489a-9aa1-19dfec147758" providerId="ADAL" clId="{304F4868-5C1E-4EC9-A512-BD0950A5DE87}" dt="2022-07-08T10:16:43.192" v="3854" actId="20577"/>
          <ac:spMkLst>
            <pc:docMk/>
            <pc:sldMk cId="531842335" sldId="313"/>
            <ac:spMk id="3" creationId="{06DB186D-F5B8-0ACC-14B8-568E76D7D229}"/>
          </ac:spMkLst>
        </pc:spChg>
      </pc:sldChg>
      <pc:sldChg chg="addSp delSp modSp new del mod">
        <pc:chgData name="Zhang, Ming" userId="b82a8543-f1f7-489a-9aa1-19dfec147758" providerId="ADAL" clId="{304F4868-5C1E-4EC9-A512-BD0950A5DE87}" dt="2022-07-08T10:13:51.507" v="3816" actId="47"/>
        <pc:sldMkLst>
          <pc:docMk/>
          <pc:sldMk cId="3954528550" sldId="313"/>
        </pc:sldMkLst>
        <pc:spChg chg="del mod">
          <ac:chgData name="Zhang, Ming" userId="b82a8543-f1f7-489a-9aa1-19dfec147758" providerId="ADAL" clId="{304F4868-5C1E-4EC9-A512-BD0950A5DE87}" dt="2022-07-08T10:10:56.142" v="3810" actId="478"/>
          <ac:spMkLst>
            <pc:docMk/>
            <pc:sldMk cId="3954528550" sldId="313"/>
            <ac:spMk id="3" creationId="{75929D67-6E83-7070-D52E-850656A0B272}"/>
          </ac:spMkLst>
        </pc:spChg>
        <pc:spChg chg="add del mod">
          <ac:chgData name="Zhang, Ming" userId="b82a8543-f1f7-489a-9aa1-19dfec147758" providerId="ADAL" clId="{304F4868-5C1E-4EC9-A512-BD0950A5DE87}" dt="2022-07-08T10:10:58.789" v="3811" actId="478"/>
          <ac:spMkLst>
            <pc:docMk/>
            <pc:sldMk cId="3954528550" sldId="313"/>
            <ac:spMk id="4" creationId="{82A112C8-C17F-A0F7-EC1B-0DD40419E006}"/>
          </ac:spMkLst>
        </pc:spChg>
        <pc:spChg chg="add mod">
          <ac:chgData name="Zhang, Ming" userId="b82a8543-f1f7-489a-9aa1-19dfec147758" providerId="ADAL" clId="{304F4868-5C1E-4EC9-A512-BD0950A5DE87}" dt="2022-07-08T10:11:14.659" v="3814" actId="255"/>
          <ac:spMkLst>
            <pc:docMk/>
            <pc:sldMk cId="3954528550" sldId="313"/>
            <ac:spMk id="6" creationId="{55C60168-5862-6B53-CF38-23C9B2C04027}"/>
          </ac:spMkLst>
        </pc:spChg>
      </pc:sldChg>
      <pc:sldMasterChg chg="delSp modSp mod delSldLayout">
        <pc:chgData name="Zhang, Ming" userId="b82a8543-f1f7-489a-9aa1-19dfec147758" providerId="ADAL" clId="{304F4868-5C1E-4EC9-A512-BD0950A5DE87}" dt="2022-07-07T14:09:27.688" v="1256" actId="47"/>
        <pc:sldMasterMkLst>
          <pc:docMk/>
          <pc:sldMasterMk cId="0" sldId="2147483648"/>
        </pc:sldMasterMkLst>
        <pc:spChg chg="mod">
          <ac:chgData name="Zhang, Ming" userId="b82a8543-f1f7-489a-9aa1-19dfec147758" providerId="ADAL" clId="{304F4868-5C1E-4EC9-A512-BD0950A5DE87}" dt="2022-07-07T12:17:43.937" v="41" actId="207"/>
          <ac:spMkLst>
            <pc:docMk/>
            <pc:sldMasterMk cId="0" sldId="2147483648"/>
            <ac:spMk id="3" creationId="{00000000-0000-0000-0000-000000000000}"/>
          </ac:spMkLst>
        </pc:spChg>
        <pc:spChg chg="mod">
          <ac:chgData name="Zhang, Ming" userId="b82a8543-f1f7-489a-9aa1-19dfec147758" providerId="ADAL" clId="{304F4868-5C1E-4EC9-A512-BD0950A5DE87}" dt="2022-07-07T12:17:53.961" v="43" actId="207"/>
          <ac:spMkLst>
            <pc:docMk/>
            <pc:sldMasterMk cId="0" sldId="2147483648"/>
            <ac:spMk id="6" creationId="{00000000-0000-0000-0000-000000000000}"/>
          </ac:spMkLst>
        </pc:spChg>
        <pc:spChg chg="mod">
          <ac:chgData name="Zhang, Ming" userId="b82a8543-f1f7-489a-9aa1-19dfec147758" providerId="ADAL" clId="{304F4868-5C1E-4EC9-A512-BD0950A5DE87}" dt="2022-07-07T12:18:05.940" v="45" actId="207"/>
          <ac:spMkLst>
            <pc:docMk/>
            <pc:sldMasterMk cId="0" sldId="2147483648"/>
            <ac:spMk id="7" creationId="{00000000-0000-0000-0000-000000000000}"/>
          </ac:spMkLst>
        </pc:spChg>
        <pc:spChg chg="mod">
          <ac:chgData name="Zhang, Ming" userId="b82a8543-f1f7-489a-9aa1-19dfec147758" providerId="ADAL" clId="{304F4868-5C1E-4EC9-A512-BD0950A5DE87}" dt="2022-07-07T12:12:35.436" v="12" actId="20577"/>
          <ac:spMkLst>
            <pc:docMk/>
            <pc:sldMasterMk cId="0" sldId="2147483648"/>
            <ac:spMk id="1027" creationId="{00000000-0000-0000-0000-000000000000}"/>
          </ac:spMkLst>
        </pc:spChg>
        <pc:picChg chg="del">
          <ac:chgData name="Zhang, Ming" userId="b82a8543-f1f7-489a-9aa1-19dfec147758" providerId="ADAL" clId="{304F4868-5C1E-4EC9-A512-BD0950A5DE87}" dt="2022-07-07T12:12:08.033" v="1" actId="478"/>
          <ac:picMkLst>
            <pc:docMk/>
            <pc:sldMasterMk cId="0" sldId="2147483648"/>
            <ac:picMk id="5" creationId="{00000000-0000-0000-0000-000000000000}"/>
          </ac:picMkLst>
        </pc:picChg>
        <pc:sldLayoutChg chg="del">
          <pc:chgData name="Zhang, Ming" userId="b82a8543-f1f7-489a-9aa1-19dfec147758" providerId="ADAL" clId="{304F4868-5C1E-4EC9-A512-BD0950A5DE87}" dt="2022-07-07T14:09:27.688" v="1256" actId="47"/>
          <pc:sldLayoutMkLst>
            <pc:docMk/>
            <pc:sldMasterMk cId="0" sldId="2147483648"/>
            <pc:sldLayoutMk cId="4062178716" sldId="2147483656"/>
          </pc:sldLayoutMkLst>
        </pc:sldLayoutChg>
      </pc:sldMasterChg>
      <pc:sldMasterChg chg="delSp modSp mod setBg">
        <pc:chgData name="Zhang, Ming" userId="b82a8543-f1f7-489a-9aa1-19dfec147758" providerId="ADAL" clId="{304F4868-5C1E-4EC9-A512-BD0950A5DE87}" dt="2022-07-07T12:17:30.870" v="40" actId="207"/>
        <pc:sldMasterMkLst>
          <pc:docMk/>
          <pc:sldMasterMk cId="3515345073" sldId="2147483651"/>
        </pc:sldMasterMkLst>
        <pc:spChg chg="mod">
          <ac:chgData name="Zhang, Ming" userId="b82a8543-f1f7-489a-9aa1-19dfec147758" providerId="ADAL" clId="{304F4868-5C1E-4EC9-A512-BD0950A5DE87}" dt="2022-07-07T12:16:41.474" v="32" actId="207"/>
          <ac:spMkLst>
            <pc:docMk/>
            <pc:sldMasterMk cId="3515345073" sldId="2147483651"/>
            <ac:spMk id="9" creationId="{00000000-0000-0000-0000-000000000000}"/>
          </ac:spMkLst>
        </pc:spChg>
        <pc:spChg chg="mod">
          <ac:chgData name="Zhang, Ming" userId="b82a8543-f1f7-489a-9aa1-19dfec147758" providerId="ADAL" clId="{304F4868-5C1E-4EC9-A512-BD0950A5DE87}" dt="2022-07-07T12:17:30.870" v="40" actId="207"/>
          <ac:spMkLst>
            <pc:docMk/>
            <pc:sldMasterMk cId="3515345073" sldId="2147483651"/>
            <ac:spMk id="11" creationId="{00000000-0000-0000-0000-000000000000}"/>
          </ac:spMkLst>
        </pc:spChg>
        <pc:spChg chg="mod">
          <ac:chgData name="Zhang, Ming" userId="b82a8543-f1f7-489a-9aa1-19dfec147758" providerId="ADAL" clId="{304F4868-5C1E-4EC9-A512-BD0950A5DE87}" dt="2022-07-07T12:17:21.986" v="38" actId="207"/>
          <ac:spMkLst>
            <pc:docMk/>
            <pc:sldMasterMk cId="3515345073" sldId="2147483651"/>
            <ac:spMk id="12" creationId="{00000000-0000-0000-0000-000000000000}"/>
          </ac:spMkLst>
        </pc:spChg>
        <pc:picChg chg="del">
          <ac:chgData name="Zhang, Ming" userId="b82a8543-f1f7-489a-9aa1-19dfec147758" providerId="ADAL" clId="{304F4868-5C1E-4EC9-A512-BD0950A5DE87}" dt="2022-07-07T12:13:22.612" v="15" actId="478"/>
          <ac:picMkLst>
            <pc:docMk/>
            <pc:sldMasterMk cId="3515345073" sldId="2147483651"/>
            <ac:picMk id="10" creationId="{00000000-0000-0000-0000-000000000000}"/>
          </ac:picMkLst>
        </pc:picChg>
      </pc:sldMasterChg>
    </pc:docChg>
  </pc:docChgLst>
  <pc:docChgLst>
    <pc:chgData name="Zhang, Ming" userId="b82a8543-f1f7-489a-9aa1-19dfec147758" providerId="ADAL" clId="{6CA7E973-B405-46AF-9EE7-579B5CC26BF6}"/>
    <pc:docChg chg="undo custSel addSld delSld modSld">
      <pc:chgData name="Zhang, Ming" userId="b82a8543-f1f7-489a-9aa1-19dfec147758" providerId="ADAL" clId="{6CA7E973-B405-46AF-9EE7-579B5CC26BF6}" dt="2022-11-23T13:06:43.409" v="3472" actId="207"/>
      <pc:docMkLst>
        <pc:docMk/>
      </pc:docMkLst>
      <pc:sldChg chg="modSp mod">
        <pc:chgData name="Zhang, Ming" userId="b82a8543-f1f7-489a-9aa1-19dfec147758" providerId="ADAL" clId="{6CA7E973-B405-46AF-9EE7-579B5CC26BF6}" dt="2022-11-18T18:18:43.126" v="36" actId="20577"/>
        <pc:sldMkLst>
          <pc:docMk/>
          <pc:sldMk cId="2671960317" sldId="260"/>
        </pc:sldMkLst>
        <pc:spChg chg="mod">
          <ac:chgData name="Zhang, Ming" userId="b82a8543-f1f7-489a-9aa1-19dfec147758" providerId="ADAL" clId="{6CA7E973-B405-46AF-9EE7-579B5CC26BF6}" dt="2022-11-18T18:18:43.126" v="36" actId="20577"/>
          <ac:spMkLst>
            <pc:docMk/>
            <pc:sldMk cId="2671960317" sldId="260"/>
            <ac:spMk id="4" creationId="{00000000-0000-0000-0000-000000000000}"/>
          </ac:spMkLst>
        </pc:spChg>
      </pc:sldChg>
      <pc:sldChg chg="modSp add mod">
        <pc:chgData name="Zhang, Ming" userId="b82a8543-f1f7-489a-9aa1-19dfec147758" providerId="ADAL" clId="{6CA7E973-B405-46AF-9EE7-579B5CC26BF6}" dt="2022-11-22T15:42:46.915" v="1841" actId="1076"/>
        <pc:sldMkLst>
          <pc:docMk/>
          <pc:sldMk cId="5946082" sldId="268"/>
        </pc:sldMkLst>
        <pc:spChg chg="mod">
          <ac:chgData name="Zhang, Ming" userId="b82a8543-f1f7-489a-9aa1-19dfec147758" providerId="ADAL" clId="{6CA7E973-B405-46AF-9EE7-579B5CC26BF6}" dt="2022-11-22T15:42:46.915" v="1841" actId="1076"/>
          <ac:spMkLst>
            <pc:docMk/>
            <pc:sldMk cId="5946082" sldId="268"/>
            <ac:spMk id="3" creationId="{00000000-0000-0000-0000-000000000000}"/>
          </ac:spMkLst>
        </pc:spChg>
      </pc:sldChg>
      <pc:sldChg chg="del">
        <pc:chgData name="Zhang, Ming" userId="b82a8543-f1f7-489a-9aa1-19dfec147758" providerId="ADAL" clId="{6CA7E973-B405-46AF-9EE7-579B5CC26BF6}" dt="2022-11-18T18:43:49.003" v="943" actId="2696"/>
        <pc:sldMkLst>
          <pc:docMk/>
          <pc:sldMk cId="4039636835" sldId="268"/>
        </pc:sldMkLst>
      </pc:sldChg>
      <pc:sldChg chg="modSp mod">
        <pc:chgData name="Zhang, Ming" userId="b82a8543-f1f7-489a-9aa1-19dfec147758" providerId="ADAL" clId="{6CA7E973-B405-46AF-9EE7-579B5CC26BF6}" dt="2022-11-18T18:23:21.543" v="346" actId="108"/>
        <pc:sldMkLst>
          <pc:docMk/>
          <pc:sldMk cId="1170228739" sldId="269"/>
        </pc:sldMkLst>
        <pc:spChg chg="mod">
          <ac:chgData name="Zhang, Ming" userId="b82a8543-f1f7-489a-9aa1-19dfec147758" providerId="ADAL" clId="{6CA7E973-B405-46AF-9EE7-579B5CC26BF6}" dt="2022-11-18T18:23:21.543" v="346" actId="108"/>
          <ac:spMkLst>
            <pc:docMk/>
            <pc:sldMk cId="1170228739" sldId="269"/>
            <ac:spMk id="3" creationId="{00000000-0000-0000-0000-000000000000}"/>
          </ac:spMkLst>
        </pc:spChg>
      </pc:sldChg>
      <pc:sldChg chg="modSp mod">
        <pc:chgData name="Zhang, Ming" userId="b82a8543-f1f7-489a-9aa1-19dfec147758" providerId="ADAL" clId="{6CA7E973-B405-46AF-9EE7-579B5CC26BF6}" dt="2022-11-18T18:25:46.218" v="413" actId="20577"/>
        <pc:sldMkLst>
          <pc:docMk/>
          <pc:sldMk cId="3586436310" sldId="293"/>
        </pc:sldMkLst>
        <pc:spChg chg="mod">
          <ac:chgData name="Zhang, Ming" userId="b82a8543-f1f7-489a-9aa1-19dfec147758" providerId="ADAL" clId="{6CA7E973-B405-46AF-9EE7-579B5CC26BF6}" dt="2022-11-18T18:25:46.218" v="413" actId="20577"/>
          <ac:spMkLst>
            <pc:docMk/>
            <pc:sldMk cId="3586436310" sldId="293"/>
            <ac:spMk id="3" creationId="{00000000-0000-0000-0000-000000000000}"/>
          </ac:spMkLst>
        </pc:spChg>
      </pc:sldChg>
      <pc:sldChg chg="del">
        <pc:chgData name="Zhang, Ming" userId="b82a8543-f1f7-489a-9aa1-19dfec147758" providerId="ADAL" clId="{6CA7E973-B405-46AF-9EE7-579B5CC26BF6}" dt="2022-11-18T18:30:17.064" v="641" actId="47"/>
        <pc:sldMkLst>
          <pc:docMk/>
          <pc:sldMk cId="91930524" sldId="294"/>
        </pc:sldMkLst>
      </pc:sldChg>
      <pc:sldChg chg="modSp mod">
        <pc:chgData name="Zhang, Ming" userId="b82a8543-f1f7-489a-9aa1-19dfec147758" providerId="ADAL" clId="{6CA7E973-B405-46AF-9EE7-579B5CC26BF6}" dt="2022-11-18T18:30:47.945" v="646" actId="20577"/>
        <pc:sldMkLst>
          <pc:docMk/>
          <pc:sldMk cId="512230477" sldId="295"/>
        </pc:sldMkLst>
        <pc:spChg chg="mod">
          <ac:chgData name="Zhang, Ming" userId="b82a8543-f1f7-489a-9aa1-19dfec147758" providerId="ADAL" clId="{6CA7E973-B405-46AF-9EE7-579B5CC26BF6}" dt="2022-11-18T18:30:47.945" v="646" actId="20577"/>
          <ac:spMkLst>
            <pc:docMk/>
            <pc:sldMk cId="512230477" sldId="295"/>
            <ac:spMk id="3" creationId="{00000000-0000-0000-0000-000000000000}"/>
          </ac:spMkLst>
        </pc:spChg>
      </pc:sldChg>
      <pc:sldChg chg="modSp mod">
        <pc:chgData name="Zhang, Ming" userId="b82a8543-f1f7-489a-9aa1-19dfec147758" providerId="ADAL" clId="{6CA7E973-B405-46AF-9EE7-579B5CC26BF6}" dt="2022-11-18T18:31:42.584" v="721" actId="20577"/>
        <pc:sldMkLst>
          <pc:docMk/>
          <pc:sldMk cId="3760629693" sldId="296"/>
        </pc:sldMkLst>
        <pc:spChg chg="mod">
          <ac:chgData name="Zhang, Ming" userId="b82a8543-f1f7-489a-9aa1-19dfec147758" providerId="ADAL" clId="{6CA7E973-B405-46AF-9EE7-579B5CC26BF6}" dt="2022-11-18T18:31:42.584" v="721" actId="20577"/>
          <ac:spMkLst>
            <pc:docMk/>
            <pc:sldMk cId="3760629693" sldId="296"/>
            <ac:spMk id="3" creationId="{F05C2105-C9EA-4CCA-B300-039A3F4510F3}"/>
          </ac:spMkLst>
        </pc:spChg>
      </pc:sldChg>
      <pc:sldChg chg="addSp delSp modSp mod">
        <pc:chgData name="Zhang, Ming" userId="b82a8543-f1f7-489a-9aa1-19dfec147758" providerId="ADAL" clId="{6CA7E973-B405-46AF-9EE7-579B5CC26BF6}" dt="2022-11-22T15:41:58.360" v="1840" actId="1076"/>
        <pc:sldMkLst>
          <pc:docMk/>
          <pc:sldMk cId="344297503" sldId="297"/>
        </pc:sldMkLst>
        <pc:spChg chg="mod">
          <ac:chgData name="Zhang, Ming" userId="b82a8543-f1f7-489a-9aa1-19dfec147758" providerId="ADAL" clId="{6CA7E973-B405-46AF-9EE7-579B5CC26BF6}" dt="2022-11-18T18:38:37.150" v="793" actId="14100"/>
          <ac:spMkLst>
            <pc:docMk/>
            <pc:sldMk cId="344297503" sldId="297"/>
            <ac:spMk id="2" creationId="{EF18B82E-9E94-BD9E-FAAB-4BBA9E6BA634}"/>
          </ac:spMkLst>
        </pc:spChg>
        <pc:spChg chg="del">
          <ac:chgData name="Zhang, Ming" userId="b82a8543-f1f7-489a-9aa1-19dfec147758" providerId="ADAL" clId="{6CA7E973-B405-46AF-9EE7-579B5CC26BF6}" dt="2022-11-18T18:32:47.308" v="737" actId="478"/>
          <ac:spMkLst>
            <pc:docMk/>
            <pc:sldMk cId="344297503" sldId="297"/>
            <ac:spMk id="3" creationId="{E83B902C-D1DB-43B5-6605-41AAD1AF1A99}"/>
          </ac:spMkLst>
        </pc:spChg>
        <pc:spChg chg="add mod">
          <ac:chgData name="Zhang, Ming" userId="b82a8543-f1f7-489a-9aa1-19dfec147758" providerId="ADAL" clId="{6CA7E973-B405-46AF-9EE7-579B5CC26BF6}" dt="2022-11-22T15:41:58.360" v="1840" actId="1076"/>
          <ac:spMkLst>
            <pc:docMk/>
            <pc:sldMk cId="344297503" sldId="297"/>
            <ac:spMk id="4" creationId="{217D7567-6BBC-5F45-65F6-56E9186F8352}"/>
          </ac:spMkLst>
        </pc:spChg>
        <pc:spChg chg="del">
          <ac:chgData name="Zhang, Ming" userId="b82a8543-f1f7-489a-9aa1-19dfec147758" providerId="ADAL" clId="{6CA7E973-B405-46AF-9EE7-579B5CC26BF6}" dt="2022-11-18T18:32:57.797" v="741" actId="478"/>
          <ac:spMkLst>
            <pc:docMk/>
            <pc:sldMk cId="344297503" sldId="297"/>
            <ac:spMk id="6" creationId="{BE0149FD-22B9-65D6-1460-DCA7E24AD007}"/>
          </ac:spMkLst>
        </pc:spChg>
        <pc:picChg chg="del">
          <ac:chgData name="Zhang, Ming" userId="b82a8543-f1f7-489a-9aa1-19dfec147758" providerId="ADAL" clId="{6CA7E973-B405-46AF-9EE7-579B5CC26BF6}" dt="2022-11-18T18:32:55.544" v="740" actId="478"/>
          <ac:picMkLst>
            <pc:docMk/>
            <pc:sldMk cId="344297503" sldId="297"/>
            <ac:picMk id="5" creationId="{848D650E-8F52-39F8-463F-3C14B8C6A90B}"/>
          </ac:picMkLst>
        </pc:picChg>
      </pc:sldChg>
      <pc:sldChg chg="modSp mod">
        <pc:chgData name="Zhang, Ming" userId="b82a8543-f1f7-489a-9aa1-19dfec147758" providerId="ADAL" clId="{6CA7E973-B405-46AF-9EE7-579B5CC26BF6}" dt="2022-11-18T18:40:17.712" v="896" actId="20577"/>
        <pc:sldMkLst>
          <pc:docMk/>
          <pc:sldMk cId="193334003" sldId="298"/>
        </pc:sldMkLst>
        <pc:spChg chg="mod">
          <ac:chgData name="Zhang, Ming" userId="b82a8543-f1f7-489a-9aa1-19dfec147758" providerId="ADAL" clId="{6CA7E973-B405-46AF-9EE7-579B5CC26BF6}" dt="2022-11-18T18:40:17.712" v="896" actId="20577"/>
          <ac:spMkLst>
            <pc:docMk/>
            <pc:sldMk cId="193334003" sldId="298"/>
            <ac:spMk id="3" creationId="{FF085805-8B55-9792-BABC-B684DBB6E596}"/>
          </ac:spMkLst>
        </pc:spChg>
      </pc:sldChg>
      <pc:sldChg chg="modSp mod">
        <pc:chgData name="Zhang, Ming" userId="b82a8543-f1f7-489a-9aa1-19dfec147758" providerId="ADAL" clId="{6CA7E973-B405-46AF-9EE7-579B5CC26BF6}" dt="2022-11-22T16:07:59" v="2815" actId="20577"/>
        <pc:sldMkLst>
          <pc:docMk/>
          <pc:sldMk cId="3163502868" sldId="299"/>
        </pc:sldMkLst>
        <pc:spChg chg="mod">
          <ac:chgData name="Zhang, Ming" userId="b82a8543-f1f7-489a-9aa1-19dfec147758" providerId="ADAL" clId="{6CA7E973-B405-46AF-9EE7-579B5CC26BF6}" dt="2022-11-22T16:07:59" v="2815" actId="20577"/>
          <ac:spMkLst>
            <pc:docMk/>
            <pc:sldMk cId="3163502868" sldId="299"/>
            <ac:spMk id="2" creationId="{6F123D5F-0ABF-E14C-990C-D7C76876DB41}"/>
          </ac:spMkLst>
        </pc:spChg>
        <pc:spChg chg="mod">
          <ac:chgData name="Zhang, Ming" userId="b82a8543-f1f7-489a-9aa1-19dfec147758" providerId="ADAL" clId="{6CA7E973-B405-46AF-9EE7-579B5CC26BF6}" dt="2022-11-18T18:40:49.106" v="910" actId="20577"/>
          <ac:spMkLst>
            <pc:docMk/>
            <pc:sldMk cId="3163502868" sldId="299"/>
            <ac:spMk id="3" creationId="{C841907D-7C1B-3E71-4738-E9D5E6506A42}"/>
          </ac:spMkLst>
        </pc:spChg>
      </pc:sldChg>
      <pc:sldChg chg="addSp delSp modSp mod">
        <pc:chgData name="Zhang, Ming" userId="b82a8543-f1f7-489a-9aa1-19dfec147758" providerId="ADAL" clId="{6CA7E973-B405-46AF-9EE7-579B5CC26BF6}" dt="2022-11-18T18:42:09.408" v="924" actId="14100"/>
        <pc:sldMkLst>
          <pc:docMk/>
          <pc:sldMk cId="3795430462" sldId="300"/>
        </pc:sldMkLst>
        <pc:graphicFrameChg chg="add mod modGraphic">
          <ac:chgData name="Zhang, Ming" userId="b82a8543-f1f7-489a-9aa1-19dfec147758" providerId="ADAL" clId="{6CA7E973-B405-46AF-9EE7-579B5CC26BF6}" dt="2022-11-18T18:42:09.408" v="924" actId="14100"/>
          <ac:graphicFrameMkLst>
            <pc:docMk/>
            <pc:sldMk cId="3795430462" sldId="300"/>
            <ac:graphicFrameMk id="3" creationId="{0E0A1593-C0DB-54D8-9B3A-DAD307192389}"/>
          </ac:graphicFrameMkLst>
        </pc:graphicFrameChg>
        <pc:picChg chg="del">
          <ac:chgData name="Zhang, Ming" userId="b82a8543-f1f7-489a-9aa1-19dfec147758" providerId="ADAL" clId="{6CA7E973-B405-46AF-9EE7-579B5CC26BF6}" dt="2022-11-18T18:41:10.372" v="911" actId="478"/>
          <ac:picMkLst>
            <pc:docMk/>
            <pc:sldMk cId="3795430462" sldId="300"/>
            <ac:picMk id="7" creationId="{7118B56E-8D06-BA84-F72F-27ED0C56114E}"/>
          </ac:picMkLst>
        </pc:picChg>
      </pc:sldChg>
      <pc:sldChg chg="modSp mod">
        <pc:chgData name="Zhang, Ming" userId="b82a8543-f1f7-489a-9aa1-19dfec147758" providerId="ADAL" clId="{6CA7E973-B405-46AF-9EE7-579B5CC26BF6}" dt="2022-11-22T16:07:52.627" v="2813" actId="20577"/>
        <pc:sldMkLst>
          <pc:docMk/>
          <pc:sldMk cId="2763838374" sldId="302"/>
        </pc:sldMkLst>
        <pc:spChg chg="mod">
          <ac:chgData name="Zhang, Ming" userId="b82a8543-f1f7-489a-9aa1-19dfec147758" providerId="ADAL" clId="{6CA7E973-B405-46AF-9EE7-579B5CC26BF6}" dt="2022-11-22T16:07:52.627" v="2813" actId="20577"/>
          <ac:spMkLst>
            <pc:docMk/>
            <pc:sldMk cId="2763838374" sldId="302"/>
            <ac:spMk id="2" creationId="{D173361B-39CC-D623-3C77-DB6C9E333AF9}"/>
          </ac:spMkLst>
        </pc:spChg>
        <pc:spChg chg="mod">
          <ac:chgData name="Zhang, Ming" userId="b82a8543-f1f7-489a-9aa1-19dfec147758" providerId="ADAL" clId="{6CA7E973-B405-46AF-9EE7-579B5CC26BF6}" dt="2022-11-18T18:43:17.428" v="940" actId="20577"/>
          <ac:spMkLst>
            <pc:docMk/>
            <pc:sldMk cId="2763838374" sldId="302"/>
            <ac:spMk id="3" creationId="{A2819F7A-77DF-35D8-991B-272F129ECDB7}"/>
          </ac:spMkLst>
        </pc:spChg>
      </pc:sldChg>
      <pc:sldChg chg="del">
        <pc:chgData name="Zhang, Ming" userId="b82a8543-f1f7-489a-9aa1-19dfec147758" providerId="ADAL" clId="{6CA7E973-B405-46AF-9EE7-579B5CC26BF6}" dt="2022-11-18T18:46:04.286" v="996" actId="47"/>
        <pc:sldMkLst>
          <pc:docMk/>
          <pc:sldMk cId="531842335" sldId="313"/>
        </pc:sldMkLst>
      </pc:sldChg>
      <pc:sldChg chg="del">
        <pc:chgData name="Zhang, Ming" userId="b82a8543-f1f7-489a-9aa1-19dfec147758" providerId="ADAL" clId="{6CA7E973-B405-46AF-9EE7-579B5CC26BF6}" dt="2022-11-18T18:43:37.505" v="941" actId="2696"/>
        <pc:sldMkLst>
          <pc:docMk/>
          <pc:sldMk cId="278967969" sldId="315"/>
        </pc:sldMkLst>
      </pc:sldChg>
      <pc:sldChg chg="add del">
        <pc:chgData name="Zhang, Ming" userId="b82a8543-f1f7-489a-9aa1-19dfec147758" providerId="ADAL" clId="{6CA7E973-B405-46AF-9EE7-579B5CC26BF6}" dt="2022-11-18T18:46:04.286" v="996" actId="47"/>
        <pc:sldMkLst>
          <pc:docMk/>
          <pc:sldMk cId="958626533" sldId="315"/>
        </pc:sldMkLst>
      </pc:sldChg>
      <pc:sldChg chg="del">
        <pc:chgData name="Zhang, Ming" userId="b82a8543-f1f7-489a-9aa1-19dfec147758" providerId="ADAL" clId="{6CA7E973-B405-46AF-9EE7-579B5CC26BF6}" dt="2022-11-18T18:46:04.286" v="996" actId="47"/>
        <pc:sldMkLst>
          <pc:docMk/>
          <pc:sldMk cId="709075377" sldId="316"/>
        </pc:sldMkLst>
      </pc:sldChg>
      <pc:sldChg chg="addSp modSp add del mod">
        <pc:chgData name="Zhang, Ming" userId="b82a8543-f1f7-489a-9aa1-19dfec147758" providerId="ADAL" clId="{6CA7E973-B405-46AF-9EE7-579B5CC26BF6}" dt="2022-11-18T19:04:00.793" v="1069" actId="47"/>
        <pc:sldMkLst>
          <pc:docMk/>
          <pc:sldMk cId="932959704" sldId="317"/>
        </pc:sldMkLst>
        <pc:spChg chg="mod">
          <ac:chgData name="Zhang, Ming" userId="b82a8543-f1f7-489a-9aa1-19dfec147758" providerId="ADAL" clId="{6CA7E973-B405-46AF-9EE7-579B5CC26BF6}" dt="2022-11-18T19:02:42.068" v="1058" actId="20577"/>
          <ac:spMkLst>
            <pc:docMk/>
            <pc:sldMk cId="932959704" sldId="317"/>
            <ac:spMk id="2" creationId="{00000000-0000-0000-0000-000000000000}"/>
          </ac:spMkLst>
        </pc:spChg>
        <pc:spChg chg="add mod">
          <ac:chgData name="Zhang, Ming" userId="b82a8543-f1f7-489a-9aa1-19dfec147758" providerId="ADAL" clId="{6CA7E973-B405-46AF-9EE7-579B5CC26BF6}" dt="2022-11-18T18:46:48.184" v="1003" actId="113"/>
          <ac:spMkLst>
            <pc:docMk/>
            <pc:sldMk cId="932959704" sldId="317"/>
            <ac:spMk id="3" creationId="{B93B49B2-9743-F4DB-B4B0-69EF5A2AD5A4}"/>
          </ac:spMkLst>
        </pc:spChg>
        <pc:spChg chg="mod">
          <ac:chgData name="Zhang, Ming" userId="b82a8543-f1f7-489a-9aa1-19dfec147758" providerId="ADAL" clId="{6CA7E973-B405-46AF-9EE7-579B5CC26BF6}" dt="2022-11-18T19:03:43.779" v="1063" actId="108"/>
          <ac:spMkLst>
            <pc:docMk/>
            <pc:sldMk cId="932959704" sldId="317"/>
            <ac:spMk id="39937" creationId="{00000000-0000-0000-0000-000000000000}"/>
          </ac:spMkLst>
        </pc:spChg>
      </pc:sldChg>
      <pc:sldChg chg="del">
        <pc:chgData name="Zhang, Ming" userId="b82a8543-f1f7-489a-9aa1-19dfec147758" providerId="ADAL" clId="{6CA7E973-B405-46AF-9EE7-579B5CC26BF6}" dt="2022-11-18T18:46:04.286" v="996" actId="47"/>
        <pc:sldMkLst>
          <pc:docMk/>
          <pc:sldMk cId="2792923000" sldId="317"/>
        </pc:sldMkLst>
      </pc:sldChg>
      <pc:sldChg chg="del">
        <pc:chgData name="Zhang, Ming" userId="b82a8543-f1f7-489a-9aa1-19dfec147758" providerId="ADAL" clId="{6CA7E973-B405-46AF-9EE7-579B5CC26BF6}" dt="2022-11-18T18:46:04.286" v="996" actId="47"/>
        <pc:sldMkLst>
          <pc:docMk/>
          <pc:sldMk cId="4047731926" sldId="318"/>
        </pc:sldMkLst>
      </pc:sldChg>
      <pc:sldChg chg="del">
        <pc:chgData name="Zhang, Ming" userId="b82a8543-f1f7-489a-9aa1-19dfec147758" providerId="ADAL" clId="{6CA7E973-B405-46AF-9EE7-579B5CC26BF6}" dt="2022-11-18T18:46:04.286" v="996" actId="47"/>
        <pc:sldMkLst>
          <pc:docMk/>
          <pc:sldMk cId="1972840102" sldId="319"/>
        </pc:sldMkLst>
      </pc:sldChg>
      <pc:sldChg chg="del">
        <pc:chgData name="Zhang, Ming" userId="b82a8543-f1f7-489a-9aa1-19dfec147758" providerId="ADAL" clId="{6CA7E973-B405-46AF-9EE7-579B5CC26BF6}" dt="2022-11-18T18:46:04.286" v="996" actId="47"/>
        <pc:sldMkLst>
          <pc:docMk/>
          <pc:sldMk cId="4280922692" sldId="320"/>
        </pc:sldMkLst>
      </pc:sldChg>
      <pc:sldChg chg="del">
        <pc:chgData name="Zhang, Ming" userId="b82a8543-f1f7-489a-9aa1-19dfec147758" providerId="ADAL" clId="{6CA7E973-B405-46AF-9EE7-579B5CC26BF6}" dt="2022-11-18T18:46:04.286" v="996" actId="47"/>
        <pc:sldMkLst>
          <pc:docMk/>
          <pc:sldMk cId="1001745810" sldId="321"/>
        </pc:sldMkLst>
      </pc:sldChg>
      <pc:sldChg chg="del">
        <pc:chgData name="Zhang, Ming" userId="b82a8543-f1f7-489a-9aa1-19dfec147758" providerId="ADAL" clId="{6CA7E973-B405-46AF-9EE7-579B5CC26BF6}" dt="2022-11-18T18:46:04.286" v="996" actId="47"/>
        <pc:sldMkLst>
          <pc:docMk/>
          <pc:sldMk cId="1633325311" sldId="322"/>
        </pc:sldMkLst>
      </pc:sldChg>
      <pc:sldChg chg="del">
        <pc:chgData name="Zhang, Ming" userId="b82a8543-f1f7-489a-9aa1-19dfec147758" providerId="ADAL" clId="{6CA7E973-B405-46AF-9EE7-579B5CC26BF6}" dt="2022-11-18T18:46:04.286" v="996" actId="47"/>
        <pc:sldMkLst>
          <pc:docMk/>
          <pc:sldMk cId="942894268" sldId="323"/>
        </pc:sldMkLst>
      </pc:sldChg>
      <pc:sldChg chg="del">
        <pc:chgData name="Zhang, Ming" userId="b82a8543-f1f7-489a-9aa1-19dfec147758" providerId="ADAL" clId="{6CA7E973-B405-46AF-9EE7-579B5CC26BF6}" dt="2022-11-18T18:46:04.286" v="996" actId="47"/>
        <pc:sldMkLst>
          <pc:docMk/>
          <pc:sldMk cId="771154753" sldId="324"/>
        </pc:sldMkLst>
      </pc:sldChg>
      <pc:sldChg chg="del">
        <pc:chgData name="Zhang, Ming" userId="b82a8543-f1f7-489a-9aa1-19dfec147758" providerId="ADAL" clId="{6CA7E973-B405-46AF-9EE7-579B5CC26BF6}" dt="2022-11-18T18:46:04.286" v="996" actId="47"/>
        <pc:sldMkLst>
          <pc:docMk/>
          <pc:sldMk cId="2787738548" sldId="325"/>
        </pc:sldMkLst>
      </pc:sldChg>
      <pc:sldChg chg="del">
        <pc:chgData name="Zhang, Ming" userId="b82a8543-f1f7-489a-9aa1-19dfec147758" providerId="ADAL" clId="{6CA7E973-B405-46AF-9EE7-579B5CC26BF6}" dt="2022-11-18T18:46:04.286" v="996" actId="47"/>
        <pc:sldMkLst>
          <pc:docMk/>
          <pc:sldMk cId="949709988" sldId="326"/>
        </pc:sldMkLst>
      </pc:sldChg>
      <pc:sldChg chg="del">
        <pc:chgData name="Zhang, Ming" userId="b82a8543-f1f7-489a-9aa1-19dfec147758" providerId="ADAL" clId="{6CA7E973-B405-46AF-9EE7-579B5CC26BF6}" dt="2022-11-18T18:46:04.286" v="996" actId="47"/>
        <pc:sldMkLst>
          <pc:docMk/>
          <pc:sldMk cId="259723761" sldId="327"/>
        </pc:sldMkLst>
      </pc:sldChg>
      <pc:sldChg chg="del">
        <pc:chgData name="Zhang, Ming" userId="b82a8543-f1f7-489a-9aa1-19dfec147758" providerId="ADAL" clId="{6CA7E973-B405-46AF-9EE7-579B5CC26BF6}" dt="2022-11-18T18:46:04.286" v="996" actId="47"/>
        <pc:sldMkLst>
          <pc:docMk/>
          <pc:sldMk cId="3040377341" sldId="328"/>
        </pc:sldMkLst>
      </pc:sldChg>
      <pc:sldChg chg="del">
        <pc:chgData name="Zhang, Ming" userId="b82a8543-f1f7-489a-9aa1-19dfec147758" providerId="ADAL" clId="{6CA7E973-B405-46AF-9EE7-579B5CC26BF6}" dt="2022-11-18T18:46:04.286" v="996" actId="47"/>
        <pc:sldMkLst>
          <pc:docMk/>
          <pc:sldMk cId="2218715110" sldId="329"/>
        </pc:sldMkLst>
      </pc:sldChg>
      <pc:sldChg chg="del">
        <pc:chgData name="Zhang, Ming" userId="b82a8543-f1f7-489a-9aa1-19dfec147758" providerId="ADAL" clId="{6CA7E973-B405-46AF-9EE7-579B5CC26BF6}" dt="2022-11-18T18:42:30.129" v="925" actId="47"/>
        <pc:sldMkLst>
          <pc:docMk/>
          <pc:sldMk cId="505303193" sldId="330"/>
        </pc:sldMkLst>
      </pc:sldChg>
      <pc:sldChg chg="modSp new mod">
        <pc:chgData name="Zhang, Ming" userId="b82a8543-f1f7-489a-9aa1-19dfec147758" providerId="ADAL" clId="{6CA7E973-B405-46AF-9EE7-579B5CC26BF6}" dt="2022-11-18T18:29:09.736" v="640" actId="20577"/>
        <pc:sldMkLst>
          <pc:docMk/>
          <pc:sldMk cId="869458576" sldId="331"/>
        </pc:sldMkLst>
        <pc:spChg chg="mod">
          <ac:chgData name="Zhang, Ming" userId="b82a8543-f1f7-489a-9aa1-19dfec147758" providerId="ADAL" clId="{6CA7E973-B405-46AF-9EE7-579B5CC26BF6}" dt="2022-11-18T18:27:04.146" v="441" actId="20577"/>
          <ac:spMkLst>
            <pc:docMk/>
            <pc:sldMk cId="869458576" sldId="331"/>
            <ac:spMk id="2" creationId="{93E4403C-D64C-A6E7-E802-B4B8378F958C}"/>
          </ac:spMkLst>
        </pc:spChg>
        <pc:spChg chg="mod">
          <ac:chgData name="Zhang, Ming" userId="b82a8543-f1f7-489a-9aa1-19dfec147758" providerId="ADAL" clId="{6CA7E973-B405-46AF-9EE7-579B5CC26BF6}" dt="2022-11-18T18:29:09.736" v="640" actId="20577"/>
          <ac:spMkLst>
            <pc:docMk/>
            <pc:sldMk cId="869458576" sldId="331"/>
            <ac:spMk id="3" creationId="{1C20F615-F4C8-83D1-BBEC-546405A6B785}"/>
          </ac:spMkLst>
        </pc:spChg>
      </pc:sldChg>
      <pc:sldChg chg="new del">
        <pc:chgData name="Zhang, Ming" userId="b82a8543-f1f7-489a-9aa1-19dfec147758" providerId="ADAL" clId="{6CA7E973-B405-46AF-9EE7-579B5CC26BF6}" dt="2022-11-18T18:19:46.327" v="38" actId="47"/>
        <pc:sldMkLst>
          <pc:docMk/>
          <pc:sldMk cId="4294554881" sldId="331"/>
        </pc:sldMkLst>
      </pc:sldChg>
      <pc:sldChg chg="addSp delSp modSp new del mod">
        <pc:chgData name="Zhang, Ming" userId="b82a8543-f1f7-489a-9aa1-19dfec147758" providerId="ADAL" clId="{6CA7E973-B405-46AF-9EE7-579B5CC26BF6}" dt="2022-11-18T19:04:37.780" v="1077" actId="47"/>
        <pc:sldMkLst>
          <pc:docMk/>
          <pc:sldMk cId="3005230670" sldId="332"/>
        </pc:sldMkLst>
        <pc:spChg chg="mod">
          <ac:chgData name="Zhang, Ming" userId="b82a8543-f1f7-489a-9aa1-19dfec147758" providerId="ADAL" clId="{6CA7E973-B405-46AF-9EE7-579B5CC26BF6}" dt="2022-11-18T19:02:38.048" v="1057" actId="20577"/>
          <ac:spMkLst>
            <pc:docMk/>
            <pc:sldMk cId="3005230670" sldId="332"/>
            <ac:spMk id="2" creationId="{5EB6588A-D586-08FF-DFAB-D2909C0B19C1}"/>
          </ac:spMkLst>
        </pc:spChg>
        <pc:spChg chg="add del">
          <ac:chgData name="Zhang, Ming" userId="b82a8543-f1f7-489a-9aa1-19dfec147758" providerId="ADAL" clId="{6CA7E973-B405-46AF-9EE7-579B5CC26BF6}" dt="2022-11-18T18:48:54.132" v="1014" actId="478"/>
          <ac:spMkLst>
            <pc:docMk/>
            <pc:sldMk cId="3005230670" sldId="332"/>
            <ac:spMk id="4" creationId="{126B907E-7666-C17E-F570-A7DE43736920}"/>
          </ac:spMkLst>
        </pc:spChg>
        <pc:spChg chg="add mod">
          <ac:chgData name="Zhang, Ming" userId="b82a8543-f1f7-489a-9aa1-19dfec147758" providerId="ADAL" clId="{6CA7E973-B405-46AF-9EE7-579B5CC26BF6}" dt="2022-11-18T18:49:04.426" v="1024" actId="20577"/>
          <ac:spMkLst>
            <pc:docMk/>
            <pc:sldMk cId="3005230670" sldId="332"/>
            <ac:spMk id="5" creationId="{06791C05-4160-C938-7961-7A39B483BBAC}"/>
          </ac:spMkLst>
        </pc:spChg>
        <pc:spChg chg="add mod">
          <ac:chgData name="Zhang, Ming" userId="b82a8543-f1f7-489a-9aa1-19dfec147758" providerId="ADAL" clId="{6CA7E973-B405-46AF-9EE7-579B5CC26BF6}" dt="2022-11-18T18:49:24.024" v="1030" actId="1076"/>
          <ac:spMkLst>
            <pc:docMk/>
            <pc:sldMk cId="3005230670" sldId="332"/>
            <ac:spMk id="6" creationId="{EF980D4A-8B19-4E6E-444A-442EC2347E63}"/>
          </ac:spMkLst>
        </pc:spChg>
      </pc:sldChg>
      <pc:sldChg chg="addSp modSp new del mod">
        <pc:chgData name="Zhang, Ming" userId="b82a8543-f1f7-489a-9aa1-19dfec147758" providerId="ADAL" clId="{6CA7E973-B405-46AF-9EE7-579B5CC26BF6}" dt="2022-11-18T19:10:28.289" v="1133" actId="47"/>
        <pc:sldMkLst>
          <pc:docMk/>
          <pc:sldMk cId="1451411388" sldId="333"/>
        </pc:sldMkLst>
        <pc:spChg chg="add mod">
          <ac:chgData name="Zhang, Ming" userId="b82a8543-f1f7-489a-9aa1-19dfec147758" providerId="ADAL" clId="{6CA7E973-B405-46AF-9EE7-579B5CC26BF6}" dt="2022-11-18T18:51:24.558" v="1042" actId="1076"/>
          <ac:spMkLst>
            <pc:docMk/>
            <pc:sldMk cId="1451411388" sldId="333"/>
            <ac:spMk id="3" creationId="{97ABE378-F2A6-211F-6AA1-133B52AD8244}"/>
          </ac:spMkLst>
        </pc:spChg>
        <pc:spChg chg="add mod">
          <ac:chgData name="Zhang, Ming" userId="b82a8543-f1f7-489a-9aa1-19dfec147758" providerId="ADAL" clId="{6CA7E973-B405-46AF-9EE7-579B5CC26BF6}" dt="2022-11-18T18:52:03.427" v="1055" actId="1076"/>
          <ac:spMkLst>
            <pc:docMk/>
            <pc:sldMk cId="1451411388" sldId="333"/>
            <ac:spMk id="4" creationId="{ACBBE3EA-DA2A-1949-D0EF-74E6B9D4B963}"/>
          </ac:spMkLst>
        </pc:spChg>
      </pc:sldChg>
      <pc:sldChg chg="add del">
        <pc:chgData name="Zhang, Ming" userId="b82a8543-f1f7-489a-9aa1-19dfec147758" providerId="ADAL" clId="{6CA7E973-B405-46AF-9EE7-579B5CC26BF6}" dt="2022-11-18T19:04:44.481" v="1079" actId="47"/>
        <pc:sldMkLst>
          <pc:docMk/>
          <pc:sldMk cId="1665894648" sldId="344"/>
        </pc:sldMkLst>
      </pc:sldChg>
      <pc:sldChg chg="addSp delSp modSp add mod modNotesTx">
        <pc:chgData name="Zhang, Ming" userId="b82a8543-f1f7-489a-9aa1-19dfec147758" providerId="ADAL" clId="{6CA7E973-B405-46AF-9EE7-579B5CC26BF6}" dt="2022-11-18T19:04:10.838" v="1071" actId="20577"/>
        <pc:sldMkLst>
          <pc:docMk/>
          <pc:sldMk cId="1049200191" sldId="345"/>
        </pc:sldMkLst>
        <pc:spChg chg="mod">
          <ac:chgData name="Zhang, Ming" userId="b82a8543-f1f7-489a-9aa1-19dfec147758" providerId="ADAL" clId="{6CA7E973-B405-46AF-9EE7-579B5CC26BF6}" dt="2022-11-18T19:04:05.384" v="1070" actId="1076"/>
          <ac:spMkLst>
            <pc:docMk/>
            <pc:sldMk cId="1049200191" sldId="345"/>
            <ac:spMk id="2" creationId="{00000000-0000-0000-0000-000000000000}"/>
          </ac:spMkLst>
        </pc:spChg>
        <pc:spChg chg="del mod">
          <ac:chgData name="Zhang, Ming" userId="b82a8543-f1f7-489a-9aa1-19dfec147758" providerId="ADAL" clId="{6CA7E973-B405-46AF-9EE7-579B5CC26BF6}" dt="2022-11-18T19:03:48.448" v="1064" actId="478"/>
          <ac:spMkLst>
            <pc:docMk/>
            <pc:sldMk cId="1049200191" sldId="345"/>
            <ac:spMk id="3" creationId="{00000000-0000-0000-0000-000000000000}"/>
          </ac:spMkLst>
        </pc:spChg>
        <pc:spChg chg="add del mod">
          <ac:chgData name="Zhang, Ming" userId="b82a8543-f1f7-489a-9aa1-19dfec147758" providerId="ADAL" clId="{6CA7E973-B405-46AF-9EE7-579B5CC26BF6}" dt="2022-11-18T19:03:53.871" v="1067" actId="478"/>
          <ac:spMkLst>
            <pc:docMk/>
            <pc:sldMk cId="1049200191" sldId="345"/>
            <ac:spMk id="4" creationId="{BA475057-8548-2B19-3AA4-64966D8259F1}"/>
          </ac:spMkLst>
        </pc:spChg>
        <pc:spChg chg="add mod">
          <ac:chgData name="Zhang, Ming" userId="b82a8543-f1f7-489a-9aa1-19dfec147758" providerId="ADAL" clId="{6CA7E973-B405-46AF-9EE7-579B5CC26BF6}" dt="2022-11-18T19:03:57.233" v="1068" actId="1076"/>
          <ac:spMkLst>
            <pc:docMk/>
            <pc:sldMk cId="1049200191" sldId="345"/>
            <ac:spMk id="5" creationId="{C96DDF3B-7458-732F-7C38-E5A9E47058BB}"/>
          </ac:spMkLst>
        </pc:spChg>
      </pc:sldChg>
      <pc:sldChg chg="addSp delSp modSp add mod">
        <pc:chgData name="Zhang, Ming" userId="b82a8543-f1f7-489a-9aa1-19dfec147758" providerId="ADAL" clId="{6CA7E973-B405-46AF-9EE7-579B5CC26BF6}" dt="2022-11-22T16:07:43.893" v="2809" actId="20577"/>
        <pc:sldMkLst>
          <pc:docMk/>
          <pc:sldMk cId="3596006652" sldId="346"/>
        </pc:sldMkLst>
        <pc:spChg chg="mod">
          <ac:chgData name="Zhang, Ming" userId="b82a8543-f1f7-489a-9aa1-19dfec147758" providerId="ADAL" clId="{6CA7E973-B405-46AF-9EE7-579B5CC26BF6}" dt="2022-11-22T16:07:43.893" v="2809" actId="20577"/>
          <ac:spMkLst>
            <pc:docMk/>
            <pc:sldMk cId="3596006652" sldId="346"/>
            <ac:spMk id="2" creationId="{00000000-0000-0000-0000-000000000000}"/>
          </ac:spMkLst>
        </pc:spChg>
        <pc:spChg chg="add mod">
          <ac:chgData name="Zhang, Ming" userId="b82a8543-f1f7-489a-9aa1-19dfec147758" providerId="ADAL" clId="{6CA7E973-B405-46AF-9EE7-579B5CC26BF6}" dt="2022-11-18T19:04:33.671" v="1076" actId="1076"/>
          <ac:spMkLst>
            <pc:docMk/>
            <pc:sldMk cId="3596006652" sldId="346"/>
            <ac:spMk id="3" creationId="{292AFED7-162F-DC2B-6B50-971BBFE296B2}"/>
          </ac:spMkLst>
        </pc:spChg>
        <pc:spChg chg="del">
          <ac:chgData name="Zhang, Ming" userId="b82a8543-f1f7-489a-9aa1-19dfec147758" providerId="ADAL" clId="{6CA7E973-B405-46AF-9EE7-579B5CC26BF6}" dt="2022-11-18T19:04:29.153" v="1074" actId="478"/>
          <ac:spMkLst>
            <pc:docMk/>
            <pc:sldMk cId="3596006652" sldId="346"/>
            <ac:spMk id="5" creationId="{C96DDF3B-7458-732F-7C38-E5A9E47058BB}"/>
          </ac:spMkLst>
        </pc:spChg>
      </pc:sldChg>
      <pc:sldChg chg="modSp add mod">
        <pc:chgData name="Zhang, Ming" userId="b82a8543-f1f7-489a-9aa1-19dfec147758" providerId="ADAL" clId="{6CA7E973-B405-46AF-9EE7-579B5CC26BF6}" dt="2022-11-18T19:05:37.783" v="1087" actId="20577"/>
        <pc:sldMkLst>
          <pc:docMk/>
          <pc:sldMk cId="716266488" sldId="347"/>
        </pc:sldMkLst>
        <pc:spChg chg="mod">
          <ac:chgData name="Zhang, Ming" userId="b82a8543-f1f7-489a-9aa1-19dfec147758" providerId="ADAL" clId="{6CA7E973-B405-46AF-9EE7-579B5CC26BF6}" dt="2022-11-18T19:04:58.972" v="1083" actId="113"/>
          <ac:spMkLst>
            <pc:docMk/>
            <pc:sldMk cId="716266488" sldId="347"/>
            <ac:spMk id="2" creationId="{00000000-0000-0000-0000-000000000000}"/>
          </ac:spMkLst>
        </pc:spChg>
        <pc:spChg chg="mod">
          <ac:chgData name="Zhang, Ming" userId="b82a8543-f1f7-489a-9aa1-19dfec147758" providerId="ADAL" clId="{6CA7E973-B405-46AF-9EE7-579B5CC26BF6}" dt="2022-11-18T19:05:37.783" v="1087" actId="20577"/>
          <ac:spMkLst>
            <pc:docMk/>
            <pc:sldMk cId="716266488" sldId="347"/>
            <ac:spMk id="3" creationId="{292AFED7-162F-DC2B-6B50-971BBFE296B2}"/>
          </ac:spMkLst>
        </pc:spChg>
      </pc:sldChg>
      <pc:sldChg chg="new del">
        <pc:chgData name="Zhang, Ming" userId="b82a8543-f1f7-489a-9aa1-19dfec147758" providerId="ADAL" clId="{6CA7E973-B405-46AF-9EE7-579B5CC26BF6}" dt="2022-11-18T19:04:48.062" v="1080" actId="47"/>
        <pc:sldMkLst>
          <pc:docMk/>
          <pc:sldMk cId="2492902924" sldId="347"/>
        </pc:sldMkLst>
      </pc:sldChg>
      <pc:sldChg chg="addSp delSp modSp add mod">
        <pc:chgData name="Zhang, Ming" userId="b82a8543-f1f7-489a-9aa1-19dfec147758" providerId="ADAL" clId="{6CA7E973-B405-46AF-9EE7-579B5CC26BF6}" dt="2022-11-18T19:07:05.567" v="1101" actId="22"/>
        <pc:sldMkLst>
          <pc:docMk/>
          <pc:sldMk cId="1549566537" sldId="348"/>
        </pc:sldMkLst>
        <pc:spChg chg="mod">
          <ac:chgData name="Zhang, Ming" userId="b82a8543-f1f7-489a-9aa1-19dfec147758" providerId="ADAL" clId="{6CA7E973-B405-46AF-9EE7-579B5CC26BF6}" dt="2022-11-18T19:06:19.267" v="1092" actId="113"/>
          <ac:spMkLst>
            <pc:docMk/>
            <pc:sldMk cId="1549566537" sldId="348"/>
            <ac:spMk id="2" creationId="{00000000-0000-0000-0000-000000000000}"/>
          </ac:spMkLst>
        </pc:spChg>
        <pc:spChg chg="mod">
          <ac:chgData name="Zhang, Ming" userId="b82a8543-f1f7-489a-9aa1-19dfec147758" providerId="ADAL" clId="{6CA7E973-B405-46AF-9EE7-579B5CC26BF6}" dt="2022-11-18T19:06:48.658" v="1099" actId="20577"/>
          <ac:spMkLst>
            <pc:docMk/>
            <pc:sldMk cId="1549566537" sldId="348"/>
            <ac:spMk id="3" creationId="{292AFED7-162F-DC2B-6B50-971BBFE296B2}"/>
          </ac:spMkLst>
        </pc:spChg>
        <pc:spChg chg="add del">
          <ac:chgData name="Zhang, Ming" userId="b82a8543-f1f7-489a-9aa1-19dfec147758" providerId="ADAL" clId="{6CA7E973-B405-46AF-9EE7-579B5CC26BF6}" dt="2022-11-18T19:07:05.567" v="1101" actId="22"/>
          <ac:spMkLst>
            <pc:docMk/>
            <pc:sldMk cId="1549566537" sldId="348"/>
            <ac:spMk id="5" creationId="{4659C0FF-435E-3760-45FD-AB2012FFD41B}"/>
          </ac:spMkLst>
        </pc:spChg>
      </pc:sldChg>
      <pc:sldChg chg="new del">
        <pc:chgData name="Zhang, Ming" userId="b82a8543-f1f7-489a-9aa1-19dfec147758" providerId="ADAL" clId="{6CA7E973-B405-46AF-9EE7-579B5CC26BF6}" dt="2022-11-18T19:06:08.633" v="1089" actId="47"/>
        <pc:sldMkLst>
          <pc:docMk/>
          <pc:sldMk cId="1912633139" sldId="348"/>
        </pc:sldMkLst>
      </pc:sldChg>
      <pc:sldChg chg="addSp modSp add mod">
        <pc:chgData name="Zhang, Ming" userId="b82a8543-f1f7-489a-9aa1-19dfec147758" providerId="ADAL" clId="{6CA7E973-B405-46AF-9EE7-579B5CC26BF6}" dt="2022-11-22T16:14:03.903" v="2979" actId="14100"/>
        <pc:sldMkLst>
          <pc:docMk/>
          <pc:sldMk cId="729228377" sldId="349"/>
        </pc:sldMkLst>
        <pc:spChg chg="mod">
          <ac:chgData name="Zhang, Ming" userId="b82a8543-f1f7-489a-9aa1-19dfec147758" providerId="ADAL" clId="{6CA7E973-B405-46AF-9EE7-579B5CC26BF6}" dt="2022-11-18T19:07:22.356" v="1105" actId="14100"/>
          <ac:spMkLst>
            <pc:docMk/>
            <pc:sldMk cId="729228377" sldId="349"/>
            <ac:spMk id="2" creationId="{00000000-0000-0000-0000-000000000000}"/>
          </ac:spMkLst>
        </pc:spChg>
        <pc:spChg chg="mod">
          <ac:chgData name="Zhang, Ming" userId="b82a8543-f1f7-489a-9aa1-19dfec147758" providerId="ADAL" clId="{6CA7E973-B405-46AF-9EE7-579B5CC26BF6}" dt="2022-11-22T16:14:03.903" v="2979" actId="14100"/>
          <ac:spMkLst>
            <pc:docMk/>
            <pc:sldMk cId="729228377" sldId="349"/>
            <ac:spMk id="3" creationId="{292AFED7-162F-DC2B-6B50-971BBFE296B2}"/>
          </ac:spMkLst>
        </pc:spChg>
        <pc:spChg chg="add mod">
          <ac:chgData name="Zhang, Ming" userId="b82a8543-f1f7-489a-9aa1-19dfec147758" providerId="ADAL" clId="{6CA7E973-B405-46AF-9EE7-579B5CC26BF6}" dt="2022-11-22T16:13:56.154" v="2977" actId="1076"/>
          <ac:spMkLst>
            <pc:docMk/>
            <pc:sldMk cId="729228377" sldId="349"/>
            <ac:spMk id="4" creationId="{5FB6D328-6E6A-FA41-0CC2-E5CF43D2C49B}"/>
          </ac:spMkLst>
        </pc:spChg>
      </pc:sldChg>
      <pc:sldChg chg="modSp add del mod">
        <pc:chgData name="Zhang, Ming" userId="b82a8543-f1f7-489a-9aa1-19dfec147758" providerId="ADAL" clId="{6CA7E973-B405-46AF-9EE7-579B5CC26BF6}" dt="2022-11-18T19:09:24.168" v="1123" actId="47"/>
        <pc:sldMkLst>
          <pc:docMk/>
          <pc:sldMk cId="1964934917" sldId="350"/>
        </pc:sldMkLst>
        <pc:spChg chg="mod">
          <ac:chgData name="Zhang, Ming" userId="b82a8543-f1f7-489a-9aa1-19dfec147758" providerId="ADAL" clId="{6CA7E973-B405-46AF-9EE7-579B5CC26BF6}" dt="2022-11-18T19:09:14.893" v="1122" actId="20577"/>
          <ac:spMkLst>
            <pc:docMk/>
            <pc:sldMk cId="1964934917" sldId="350"/>
            <ac:spMk id="2" creationId="{00000000-0000-0000-0000-000000000000}"/>
          </ac:spMkLst>
        </pc:spChg>
      </pc:sldChg>
      <pc:sldChg chg="addSp modSp new del mod">
        <pc:chgData name="Zhang, Ming" userId="b82a8543-f1f7-489a-9aa1-19dfec147758" providerId="ADAL" clId="{6CA7E973-B405-46AF-9EE7-579B5CC26BF6}" dt="2022-11-18T19:10:39.445" v="1135" actId="47"/>
        <pc:sldMkLst>
          <pc:docMk/>
          <pc:sldMk cId="2856482790" sldId="350"/>
        </pc:sldMkLst>
        <pc:spChg chg="add mod">
          <ac:chgData name="Zhang, Ming" userId="b82a8543-f1f7-489a-9aa1-19dfec147758" providerId="ADAL" clId="{6CA7E973-B405-46AF-9EE7-579B5CC26BF6}" dt="2022-11-18T19:09:39.190" v="1126" actId="1076"/>
          <ac:spMkLst>
            <pc:docMk/>
            <pc:sldMk cId="2856482790" sldId="350"/>
            <ac:spMk id="3" creationId="{51EEDD4C-3036-980A-2DC9-2D6AC8A52878}"/>
          </ac:spMkLst>
        </pc:spChg>
        <pc:spChg chg="mod">
          <ac:chgData name="Zhang, Ming" userId="b82a8543-f1f7-489a-9aa1-19dfec147758" providerId="ADAL" clId="{6CA7E973-B405-46AF-9EE7-579B5CC26BF6}" dt="2022-11-18T19:09:36.818" v="1125"/>
          <ac:spMkLst>
            <pc:docMk/>
            <pc:sldMk cId="2856482790" sldId="350"/>
            <ac:spMk id="5" creationId="{4CC7959F-E3FF-DC22-6E27-18146B9A62E2}"/>
          </ac:spMkLst>
        </pc:spChg>
        <pc:spChg chg="mod">
          <ac:chgData name="Zhang, Ming" userId="b82a8543-f1f7-489a-9aa1-19dfec147758" providerId="ADAL" clId="{6CA7E973-B405-46AF-9EE7-579B5CC26BF6}" dt="2022-11-18T19:09:36.818" v="1125"/>
          <ac:spMkLst>
            <pc:docMk/>
            <pc:sldMk cId="2856482790" sldId="350"/>
            <ac:spMk id="6" creationId="{27DBBD27-A03C-F372-4AB2-89D4E027504F}"/>
          </ac:spMkLst>
        </pc:spChg>
        <pc:grpChg chg="add mod">
          <ac:chgData name="Zhang, Ming" userId="b82a8543-f1f7-489a-9aa1-19dfec147758" providerId="ADAL" clId="{6CA7E973-B405-46AF-9EE7-579B5CC26BF6}" dt="2022-11-18T19:09:39.190" v="1126" actId="1076"/>
          <ac:grpSpMkLst>
            <pc:docMk/>
            <pc:sldMk cId="2856482790" sldId="350"/>
            <ac:grpSpMk id="4" creationId="{8A0C9A5D-5D5F-E5DB-96B4-7C178BF594F4}"/>
          </ac:grpSpMkLst>
        </pc:grpChg>
      </pc:sldChg>
      <pc:sldChg chg="addSp delSp modSp add mod">
        <pc:chgData name="Zhang, Ming" userId="b82a8543-f1f7-489a-9aa1-19dfec147758" providerId="ADAL" clId="{6CA7E973-B405-46AF-9EE7-579B5CC26BF6}" dt="2022-11-18T19:10:26.412" v="1132" actId="1076"/>
        <pc:sldMkLst>
          <pc:docMk/>
          <pc:sldMk cId="2653852294" sldId="351"/>
        </pc:sldMkLst>
        <pc:spChg chg="mod">
          <ac:chgData name="Zhang, Ming" userId="b82a8543-f1f7-489a-9aa1-19dfec147758" providerId="ADAL" clId="{6CA7E973-B405-46AF-9EE7-579B5CC26BF6}" dt="2022-11-18T19:10:11.739" v="1128"/>
          <ac:spMkLst>
            <pc:docMk/>
            <pc:sldMk cId="2653852294" sldId="351"/>
            <ac:spMk id="2" creationId="{E627E057-E8CF-498C-563F-AA80BFA667F5}"/>
          </ac:spMkLst>
        </pc:spChg>
        <pc:spChg chg="del">
          <ac:chgData name="Zhang, Ming" userId="b82a8543-f1f7-489a-9aa1-19dfec147758" providerId="ADAL" clId="{6CA7E973-B405-46AF-9EE7-579B5CC26BF6}" dt="2022-11-18T19:10:21.147" v="1129" actId="478"/>
          <ac:spMkLst>
            <pc:docMk/>
            <pc:sldMk cId="2653852294" sldId="351"/>
            <ac:spMk id="3" creationId="{46544C89-095E-4DC6-1255-A8B87B2705ED}"/>
          </ac:spMkLst>
        </pc:spChg>
        <pc:spChg chg="add del mod">
          <ac:chgData name="Zhang, Ming" userId="b82a8543-f1f7-489a-9aa1-19dfec147758" providerId="ADAL" clId="{6CA7E973-B405-46AF-9EE7-579B5CC26BF6}" dt="2022-11-18T19:10:23.601" v="1130" actId="478"/>
          <ac:spMkLst>
            <pc:docMk/>
            <pc:sldMk cId="2653852294" sldId="351"/>
            <ac:spMk id="4" creationId="{8948A483-348B-906E-271D-29EC0E18D1BE}"/>
          </ac:spMkLst>
        </pc:spChg>
        <pc:spChg chg="add mod">
          <ac:chgData name="Zhang, Ming" userId="b82a8543-f1f7-489a-9aa1-19dfec147758" providerId="ADAL" clId="{6CA7E973-B405-46AF-9EE7-579B5CC26BF6}" dt="2022-11-18T19:10:26.412" v="1132" actId="1076"/>
          <ac:spMkLst>
            <pc:docMk/>
            <pc:sldMk cId="2653852294" sldId="351"/>
            <ac:spMk id="5" creationId="{1E4C4456-8847-422E-F941-33B5CCB1CE05}"/>
          </ac:spMkLst>
        </pc:spChg>
      </pc:sldChg>
      <pc:sldChg chg="addSp delSp modSp add mod">
        <pc:chgData name="Zhang, Ming" userId="b82a8543-f1f7-489a-9aa1-19dfec147758" providerId="ADAL" clId="{6CA7E973-B405-46AF-9EE7-579B5CC26BF6}" dt="2022-11-18T19:11:41.654" v="1173" actId="2711"/>
        <pc:sldMkLst>
          <pc:docMk/>
          <pc:sldMk cId="2934890774" sldId="352"/>
        </pc:sldMkLst>
        <pc:spChg chg="del">
          <ac:chgData name="Zhang, Ming" userId="b82a8543-f1f7-489a-9aa1-19dfec147758" providerId="ADAL" clId="{6CA7E973-B405-46AF-9EE7-579B5CC26BF6}" dt="2022-11-18T19:10:44.176" v="1136" actId="478"/>
          <ac:spMkLst>
            <pc:docMk/>
            <pc:sldMk cId="2934890774" sldId="352"/>
            <ac:spMk id="2" creationId="{00000000-0000-0000-0000-000000000000}"/>
          </ac:spMkLst>
        </pc:spChg>
        <pc:spChg chg="del">
          <ac:chgData name="Zhang, Ming" userId="b82a8543-f1f7-489a-9aa1-19dfec147758" providerId="ADAL" clId="{6CA7E973-B405-46AF-9EE7-579B5CC26BF6}" dt="2022-11-18T19:10:49.583" v="1138" actId="478"/>
          <ac:spMkLst>
            <pc:docMk/>
            <pc:sldMk cId="2934890774" sldId="352"/>
            <ac:spMk id="3" creationId="{00000000-0000-0000-0000-000000000000}"/>
          </ac:spMkLst>
        </pc:spChg>
        <pc:spChg chg="add del mod">
          <ac:chgData name="Zhang, Ming" userId="b82a8543-f1f7-489a-9aa1-19dfec147758" providerId="ADAL" clId="{6CA7E973-B405-46AF-9EE7-579B5CC26BF6}" dt="2022-11-18T19:10:46.339" v="1137" actId="478"/>
          <ac:spMkLst>
            <pc:docMk/>
            <pc:sldMk cId="2934890774" sldId="352"/>
            <ac:spMk id="4" creationId="{AE71D695-91D3-9398-10EE-6FD225F90A71}"/>
          </ac:spMkLst>
        </pc:spChg>
        <pc:spChg chg="add del mod">
          <ac:chgData name="Zhang, Ming" userId="b82a8543-f1f7-489a-9aa1-19dfec147758" providerId="ADAL" clId="{6CA7E973-B405-46AF-9EE7-579B5CC26BF6}" dt="2022-11-18T19:10:51.664" v="1139" actId="478"/>
          <ac:spMkLst>
            <pc:docMk/>
            <pc:sldMk cId="2934890774" sldId="352"/>
            <ac:spMk id="5" creationId="{35C98142-F81A-6506-394D-8C937DED48E5}"/>
          </ac:spMkLst>
        </pc:spChg>
        <pc:spChg chg="add mod">
          <ac:chgData name="Zhang, Ming" userId="b82a8543-f1f7-489a-9aa1-19dfec147758" providerId="ADAL" clId="{6CA7E973-B405-46AF-9EE7-579B5CC26BF6}" dt="2022-11-18T19:11:41.654" v="1173" actId="2711"/>
          <ac:spMkLst>
            <pc:docMk/>
            <pc:sldMk cId="2934890774" sldId="352"/>
            <ac:spMk id="6" creationId="{5A31ACBC-ED41-BA7B-410E-C71BE39BD59A}"/>
          </ac:spMkLst>
        </pc:spChg>
        <pc:spChg chg="mod">
          <ac:chgData name="Zhang, Ming" userId="b82a8543-f1f7-489a-9aa1-19dfec147758" providerId="ADAL" clId="{6CA7E973-B405-46AF-9EE7-579B5CC26BF6}" dt="2022-11-18T19:10:59.200" v="1141" actId="1076"/>
          <ac:spMkLst>
            <pc:docMk/>
            <pc:sldMk cId="2934890774" sldId="352"/>
            <ac:spMk id="8" creationId="{189DA436-86BC-EC27-39D7-E5729ADDD168}"/>
          </ac:spMkLst>
        </pc:spChg>
        <pc:spChg chg="mod">
          <ac:chgData name="Zhang, Ming" userId="b82a8543-f1f7-489a-9aa1-19dfec147758" providerId="ADAL" clId="{6CA7E973-B405-46AF-9EE7-579B5CC26BF6}" dt="2022-11-18T19:10:59.200" v="1141" actId="1076"/>
          <ac:spMkLst>
            <pc:docMk/>
            <pc:sldMk cId="2934890774" sldId="352"/>
            <ac:spMk id="9" creationId="{F31B3D97-A844-6C54-2FE5-44B05B6B2874}"/>
          </ac:spMkLst>
        </pc:spChg>
        <pc:grpChg chg="add mod">
          <ac:chgData name="Zhang, Ming" userId="b82a8543-f1f7-489a-9aa1-19dfec147758" providerId="ADAL" clId="{6CA7E973-B405-46AF-9EE7-579B5CC26BF6}" dt="2022-11-18T19:11:18.220" v="1169" actId="1076"/>
          <ac:grpSpMkLst>
            <pc:docMk/>
            <pc:sldMk cId="2934890774" sldId="352"/>
            <ac:grpSpMk id="7" creationId="{1708282C-484D-BBCA-86A9-6D254C2121CC}"/>
          </ac:grpSpMkLst>
        </pc:grpChg>
      </pc:sldChg>
      <pc:sldChg chg="modSp add mod">
        <pc:chgData name="Zhang, Ming" userId="b82a8543-f1f7-489a-9aa1-19dfec147758" providerId="ADAL" clId="{6CA7E973-B405-46AF-9EE7-579B5CC26BF6}" dt="2022-11-18T19:12:16.607" v="1203" actId="20577"/>
        <pc:sldMkLst>
          <pc:docMk/>
          <pc:sldMk cId="3532007120" sldId="353"/>
        </pc:sldMkLst>
        <pc:spChg chg="mod">
          <ac:chgData name="Zhang, Ming" userId="b82a8543-f1f7-489a-9aa1-19dfec147758" providerId="ADAL" clId="{6CA7E973-B405-46AF-9EE7-579B5CC26BF6}" dt="2022-11-18T19:12:16.607" v="1203" actId="20577"/>
          <ac:spMkLst>
            <pc:docMk/>
            <pc:sldMk cId="3532007120" sldId="353"/>
            <ac:spMk id="6" creationId="{5A31ACBC-ED41-BA7B-410E-C71BE39BD59A}"/>
          </ac:spMkLst>
        </pc:spChg>
      </pc:sldChg>
      <pc:sldChg chg="modSp add mod">
        <pc:chgData name="Zhang, Ming" userId="b82a8543-f1f7-489a-9aa1-19dfec147758" providerId="ADAL" clId="{6CA7E973-B405-46AF-9EE7-579B5CC26BF6}" dt="2022-11-18T19:12:05.439" v="1185" actId="20577"/>
        <pc:sldMkLst>
          <pc:docMk/>
          <pc:sldMk cId="2869937846" sldId="354"/>
        </pc:sldMkLst>
        <pc:spChg chg="mod">
          <ac:chgData name="Zhang, Ming" userId="b82a8543-f1f7-489a-9aa1-19dfec147758" providerId="ADAL" clId="{6CA7E973-B405-46AF-9EE7-579B5CC26BF6}" dt="2022-11-18T19:12:05.439" v="1185" actId="20577"/>
          <ac:spMkLst>
            <pc:docMk/>
            <pc:sldMk cId="2869937846" sldId="354"/>
            <ac:spMk id="6" creationId="{5A31ACBC-ED41-BA7B-410E-C71BE39BD59A}"/>
          </ac:spMkLst>
        </pc:spChg>
      </pc:sldChg>
      <pc:sldChg chg="add">
        <pc:chgData name="Zhang, Ming" userId="b82a8543-f1f7-489a-9aa1-19dfec147758" providerId="ADAL" clId="{6CA7E973-B405-46AF-9EE7-579B5CC26BF6}" dt="2022-11-22T16:21:18.401" v="2989"/>
        <pc:sldMkLst>
          <pc:docMk/>
          <pc:sldMk cId="2158858592" sldId="355"/>
        </pc:sldMkLst>
      </pc:sldChg>
      <pc:sldChg chg="modSp add del mod">
        <pc:chgData name="Zhang, Ming" userId="b82a8543-f1f7-489a-9aa1-19dfec147758" providerId="ADAL" clId="{6CA7E973-B405-46AF-9EE7-579B5CC26BF6}" dt="2022-11-22T16:21:15.618" v="2988" actId="2696"/>
        <pc:sldMkLst>
          <pc:docMk/>
          <pc:sldMk cId="2639652622" sldId="355"/>
        </pc:sldMkLst>
        <pc:spChg chg="mod">
          <ac:chgData name="Zhang, Ming" userId="b82a8543-f1f7-489a-9aa1-19dfec147758" providerId="ADAL" clId="{6CA7E973-B405-46AF-9EE7-579B5CC26BF6}" dt="2022-11-22T16:08:25.965" v="2819" actId="20577"/>
          <ac:spMkLst>
            <pc:docMk/>
            <pc:sldMk cId="2639652622" sldId="355"/>
            <ac:spMk id="2" creationId="{00000000-0000-0000-0000-000000000000}"/>
          </ac:spMkLst>
        </pc:spChg>
        <pc:spChg chg="mod">
          <ac:chgData name="Zhang, Ming" userId="b82a8543-f1f7-489a-9aa1-19dfec147758" providerId="ADAL" clId="{6CA7E973-B405-46AF-9EE7-579B5CC26BF6}" dt="2022-11-18T19:19:21.203" v="1208" actId="2711"/>
          <ac:spMkLst>
            <pc:docMk/>
            <pc:sldMk cId="2639652622" sldId="355"/>
            <ac:spMk id="3" creationId="{292AFED7-162F-DC2B-6B50-971BBFE296B2}"/>
          </ac:spMkLst>
        </pc:spChg>
      </pc:sldChg>
      <pc:sldChg chg="add">
        <pc:chgData name="Zhang, Ming" userId="b82a8543-f1f7-489a-9aa1-19dfec147758" providerId="ADAL" clId="{6CA7E973-B405-46AF-9EE7-579B5CC26BF6}" dt="2022-11-22T16:21:18.401" v="2989"/>
        <pc:sldMkLst>
          <pc:docMk/>
          <pc:sldMk cId="1968776078" sldId="356"/>
        </pc:sldMkLst>
      </pc:sldChg>
      <pc:sldChg chg="addSp delSp modSp new del mod">
        <pc:chgData name="Zhang, Ming" userId="b82a8543-f1f7-489a-9aa1-19dfec147758" providerId="ADAL" clId="{6CA7E973-B405-46AF-9EE7-579B5CC26BF6}" dt="2022-11-22T16:21:15.618" v="2988" actId="2696"/>
        <pc:sldMkLst>
          <pc:docMk/>
          <pc:sldMk cId="2553222301" sldId="356"/>
        </pc:sldMkLst>
        <pc:spChg chg="mod">
          <ac:chgData name="Zhang, Ming" userId="b82a8543-f1f7-489a-9aa1-19dfec147758" providerId="ADAL" clId="{6CA7E973-B405-46AF-9EE7-579B5CC26BF6}" dt="2022-11-22T16:08:33.685" v="2823" actId="20577"/>
          <ac:spMkLst>
            <pc:docMk/>
            <pc:sldMk cId="2553222301" sldId="356"/>
            <ac:spMk id="2" creationId="{1547E96B-D1BF-A2FF-2635-7B6B9B24D6A0}"/>
          </ac:spMkLst>
        </pc:spChg>
        <pc:spChg chg="del">
          <ac:chgData name="Zhang, Ming" userId="b82a8543-f1f7-489a-9aa1-19dfec147758" providerId="ADAL" clId="{6CA7E973-B405-46AF-9EE7-579B5CC26BF6}" dt="2022-11-18T19:19:52.976" v="1213" actId="478"/>
          <ac:spMkLst>
            <pc:docMk/>
            <pc:sldMk cId="2553222301" sldId="356"/>
            <ac:spMk id="3" creationId="{42333074-5F38-A001-05F0-95AF623B50A0}"/>
          </ac:spMkLst>
        </pc:spChg>
        <pc:picChg chg="add mod">
          <ac:chgData name="Zhang, Ming" userId="b82a8543-f1f7-489a-9aa1-19dfec147758" providerId="ADAL" clId="{6CA7E973-B405-46AF-9EE7-579B5CC26BF6}" dt="2022-11-18T19:19:55.522" v="1215" actId="1076"/>
          <ac:picMkLst>
            <pc:docMk/>
            <pc:sldMk cId="2553222301" sldId="356"/>
            <ac:picMk id="4" creationId="{EDD25386-E8C7-B67B-2617-4347D984A524}"/>
          </ac:picMkLst>
        </pc:picChg>
        <pc:picChg chg="add mod">
          <ac:chgData name="Zhang, Ming" userId="b82a8543-f1f7-489a-9aa1-19dfec147758" providerId="ADAL" clId="{6CA7E973-B405-46AF-9EE7-579B5CC26BF6}" dt="2022-11-18T19:20:04.878" v="1218" actId="1076"/>
          <ac:picMkLst>
            <pc:docMk/>
            <pc:sldMk cId="2553222301" sldId="356"/>
            <ac:picMk id="5" creationId="{31092254-F8FC-A6E6-5210-BE2547A9B0C4}"/>
          </ac:picMkLst>
        </pc:picChg>
      </pc:sldChg>
      <pc:sldChg chg="modSp new mod">
        <pc:chgData name="Zhang, Ming" userId="b82a8543-f1f7-489a-9aa1-19dfec147758" providerId="ADAL" clId="{6CA7E973-B405-46AF-9EE7-579B5CC26BF6}" dt="2022-11-22T16:16:57.082" v="2981" actId="113"/>
        <pc:sldMkLst>
          <pc:docMk/>
          <pc:sldMk cId="3046667888" sldId="357"/>
        </pc:sldMkLst>
        <pc:spChg chg="mod">
          <ac:chgData name="Zhang, Ming" userId="b82a8543-f1f7-489a-9aa1-19dfec147758" providerId="ADAL" clId="{6CA7E973-B405-46AF-9EE7-579B5CC26BF6}" dt="2022-11-22T16:08:40.410" v="2827" actId="20577"/>
          <ac:spMkLst>
            <pc:docMk/>
            <pc:sldMk cId="3046667888" sldId="357"/>
            <ac:spMk id="2" creationId="{AA953CB9-8F89-A0F6-3432-BEF8A8848805}"/>
          </ac:spMkLst>
        </pc:spChg>
        <pc:spChg chg="mod">
          <ac:chgData name="Zhang, Ming" userId="b82a8543-f1f7-489a-9aa1-19dfec147758" providerId="ADAL" clId="{6CA7E973-B405-46AF-9EE7-579B5CC26BF6}" dt="2022-11-22T16:16:57.082" v="2981" actId="113"/>
          <ac:spMkLst>
            <pc:docMk/>
            <pc:sldMk cId="3046667888" sldId="357"/>
            <ac:spMk id="3" creationId="{AC79DFB5-4F8B-1E3B-A215-135730CACB41}"/>
          </ac:spMkLst>
        </pc:spChg>
      </pc:sldChg>
      <pc:sldChg chg="addSp modSp new mod">
        <pc:chgData name="Zhang, Ming" userId="b82a8543-f1f7-489a-9aa1-19dfec147758" providerId="ADAL" clId="{6CA7E973-B405-46AF-9EE7-579B5CC26BF6}" dt="2022-11-18T19:24:59.777" v="1267" actId="1076"/>
        <pc:sldMkLst>
          <pc:docMk/>
          <pc:sldMk cId="677646098" sldId="358"/>
        </pc:sldMkLst>
        <pc:spChg chg="mod">
          <ac:chgData name="Zhang, Ming" userId="b82a8543-f1f7-489a-9aa1-19dfec147758" providerId="ADAL" clId="{6CA7E973-B405-46AF-9EE7-579B5CC26BF6}" dt="2022-11-18T19:22:52.835" v="1240" actId="113"/>
          <ac:spMkLst>
            <pc:docMk/>
            <pc:sldMk cId="677646098" sldId="358"/>
            <ac:spMk id="2" creationId="{B5E6C9FB-2B46-F1BA-9B95-63BD75B42F46}"/>
          </ac:spMkLst>
        </pc:spChg>
        <pc:spChg chg="mod">
          <ac:chgData name="Zhang, Ming" userId="b82a8543-f1f7-489a-9aa1-19dfec147758" providerId="ADAL" clId="{6CA7E973-B405-46AF-9EE7-579B5CC26BF6}" dt="2022-11-18T19:24:10.527" v="1250" actId="5793"/>
          <ac:spMkLst>
            <pc:docMk/>
            <pc:sldMk cId="677646098" sldId="358"/>
            <ac:spMk id="3" creationId="{8ACB1590-3B8C-FD60-FBB6-C99E6F774C93}"/>
          </ac:spMkLst>
        </pc:spChg>
        <pc:picChg chg="add mod">
          <ac:chgData name="Zhang, Ming" userId="b82a8543-f1f7-489a-9aa1-19dfec147758" providerId="ADAL" clId="{6CA7E973-B405-46AF-9EE7-579B5CC26BF6}" dt="2022-11-18T19:24:15.740" v="1252" actId="1076"/>
          <ac:picMkLst>
            <pc:docMk/>
            <pc:sldMk cId="677646098" sldId="358"/>
            <ac:picMk id="4" creationId="{B93F212C-ADD4-BF93-4A2D-374085A01DDA}"/>
          </ac:picMkLst>
        </pc:picChg>
        <pc:picChg chg="add mod">
          <ac:chgData name="Zhang, Ming" userId="b82a8543-f1f7-489a-9aa1-19dfec147758" providerId="ADAL" clId="{6CA7E973-B405-46AF-9EE7-579B5CC26BF6}" dt="2022-11-18T19:24:27.267" v="1254" actId="1076"/>
          <ac:picMkLst>
            <pc:docMk/>
            <pc:sldMk cId="677646098" sldId="358"/>
            <ac:picMk id="5" creationId="{3E3931A5-A5E8-7BBB-5477-8DE01EC25D27}"/>
          </ac:picMkLst>
        </pc:picChg>
        <pc:picChg chg="add mod">
          <ac:chgData name="Zhang, Ming" userId="b82a8543-f1f7-489a-9aa1-19dfec147758" providerId="ADAL" clId="{6CA7E973-B405-46AF-9EE7-579B5CC26BF6}" dt="2022-11-18T19:24:41.620" v="1260" actId="1076"/>
          <ac:picMkLst>
            <pc:docMk/>
            <pc:sldMk cId="677646098" sldId="358"/>
            <ac:picMk id="6" creationId="{80D6038A-FE3F-72B1-08E7-400D4CC829B6}"/>
          </ac:picMkLst>
        </pc:picChg>
        <pc:picChg chg="add mod">
          <ac:chgData name="Zhang, Ming" userId="b82a8543-f1f7-489a-9aa1-19dfec147758" providerId="ADAL" clId="{6CA7E973-B405-46AF-9EE7-579B5CC26BF6}" dt="2022-11-18T19:24:59.777" v="1267" actId="1076"/>
          <ac:picMkLst>
            <pc:docMk/>
            <pc:sldMk cId="677646098" sldId="358"/>
            <ac:picMk id="7" creationId="{D83A29B2-1433-4349-B45F-844188AD5AB7}"/>
          </ac:picMkLst>
        </pc:picChg>
      </pc:sldChg>
      <pc:sldChg chg="addSp delSp modSp new mod">
        <pc:chgData name="Zhang, Ming" userId="b82a8543-f1f7-489a-9aa1-19dfec147758" providerId="ADAL" clId="{6CA7E973-B405-46AF-9EE7-579B5CC26BF6}" dt="2022-11-22T16:19:26.986" v="2987" actId="1076"/>
        <pc:sldMkLst>
          <pc:docMk/>
          <pc:sldMk cId="1083504514" sldId="359"/>
        </pc:sldMkLst>
        <pc:spChg chg="mod">
          <ac:chgData name="Zhang, Ming" userId="b82a8543-f1f7-489a-9aa1-19dfec147758" providerId="ADAL" clId="{6CA7E973-B405-46AF-9EE7-579B5CC26BF6}" dt="2022-11-18T19:25:18.049" v="1271" actId="113"/>
          <ac:spMkLst>
            <pc:docMk/>
            <pc:sldMk cId="1083504514" sldId="359"/>
            <ac:spMk id="2" creationId="{C370B3ED-BB6A-46B5-4EFC-A219A7783076}"/>
          </ac:spMkLst>
        </pc:spChg>
        <pc:spChg chg="del">
          <ac:chgData name="Zhang, Ming" userId="b82a8543-f1f7-489a-9aa1-19dfec147758" providerId="ADAL" clId="{6CA7E973-B405-46AF-9EE7-579B5CC26BF6}" dt="2022-11-18T19:25:22.226" v="1272" actId="478"/>
          <ac:spMkLst>
            <pc:docMk/>
            <pc:sldMk cId="1083504514" sldId="359"/>
            <ac:spMk id="3" creationId="{19A47FEE-DB92-3857-B924-DCFE8365775C}"/>
          </ac:spMkLst>
        </pc:spChg>
        <pc:picChg chg="add del mod">
          <ac:chgData name="Zhang, Ming" userId="b82a8543-f1f7-489a-9aa1-19dfec147758" providerId="ADAL" clId="{6CA7E973-B405-46AF-9EE7-579B5CC26BF6}" dt="2022-11-22T16:19:15.538" v="2982" actId="478"/>
          <ac:picMkLst>
            <pc:docMk/>
            <pc:sldMk cId="1083504514" sldId="359"/>
            <ac:picMk id="4" creationId="{5CAAF4AB-2608-1B48-BADC-778F7ED01CF6}"/>
          </ac:picMkLst>
        </pc:picChg>
        <pc:picChg chg="add mod">
          <ac:chgData name="Zhang, Ming" userId="b82a8543-f1f7-489a-9aa1-19dfec147758" providerId="ADAL" clId="{6CA7E973-B405-46AF-9EE7-579B5CC26BF6}" dt="2022-11-18T19:25:38.111" v="1278" actId="1076"/>
          <ac:picMkLst>
            <pc:docMk/>
            <pc:sldMk cId="1083504514" sldId="359"/>
            <ac:picMk id="5" creationId="{6FD15229-F42C-7000-16D2-E63CF80784C5}"/>
          </ac:picMkLst>
        </pc:picChg>
        <pc:picChg chg="add mod">
          <ac:chgData name="Zhang, Ming" userId="b82a8543-f1f7-489a-9aa1-19dfec147758" providerId="ADAL" clId="{6CA7E973-B405-46AF-9EE7-579B5CC26BF6}" dt="2022-11-22T16:19:26.986" v="2987" actId="1076"/>
          <ac:picMkLst>
            <pc:docMk/>
            <pc:sldMk cId="1083504514" sldId="359"/>
            <ac:picMk id="6" creationId="{513155E6-00BC-D948-9359-AA515FCFB319}"/>
          </ac:picMkLst>
        </pc:picChg>
      </pc:sldChg>
      <pc:sldChg chg="addSp modSp new mod">
        <pc:chgData name="Zhang, Ming" userId="b82a8543-f1f7-489a-9aa1-19dfec147758" providerId="ADAL" clId="{6CA7E973-B405-46AF-9EE7-579B5CC26BF6}" dt="2022-11-22T16:08:55.432" v="2833" actId="1076"/>
        <pc:sldMkLst>
          <pc:docMk/>
          <pc:sldMk cId="3255135203" sldId="360"/>
        </pc:sldMkLst>
        <pc:spChg chg="mod">
          <ac:chgData name="Zhang, Ming" userId="b82a8543-f1f7-489a-9aa1-19dfec147758" providerId="ADAL" clId="{6CA7E973-B405-46AF-9EE7-579B5CC26BF6}" dt="2022-11-22T16:08:55.432" v="2833" actId="1076"/>
          <ac:spMkLst>
            <pc:docMk/>
            <pc:sldMk cId="3255135203" sldId="360"/>
            <ac:spMk id="2" creationId="{3BB9B068-33CC-8BF3-9440-CF54F264D5F4}"/>
          </ac:spMkLst>
        </pc:spChg>
        <pc:spChg chg="mod">
          <ac:chgData name="Zhang, Ming" userId="b82a8543-f1f7-489a-9aa1-19dfec147758" providerId="ADAL" clId="{6CA7E973-B405-46AF-9EE7-579B5CC26BF6}" dt="2022-11-18T19:27:16.028" v="1301" actId="255"/>
          <ac:spMkLst>
            <pc:docMk/>
            <pc:sldMk cId="3255135203" sldId="360"/>
            <ac:spMk id="3" creationId="{6BB7055D-55D2-535B-B452-8E3FDB1C19FA}"/>
          </ac:spMkLst>
        </pc:spChg>
        <pc:picChg chg="add mod">
          <ac:chgData name="Zhang, Ming" userId="b82a8543-f1f7-489a-9aa1-19dfec147758" providerId="ADAL" clId="{6CA7E973-B405-46AF-9EE7-579B5CC26BF6}" dt="2022-11-18T19:27:29.242" v="1305" actId="14100"/>
          <ac:picMkLst>
            <pc:docMk/>
            <pc:sldMk cId="3255135203" sldId="360"/>
            <ac:picMk id="4" creationId="{ED6EC0E3-BD46-8A3C-FF92-A6ECFFC5822B}"/>
          </ac:picMkLst>
        </pc:picChg>
        <pc:picChg chg="add mod">
          <ac:chgData name="Zhang, Ming" userId="b82a8543-f1f7-489a-9aa1-19dfec147758" providerId="ADAL" clId="{6CA7E973-B405-46AF-9EE7-579B5CC26BF6}" dt="2022-11-18T19:27:50.659" v="1315" actId="1076"/>
          <ac:picMkLst>
            <pc:docMk/>
            <pc:sldMk cId="3255135203" sldId="360"/>
            <ac:picMk id="5" creationId="{3B0F453F-C434-A044-F6DA-9D5BFAB39C3D}"/>
          </ac:picMkLst>
        </pc:picChg>
        <pc:picChg chg="add mod">
          <ac:chgData name="Zhang, Ming" userId="b82a8543-f1f7-489a-9aa1-19dfec147758" providerId="ADAL" clId="{6CA7E973-B405-46AF-9EE7-579B5CC26BF6}" dt="2022-11-18T19:27:56.030" v="1317" actId="1076"/>
          <ac:picMkLst>
            <pc:docMk/>
            <pc:sldMk cId="3255135203" sldId="360"/>
            <ac:picMk id="6" creationId="{CCB3A48D-DF0E-87FC-3F3A-F2E4233BB447}"/>
          </ac:picMkLst>
        </pc:picChg>
      </pc:sldChg>
      <pc:sldChg chg="modSp add mod">
        <pc:chgData name="Zhang, Ming" userId="b82a8543-f1f7-489a-9aa1-19dfec147758" providerId="ADAL" clId="{6CA7E973-B405-46AF-9EE7-579B5CC26BF6}" dt="2022-11-22T16:09:11.556" v="2843" actId="20577"/>
        <pc:sldMkLst>
          <pc:docMk/>
          <pc:sldMk cId="410035720" sldId="361"/>
        </pc:sldMkLst>
        <pc:spChg chg="mod">
          <ac:chgData name="Zhang, Ming" userId="b82a8543-f1f7-489a-9aa1-19dfec147758" providerId="ADAL" clId="{6CA7E973-B405-46AF-9EE7-579B5CC26BF6}" dt="2022-11-22T16:09:11.556" v="2843" actId="20577"/>
          <ac:spMkLst>
            <pc:docMk/>
            <pc:sldMk cId="410035720" sldId="361"/>
            <ac:spMk id="2" creationId="{D5713C7C-87FE-D181-66FB-D48265B9D8A1}"/>
          </ac:spMkLst>
        </pc:spChg>
      </pc:sldChg>
      <pc:sldChg chg="addSp modSp new del mod">
        <pc:chgData name="Zhang, Ming" userId="b82a8543-f1f7-489a-9aa1-19dfec147758" providerId="ADAL" clId="{6CA7E973-B405-46AF-9EE7-579B5CC26BF6}" dt="2022-11-18T20:09:32.080" v="1657" actId="2696"/>
        <pc:sldMkLst>
          <pc:docMk/>
          <pc:sldMk cId="1136941525" sldId="361"/>
        </pc:sldMkLst>
        <pc:spChg chg="mod">
          <ac:chgData name="Zhang, Ming" userId="b82a8543-f1f7-489a-9aa1-19dfec147758" providerId="ADAL" clId="{6CA7E973-B405-46AF-9EE7-579B5CC26BF6}" dt="2022-11-18T20:09:04.763" v="1653" actId="20577"/>
          <ac:spMkLst>
            <pc:docMk/>
            <pc:sldMk cId="1136941525" sldId="361"/>
            <ac:spMk id="2" creationId="{D5713C7C-87FE-D181-66FB-D48265B9D8A1}"/>
          </ac:spMkLst>
        </pc:spChg>
        <pc:spChg chg="mod">
          <ac:chgData name="Zhang, Ming" userId="b82a8543-f1f7-489a-9aa1-19dfec147758" providerId="ADAL" clId="{6CA7E973-B405-46AF-9EE7-579B5CC26BF6}" dt="2022-11-18T20:04:51.570" v="1611" actId="5793"/>
          <ac:spMkLst>
            <pc:docMk/>
            <pc:sldMk cId="1136941525" sldId="361"/>
            <ac:spMk id="3" creationId="{A66B748A-7E23-C85C-98FD-0EC4C2750565}"/>
          </ac:spMkLst>
        </pc:spChg>
        <pc:picChg chg="add mod">
          <ac:chgData name="Zhang, Ming" userId="b82a8543-f1f7-489a-9aa1-19dfec147758" providerId="ADAL" clId="{6CA7E973-B405-46AF-9EE7-579B5CC26BF6}" dt="2022-11-18T20:04:34.250" v="1609" actId="1076"/>
          <ac:picMkLst>
            <pc:docMk/>
            <pc:sldMk cId="1136941525" sldId="361"/>
            <ac:picMk id="5" creationId="{9CC19272-0FE2-9D74-83B0-337B4B2A6C38}"/>
          </ac:picMkLst>
        </pc:picChg>
        <pc:picChg chg="add mod">
          <ac:chgData name="Zhang, Ming" userId="b82a8543-f1f7-489a-9aa1-19dfec147758" providerId="ADAL" clId="{6CA7E973-B405-46AF-9EE7-579B5CC26BF6}" dt="2022-11-18T20:04:58.850" v="1613" actId="1076"/>
          <ac:picMkLst>
            <pc:docMk/>
            <pc:sldMk cId="1136941525" sldId="361"/>
            <ac:picMk id="7" creationId="{A6160764-F26D-4D20-C541-04AE26660A4B}"/>
          </ac:picMkLst>
        </pc:picChg>
      </pc:sldChg>
      <pc:sldChg chg="addSp modSp new del mod">
        <pc:chgData name="Zhang, Ming" userId="b82a8543-f1f7-489a-9aa1-19dfec147758" providerId="ADAL" clId="{6CA7E973-B405-46AF-9EE7-579B5CC26BF6}" dt="2022-11-18T20:09:32.080" v="1657" actId="2696"/>
        <pc:sldMkLst>
          <pc:docMk/>
          <pc:sldMk cId="1372210082" sldId="362"/>
        </pc:sldMkLst>
        <pc:spChg chg="mod">
          <ac:chgData name="Zhang, Ming" userId="b82a8543-f1f7-489a-9aa1-19dfec147758" providerId="ADAL" clId="{6CA7E973-B405-46AF-9EE7-579B5CC26BF6}" dt="2022-11-18T20:09:14.201" v="1656" actId="20577"/>
          <ac:spMkLst>
            <pc:docMk/>
            <pc:sldMk cId="1372210082" sldId="362"/>
            <ac:spMk id="2" creationId="{AE0CD0B0-027A-C0A2-7BC9-F5D49DB39E46}"/>
          </ac:spMkLst>
        </pc:spChg>
        <pc:spChg chg="mod">
          <ac:chgData name="Zhang, Ming" userId="b82a8543-f1f7-489a-9aa1-19dfec147758" providerId="ADAL" clId="{6CA7E973-B405-46AF-9EE7-579B5CC26BF6}" dt="2022-11-18T20:05:45.323" v="1614" actId="20577"/>
          <ac:spMkLst>
            <pc:docMk/>
            <pc:sldMk cId="1372210082" sldId="362"/>
            <ac:spMk id="3" creationId="{3C48D6F9-3FEF-F8C2-3C4C-BA3E2893A030}"/>
          </ac:spMkLst>
        </pc:spChg>
        <pc:picChg chg="add mod">
          <ac:chgData name="Zhang, Ming" userId="b82a8543-f1f7-489a-9aa1-19dfec147758" providerId="ADAL" clId="{6CA7E973-B405-46AF-9EE7-579B5CC26BF6}" dt="2022-11-18T20:05:50.829" v="1616" actId="1076"/>
          <ac:picMkLst>
            <pc:docMk/>
            <pc:sldMk cId="1372210082" sldId="362"/>
            <ac:picMk id="5" creationId="{71207EB9-182B-8F01-7D32-62C5588AB0DC}"/>
          </ac:picMkLst>
        </pc:picChg>
      </pc:sldChg>
      <pc:sldChg chg="modSp add mod">
        <pc:chgData name="Zhang, Ming" userId="b82a8543-f1f7-489a-9aa1-19dfec147758" providerId="ADAL" clId="{6CA7E973-B405-46AF-9EE7-579B5CC26BF6}" dt="2022-11-22T16:09:26.598" v="2850" actId="20577"/>
        <pc:sldMkLst>
          <pc:docMk/>
          <pc:sldMk cId="1568462430" sldId="362"/>
        </pc:sldMkLst>
        <pc:spChg chg="mod">
          <ac:chgData name="Zhang, Ming" userId="b82a8543-f1f7-489a-9aa1-19dfec147758" providerId="ADAL" clId="{6CA7E973-B405-46AF-9EE7-579B5CC26BF6}" dt="2022-11-22T16:09:26.598" v="2850" actId="20577"/>
          <ac:spMkLst>
            <pc:docMk/>
            <pc:sldMk cId="1568462430" sldId="362"/>
            <ac:spMk id="2" creationId="{AE0CD0B0-027A-C0A2-7BC9-F5D49DB39E46}"/>
          </ac:spMkLst>
        </pc:spChg>
      </pc:sldChg>
      <pc:sldChg chg="addSp modSp new del mod">
        <pc:chgData name="Zhang, Ming" userId="b82a8543-f1f7-489a-9aa1-19dfec147758" providerId="ADAL" clId="{6CA7E973-B405-46AF-9EE7-579B5CC26BF6}" dt="2022-11-18T20:17:23.711" v="1721" actId="47"/>
        <pc:sldMkLst>
          <pc:docMk/>
          <pc:sldMk cId="4090029116" sldId="363"/>
        </pc:sldMkLst>
        <pc:spChg chg="mod">
          <ac:chgData name="Zhang, Ming" userId="b82a8543-f1f7-489a-9aa1-19dfec147758" providerId="ADAL" clId="{6CA7E973-B405-46AF-9EE7-579B5CC26BF6}" dt="2022-11-18T19:31:50.841" v="1368" actId="113"/>
          <ac:spMkLst>
            <pc:docMk/>
            <pc:sldMk cId="4090029116" sldId="363"/>
            <ac:spMk id="2" creationId="{8FDD1AF3-5F5E-853E-59CE-7342D4E8BA6A}"/>
          </ac:spMkLst>
        </pc:spChg>
        <pc:spChg chg="mod">
          <ac:chgData name="Zhang, Ming" userId="b82a8543-f1f7-489a-9aa1-19dfec147758" providerId="ADAL" clId="{6CA7E973-B405-46AF-9EE7-579B5CC26BF6}" dt="2022-11-18T19:32:37.688" v="1384" actId="1076"/>
          <ac:spMkLst>
            <pc:docMk/>
            <pc:sldMk cId="4090029116" sldId="363"/>
            <ac:spMk id="3" creationId="{0BCB6A83-611E-1837-DEA3-29FA8C83D84D}"/>
          </ac:spMkLst>
        </pc:spChg>
        <pc:picChg chg="add mod">
          <ac:chgData name="Zhang, Ming" userId="b82a8543-f1f7-489a-9aa1-19dfec147758" providerId="ADAL" clId="{6CA7E973-B405-46AF-9EE7-579B5CC26BF6}" dt="2022-11-18T19:32:33.971" v="1383" actId="14100"/>
          <ac:picMkLst>
            <pc:docMk/>
            <pc:sldMk cId="4090029116" sldId="363"/>
            <ac:picMk id="4" creationId="{C00C79E1-2824-453B-60A1-320FEAB00CA2}"/>
          </ac:picMkLst>
        </pc:picChg>
      </pc:sldChg>
      <pc:sldChg chg="addSp modSp new del mod">
        <pc:chgData name="Zhang, Ming" userId="b82a8543-f1f7-489a-9aa1-19dfec147758" providerId="ADAL" clId="{6CA7E973-B405-46AF-9EE7-579B5CC26BF6}" dt="2022-11-18T20:17:23.711" v="1721" actId="47"/>
        <pc:sldMkLst>
          <pc:docMk/>
          <pc:sldMk cId="52222187" sldId="364"/>
        </pc:sldMkLst>
        <pc:spChg chg="mod">
          <ac:chgData name="Zhang, Ming" userId="b82a8543-f1f7-489a-9aa1-19dfec147758" providerId="ADAL" clId="{6CA7E973-B405-46AF-9EE7-579B5CC26BF6}" dt="2022-11-18T19:32:52.899" v="1388" actId="113"/>
          <ac:spMkLst>
            <pc:docMk/>
            <pc:sldMk cId="52222187" sldId="364"/>
            <ac:spMk id="2" creationId="{344CB168-6761-B064-4C42-6459832DF65D}"/>
          </ac:spMkLst>
        </pc:spChg>
        <pc:spChg chg="mod">
          <ac:chgData name="Zhang, Ming" userId="b82a8543-f1f7-489a-9aa1-19dfec147758" providerId="ADAL" clId="{6CA7E973-B405-46AF-9EE7-579B5CC26BF6}" dt="2022-11-18T19:33:18.919" v="1395" actId="14100"/>
          <ac:spMkLst>
            <pc:docMk/>
            <pc:sldMk cId="52222187" sldId="364"/>
            <ac:spMk id="3" creationId="{372507F8-A821-5016-E2D8-2F3F5BDEE848}"/>
          </ac:spMkLst>
        </pc:spChg>
        <pc:picChg chg="add mod">
          <ac:chgData name="Zhang, Ming" userId="b82a8543-f1f7-489a-9aa1-19dfec147758" providerId="ADAL" clId="{6CA7E973-B405-46AF-9EE7-579B5CC26BF6}" dt="2022-11-18T19:33:30.360" v="1401" actId="14100"/>
          <ac:picMkLst>
            <pc:docMk/>
            <pc:sldMk cId="52222187" sldId="364"/>
            <ac:picMk id="4" creationId="{7D7A2644-504E-01C8-60D9-9601169A3CB0}"/>
          </ac:picMkLst>
        </pc:picChg>
      </pc:sldChg>
      <pc:sldChg chg="addSp modSp new del mod">
        <pc:chgData name="Zhang, Ming" userId="b82a8543-f1f7-489a-9aa1-19dfec147758" providerId="ADAL" clId="{6CA7E973-B405-46AF-9EE7-579B5CC26BF6}" dt="2022-11-18T20:17:23.711" v="1721" actId="47"/>
        <pc:sldMkLst>
          <pc:docMk/>
          <pc:sldMk cId="2327582366" sldId="365"/>
        </pc:sldMkLst>
        <pc:spChg chg="mod">
          <ac:chgData name="Zhang, Ming" userId="b82a8543-f1f7-489a-9aa1-19dfec147758" providerId="ADAL" clId="{6CA7E973-B405-46AF-9EE7-579B5CC26BF6}" dt="2022-11-18T19:34:09.015" v="1405" actId="113"/>
          <ac:spMkLst>
            <pc:docMk/>
            <pc:sldMk cId="2327582366" sldId="365"/>
            <ac:spMk id="2" creationId="{7F21A94F-D79A-9E8D-95F7-7869DCC0F6C2}"/>
          </ac:spMkLst>
        </pc:spChg>
        <pc:spChg chg="mod">
          <ac:chgData name="Zhang, Ming" userId="b82a8543-f1f7-489a-9aa1-19dfec147758" providerId="ADAL" clId="{6CA7E973-B405-46AF-9EE7-579B5CC26BF6}" dt="2022-11-18T19:34:26.467" v="1410" actId="1076"/>
          <ac:spMkLst>
            <pc:docMk/>
            <pc:sldMk cId="2327582366" sldId="365"/>
            <ac:spMk id="3" creationId="{E032CFB1-6C2C-0FFD-8D42-0EC788F4F953}"/>
          </ac:spMkLst>
        </pc:spChg>
        <pc:spChg chg="add mod">
          <ac:chgData name="Zhang, Ming" userId="b82a8543-f1f7-489a-9aa1-19dfec147758" providerId="ADAL" clId="{6CA7E973-B405-46AF-9EE7-579B5CC26BF6}" dt="2022-11-18T19:35:09.867" v="1424" actId="1076"/>
          <ac:spMkLst>
            <pc:docMk/>
            <pc:sldMk cId="2327582366" sldId="365"/>
            <ac:spMk id="6" creationId="{938E794E-C90A-7B8C-9E7B-722214F99B70}"/>
          </ac:spMkLst>
        </pc:spChg>
        <pc:picChg chg="add mod">
          <ac:chgData name="Zhang, Ming" userId="b82a8543-f1f7-489a-9aa1-19dfec147758" providerId="ADAL" clId="{6CA7E973-B405-46AF-9EE7-579B5CC26BF6}" dt="2022-11-18T19:34:32.115" v="1412" actId="1076"/>
          <ac:picMkLst>
            <pc:docMk/>
            <pc:sldMk cId="2327582366" sldId="365"/>
            <ac:picMk id="4" creationId="{59CD0D4C-4A38-B9CC-9855-8616EC3E8B5E}"/>
          </ac:picMkLst>
        </pc:picChg>
        <pc:picChg chg="add mod">
          <ac:chgData name="Zhang, Ming" userId="b82a8543-f1f7-489a-9aa1-19dfec147758" providerId="ADAL" clId="{6CA7E973-B405-46AF-9EE7-579B5CC26BF6}" dt="2022-11-18T19:35:00.469" v="1422" actId="1076"/>
          <ac:picMkLst>
            <pc:docMk/>
            <pc:sldMk cId="2327582366" sldId="365"/>
            <ac:picMk id="5" creationId="{D4CF741A-CB74-0CB3-4331-1CA64CFC7F17}"/>
          </ac:picMkLst>
        </pc:picChg>
      </pc:sldChg>
      <pc:sldChg chg="modSp new del mod">
        <pc:chgData name="Zhang, Ming" userId="b82a8543-f1f7-489a-9aa1-19dfec147758" providerId="ADAL" clId="{6CA7E973-B405-46AF-9EE7-579B5CC26BF6}" dt="2022-11-18T20:17:28.859" v="1722" actId="47"/>
        <pc:sldMkLst>
          <pc:docMk/>
          <pc:sldMk cId="2736322653" sldId="366"/>
        </pc:sldMkLst>
        <pc:spChg chg="mod">
          <ac:chgData name="Zhang, Ming" userId="b82a8543-f1f7-489a-9aa1-19dfec147758" providerId="ADAL" clId="{6CA7E973-B405-46AF-9EE7-579B5CC26BF6}" dt="2022-11-18T20:09:49.970" v="1662" actId="20577"/>
          <ac:spMkLst>
            <pc:docMk/>
            <pc:sldMk cId="2736322653" sldId="366"/>
            <ac:spMk id="2" creationId="{7A40F4E3-DE97-8CB1-E70E-1DC8A9D82B1B}"/>
          </ac:spMkLst>
        </pc:spChg>
        <pc:spChg chg="mod">
          <ac:chgData name="Zhang, Ming" userId="b82a8543-f1f7-489a-9aa1-19dfec147758" providerId="ADAL" clId="{6CA7E973-B405-46AF-9EE7-579B5CC26BF6}" dt="2022-11-18T19:37:19.536" v="1436" actId="5793"/>
          <ac:spMkLst>
            <pc:docMk/>
            <pc:sldMk cId="2736322653" sldId="366"/>
            <ac:spMk id="3" creationId="{228CDAA2-5A3E-772A-955C-9A49F63A07F4}"/>
          </ac:spMkLst>
        </pc:spChg>
      </pc:sldChg>
      <pc:sldChg chg="modSp new del mod">
        <pc:chgData name="Zhang, Ming" userId="b82a8543-f1f7-489a-9aa1-19dfec147758" providerId="ADAL" clId="{6CA7E973-B405-46AF-9EE7-579B5CC26BF6}" dt="2022-11-18T20:17:31.680" v="1723" actId="47"/>
        <pc:sldMkLst>
          <pc:docMk/>
          <pc:sldMk cId="2727354037" sldId="367"/>
        </pc:sldMkLst>
        <pc:spChg chg="mod">
          <ac:chgData name="Zhang, Ming" userId="b82a8543-f1f7-489a-9aa1-19dfec147758" providerId="ADAL" clId="{6CA7E973-B405-46AF-9EE7-579B5CC26BF6}" dt="2022-11-18T19:37:53.354" v="1440" actId="113"/>
          <ac:spMkLst>
            <pc:docMk/>
            <pc:sldMk cId="2727354037" sldId="367"/>
            <ac:spMk id="2" creationId="{F0703E50-F93A-9509-3C9D-769D695726C0}"/>
          </ac:spMkLst>
        </pc:spChg>
        <pc:spChg chg="mod">
          <ac:chgData name="Zhang, Ming" userId="b82a8543-f1f7-489a-9aa1-19dfec147758" providerId="ADAL" clId="{6CA7E973-B405-46AF-9EE7-579B5CC26BF6}" dt="2022-11-18T19:40:29.589" v="1569" actId="20577"/>
          <ac:spMkLst>
            <pc:docMk/>
            <pc:sldMk cId="2727354037" sldId="367"/>
            <ac:spMk id="3" creationId="{6030E67A-2537-0C91-557C-8A8F933C7DCA}"/>
          </ac:spMkLst>
        </pc:spChg>
      </pc:sldChg>
      <pc:sldChg chg="modSp new del mod">
        <pc:chgData name="Zhang, Ming" userId="b82a8543-f1f7-489a-9aa1-19dfec147758" providerId="ADAL" clId="{6CA7E973-B405-46AF-9EE7-579B5CC26BF6}" dt="2022-11-18T20:17:33.501" v="1724" actId="47"/>
        <pc:sldMkLst>
          <pc:docMk/>
          <pc:sldMk cId="3899802509" sldId="368"/>
        </pc:sldMkLst>
        <pc:spChg chg="mod">
          <ac:chgData name="Zhang, Ming" userId="b82a8543-f1f7-489a-9aa1-19dfec147758" providerId="ADAL" clId="{6CA7E973-B405-46AF-9EE7-579B5CC26BF6}" dt="2022-11-18T19:40:50.407" v="1573" actId="113"/>
          <ac:spMkLst>
            <pc:docMk/>
            <pc:sldMk cId="3899802509" sldId="368"/>
            <ac:spMk id="2" creationId="{1FECE172-1301-B4B2-EC22-95BCD5EDF951}"/>
          </ac:spMkLst>
        </pc:spChg>
        <pc:spChg chg="mod">
          <ac:chgData name="Zhang, Ming" userId="b82a8543-f1f7-489a-9aa1-19dfec147758" providerId="ADAL" clId="{6CA7E973-B405-46AF-9EE7-579B5CC26BF6}" dt="2022-11-18T19:42:14.012" v="1600" actId="255"/>
          <ac:spMkLst>
            <pc:docMk/>
            <pc:sldMk cId="3899802509" sldId="368"/>
            <ac:spMk id="3" creationId="{B531417D-A90B-D905-FF90-D14FBF7C6E20}"/>
          </ac:spMkLst>
        </pc:spChg>
      </pc:sldChg>
      <pc:sldChg chg="addSp delSp modSp new mod modNotesTx">
        <pc:chgData name="Zhang, Ming" userId="b82a8543-f1f7-489a-9aa1-19dfec147758" providerId="ADAL" clId="{6CA7E973-B405-46AF-9EE7-579B5CC26BF6}" dt="2022-11-22T17:13:00.340" v="3304" actId="20577"/>
        <pc:sldMkLst>
          <pc:docMk/>
          <pc:sldMk cId="2662166916" sldId="369"/>
        </pc:sldMkLst>
        <pc:spChg chg="mod">
          <ac:chgData name="Zhang, Ming" userId="b82a8543-f1f7-489a-9aa1-19dfec147758" providerId="ADAL" clId="{6CA7E973-B405-46AF-9EE7-579B5CC26BF6}" dt="2022-11-22T16:09:42.550" v="2858" actId="20577"/>
          <ac:spMkLst>
            <pc:docMk/>
            <pc:sldMk cId="2662166916" sldId="369"/>
            <ac:spMk id="2" creationId="{71A201CF-2E66-910E-0116-616ECFE368D9}"/>
          </ac:spMkLst>
        </pc:spChg>
        <pc:spChg chg="mod">
          <ac:chgData name="Zhang, Ming" userId="b82a8543-f1f7-489a-9aa1-19dfec147758" providerId="ADAL" clId="{6CA7E973-B405-46AF-9EE7-579B5CC26BF6}" dt="2022-11-22T17:13:00.340" v="3304" actId="20577"/>
          <ac:spMkLst>
            <pc:docMk/>
            <pc:sldMk cId="2662166916" sldId="369"/>
            <ac:spMk id="3" creationId="{411F3A7F-3804-9496-6B93-0E81DEB6C7AC}"/>
          </ac:spMkLst>
        </pc:spChg>
        <pc:picChg chg="add del mod">
          <ac:chgData name="Zhang, Ming" userId="b82a8543-f1f7-489a-9aa1-19dfec147758" providerId="ADAL" clId="{6CA7E973-B405-46AF-9EE7-579B5CC26BF6}" dt="2022-11-22T17:08:04.493" v="3176" actId="478"/>
          <ac:picMkLst>
            <pc:docMk/>
            <pc:sldMk cId="2662166916" sldId="369"/>
            <ac:picMk id="5" creationId="{AD2A90AA-7DFF-A5F3-D86A-CA21C95A2A0E}"/>
          </ac:picMkLst>
        </pc:picChg>
        <pc:picChg chg="add del">
          <ac:chgData name="Zhang, Ming" userId="b82a8543-f1f7-489a-9aa1-19dfec147758" providerId="ADAL" clId="{6CA7E973-B405-46AF-9EE7-579B5CC26BF6}" dt="2022-11-22T17:08:06.693" v="3177" actId="478"/>
          <ac:picMkLst>
            <pc:docMk/>
            <pc:sldMk cId="2662166916" sldId="369"/>
            <ac:picMk id="6" creationId="{5577F516-33FC-4D7B-A41C-E6832F7C2027}"/>
          </ac:picMkLst>
        </pc:picChg>
        <pc:picChg chg="add del mod">
          <ac:chgData name="Zhang, Ming" userId="b82a8543-f1f7-489a-9aa1-19dfec147758" providerId="ADAL" clId="{6CA7E973-B405-46AF-9EE7-579B5CC26BF6}" dt="2022-11-22T17:08:09.136" v="3178" actId="478"/>
          <ac:picMkLst>
            <pc:docMk/>
            <pc:sldMk cId="2662166916" sldId="369"/>
            <ac:picMk id="7" creationId="{B1C89AEC-28B1-4F6D-C980-72CFBFB63412}"/>
          </ac:picMkLst>
        </pc:picChg>
      </pc:sldChg>
      <pc:sldChg chg="addSp delSp modSp new del mod">
        <pc:chgData name="Zhang, Ming" userId="b82a8543-f1f7-489a-9aa1-19dfec147758" providerId="ADAL" clId="{6CA7E973-B405-46AF-9EE7-579B5CC26BF6}" dt="2022-11-18T20:09:32.080" v="1657" actId="2696"/>
        <pc:sldMkLst>
          <pc:docMk/>
          <pc:sldMk cId="684212262" sldId="370"/>
        </pc:sldMkLst>
        <pc:spChg chg="mod">
          <ac:chgData name="Zhang, Ming" userId="b82a8543-f1f7-489a-9aa1-19dfec147758" providerId="ADAL" clId="{6CA7E973-B405-46AF-9EE7-579B5CC26BF6}" dt="2022-11-18T20:08:17.456" v="1644" actId="14100"/>
          <ac:spMkLst>
            <pc:docMk/>
            <pc:sldMk cId="684212262" sldId="370"/>
            <ac:spMk id="2" creationId="{9E99159C-432C-4D91-4DC2-E6C4F7C73D6D}"/>
          </ac:spMkLst>
        </pc:spChg>
        <pc:spChg chg="del">
          <ac:chgData name="Zhang, Ming" userId="b82a8543-f1f7-489a-9aa1-19dfec147758" providerId="ADAL" clId="{6CA7E973-B405-46AF-9EE7-579B5CC26BF6}" dt="2022-11-18T20:08:55.525" v="1648" actId="478"/>
          <ac:spMkLst>
            <pc:docMk/>
            <pc:sldMk cId="684212262" sldId="370"/>
            <ac:spMk id="3" creationId="{4E1381A3-F008-1E7C-E455-32FF39C57752}"/>
          </ac:spMkLst>
        </pc:spChg>
        <pc:picChg chg="add mod">
          <ac:chgData name="Zhang, Ming" userId="b82a8543-f1f7-489a-9aa1-19dfec147758" providerId="ADAL" clId="{6CA7E973-B405-46AF-9EE7-579B5CC26BF6}" dt="2022-11-18T20:08:59.267" v="1650" actId="1076"/>
          <ac:picMkLst>
            <pc:docMk/>
            <pc:sldMk cId="684212262" sldId="370"/>
            <ac:picMk id="5" creationId="{4EB747EC-D7A9-023A-3B5D-00E752F85344}"/>
          </ac:picMkLst>
        </pc:picChg>
      </pc:sldChg>
      <pc:sldChg chg="modSp add mod">
        <pc:chgData name="Zhang, Ming" userId="b82a8543-f1f7-489a-9aa1-19dfec147758" providerId="ADAL" clId="{6CA7E973-B405-46AF-9EE7-579B5CC26BF6}" dt="2022-11-22T16:09:04.071" v="2839" actId="20577"/>
        <pc:sldMkLst>
          <pc:docMk/>
          <pc:sldMk cId="1460594998" sldId="370"/>
        </pc:sldMkLst>
        <pc:spChg chg="mod">
          <ac:chgData name="Zhang, Ming" userId="b82a8543-f1f7-489a-9aa1-19dfec147758" providerId="ADAL" clId="{6CA7E973-B405-46AF-9EE7-579B5CC26BF6}" dt="2022-11-22T16:09:04.071" v="2839" actId="20577"/>
          <ac:spMkLst>
            <pc:docMk/>
            <pc:sldMk cId="1460594998" sldId="370"/>
            <ac:spMk id="2" creationId="{9E99159C-432C-4D91-4DC2-E6C4F7C73D6D}"/>
          </ac:spMkLst>
        </pc:spChg>
      </pc:sldChg>
      <pc:sldChg chg="addSp delSp modSp new mod">
        <pc:chgData name="Zhang, Ming" userId="b82a8543-f1f7-489a-9aa1-19dfec147758" providerId="ADAL" clId="{6CA7E973-B405-46AF-9EE7-579B5CC26BF6}" dt="2022-11-22T17:04:18.101" v="3067" actId="207"/>
        <pc:sldMkLst>
          <pc:docMk/>
          <pc:sldMk cId="1293302187" sldId="371"/>
        </pc:sldMkLst>
        <pc:spChg chg="mod">
          <ac:chgData name="Zhang, Ming" userId="b82a8543-f1f7-489a-9aa1-19dfec147758" providerId="ADAL" clId="{6CA7E973-B405-46AF-9EE7-579B5CC26BF6}" dt="2022-11-22T16:09:33.925" v="2854" actId="20577"/>
          <ac:spMkLst>
            <pc:docMk/>
            <pc:sldMk cId="1293302187" sldId="371"/>
            <ac:spMk id="2" creationId="{A5941021-46FF-3055-41A2-C11905A4CF8D}"/>
          </ac:spMkLst>
        </pc:spChg>
        <pc:spChg chg="mod">
          <ac:chgData name="Zhang, Ming" userId="b82a8543-f1f7-489a-9aa1-19dfec147758" providerId="ADAL" clId="{6CA7E973-B405-46AF-9EE7-579B5CC26BF6}" dt="2022-11-22T17:04:18.101" v="3067" actId="207"/>
          <ac:spMkLst>
            <pc:docMk/>
            <pc:sldMk cId="1293302187" sldId="371"/>
            <ac:spMk id="3" creationId="{8C1A2C92-2BE3-3C94-C3AD-949948AB4B06}"/>
          </ac:spMkLst>
        </pc:spChg>
        <pc:picChg chg="add mod">
          <ac:chgData name="Zhang, Ming" userId="b82a8543-f1f7-489a-9aa1-19dfec147758" providerId="ADAL" clId="{6CA7E973-B405-46AF-9EE7-579B5CC26BF6}" dt="2022-11-18T20:12:26.983" v="1716" actId="1076"/>
          <ac:picMkLst>
            <pc:docMk/>
            <pc:sldMk cId="1293302187" sldId="371"/>
            <ac:picMk id="5" creationId="{CEDF5FA4-925A-08A5-60D6-A1E251D6B1BB}"/>
          </ac:picMkLst>
        </pc:picChg>
        <pc:picChg chg="add del mod">
          <ac:chgData name="Zhang, Ming" userId="b82a8543-f1f7-489a-9aa1-19dfec147758" providerId="ADAL" clId="{6CA7E973-B405-46AF-9EE7-579B5CC26BF6}" dt="2022-11-22T17:03:38.080" v="3063" actId="478"/>
          <ac:picMkLst>
            <pc:docMk/>
            <pc:sldMk cId="1293302187" sldId="371"/>
            <ac:picMk id="7" creationId="{F7A20F79-B247-C33F-AD03-40F9A2AA12D1}"/>
          </ac:picMkLst>
        </pc:picChg>
      </pc:sldChg>
      <pc:sldChg chg="addSp delSp modSp add del mod">
        <pc:chgData name="Zhang, Ming" userId="b82a8543-f1f7-489a-9aa1-19dfec147758" providerId="ADAL" clId="{6CA7E973-B405-46AF-9EE7-579B5CC26BF6}" dt="2022-11-22T17:13:11.885" v="3305" actId="47"/>
        <pc:sldMkLst>
          <pc:docMk/>
          <pc:sldMk cId="569056914" sldId="372"/>
        </pc:sldMkLst>
        <pc:spChg chg="mod">
          <ac:chgData name="Zhang, Ming" userId="b82a8543-f1f7-489a-9aa1-19dfec147758" providerId="ADAL" clId="{6CA7E973-B405-46AF-9EE7-579B5CC26BF6}" dt="2022-11-18T20:19:45.380" v="1815" actId="20577"/>
          <ac:spMkLst>
            <pc:docMk/>
            <pc:sldMk cId="569056914" sldId="372"/>
            <ac:spMk id="2" creationId="{71A201CF-2E66-910E-0116-616ECFE368D9}"/>
          </ac:spMkLst>
        </pc:spChg>
        <pc:spChg chg="mod">
          <ac:chgData name="Zhang, Ming" userId="b82a8543-f1f7-489a-9aa1-19dfec147758" providerId="ADAL" clId="{6CA7E973-B405-46AF-9EE7-579B5CC26BF6}" dt="2022-11-18T20:19:52.084" v="1834" actId="20577"/>
          <ac:spMkLst>
            <pc:docMk/>
            <pc:sldMk cId="569056914" sldId="372"/>
            <ac:spMk id="3" creationId="{411F3A7F-3804-9496-6B93-0E81DEB6C7AC}"/>
          </ac:spMkLst>
        </pc:spChg>
        <pc:picChg chg="del">
          <ac:chgData name="Zhang, Ming" userId="b82a8543-f1f7-489a-9aa1-19dfec147758" providerId="ADAL" clId="{6CA7E973-B405-46AF-9EE7-579B5CC26BF6}" dt="2022-11-18T20:19:54.469" v="1835" actId="478"/>
          <ac:picMkLst>
            <pc:docMk/>
            <pc:sldMk cId="569056914" sldId="372"/>
            <ac:picMk id="5" creationId="{AD2A90AA-7DFF-A5F3-D86A-CA21C95A2A0E}"/>
          </ac:picMkLst>
        </pc:picChg>
        <pc:picChg chg="add mod">
          <ac:chgData name="Zhang, Ming" userId="b82a8543-f1f7-489a-9aa1-19dfec147758" providerId="ADAL" clId="{6CA7E973-B405-46AF-9EE7-579B5CC26BF6}" dt="2022-11-18T20:20:16.882" v="1837" actId="1076"/>
          <ac:picMkLst>
            <pc:docMk/>
            <pc:sldMk cId="569056914" sldId="372"/>
            <ac:picMk id="6" creationId="{D7E79675-9EA0-183F-F0CA-B30DE9015644}"/>
          </ac:picMkLst>
        </pc:picChg>
      </pc:sldChg>
      <pc:sldChg chg="modSp new mod">
        <pc:chgData name="Zhang, Ming" userId="b82a8543-f1f7-489a-9aa1-19dfec147758" providerId="ADAL" clId="{6CA7E973-B405-46AF-9EE7-579B5CC26BF6}" dt="2022-11-22T16:07:40.615" v="2807" actId="20577"/>
        <pc:sldMkLst>
          <pc:docMk/>
          <pc:sldMk cId="406933875" sldId="373"/>
        </pc:sldMkLst>
        <pc:spChg chg="mod">
          <ac:chgData name="Zhang, Ming" userId="b82a8543-f1f7-489a-9aa1-19dfec147758" providerId="ADAL" clId="{6CA7E973-B405-46AF-9EE7-579B5CC26BF6}" dt="2022-11-22T16:07:40.615" v="2807" actId="20577"/>
          <ac:spMkLst>
            <pc:docMk/>
            <pc:sldMk cId="406933875" sldId="373"/>
            <ac:spMk id="2" creationId="{BFB7884C-EB78-3BEE-6AAE-BA3A33AAFC48}"/>
          </ac:spMkLst>
        </pc:spChg>
        <pc:spChg chg="mod">
          <ac:chgData name="Zhang, Ming" userId="b82a8543-f1f7-489a-9aa1-19dfec147758" providerId="ADAL" clId="{6CA7E973-B405-46AF-9EE7-579B5CC26BF6}" dt="2022-11-22T15:46:07.687" v="2011" actId="113"/>
          <ac:spMkLst>
            <pc:docMk/>
            <pc:sldMk cId="406933875" sldId="373"/>
            <ac:spMk id="3" creationId="{6278FC26-BC1F-ABDB-D617-7B25CC64DD2E}"/>
          </ac:spMkLst>
        </pc:spChg>
      </pc:sldChg>
      <pc:sldChg chg="addSp modSp new mod">
        <pc:chgData name="Zhang, Ming" userId="b82a8543-f1f7-489a-9aa1-19dfec147758" providerId="ADAL" clId="{6CA7E973-B405-46AF-9EE7-579B5CC26BF6}" dt="2022-11-22T15:50:12.702" v="2189" actId="1076"/>
        <pc:sldMkLst>
          <pc:docMk/>
          <pc:sldMk cId="3342085044" sldId="374"/>
        </pc:sldMkLst>
        <pc:spChg chg="mod">
          <ac:chgData name="Zhang, Ming" userId="b82a8543-f1f7-489a-9aa1-19dfec147758" providerId="ADAL" clId="{6CA7E973-B405-46AF-9EE7-579B5CC26BF6}" dt="2022-11-22T15:46:33.807" v="2038" actId="20577"/>
          <ac:spMkLst>
            <pc:docMk/>
            <pc:sldMk cId="3342085044" sldId="374"/>
            <ac:spMk id="2" creationId="{AC3E260D-A3F1-D2E4-43FD-C774F0FC8EB6}"/>
          </ac:spMkLst>
        </pc:spChg>
        <pc:spChg chg="mod">
          <ac:chgData name="Zhang, Ming" userId="b82a8543-f1f7-489a-9aa1-19dfec147758" providerId="ADAL" clId="{6CA7E973-B405-46AF-9EE7-579B5CC26BF6}" dt="2022-11-22T15:50:09.304" v="2188" actId="1076"/>
          <ac:spMkLst>
            <pc:docMk/>
            <pc:sldMk cId="3342085044" sldId="374"/>
            <ac:spMk id="3" creationId="{3067C9F8-CAE6-91A5-A20A-D170A556E66D}"/>
          </ac:spMkLst>
        </pc:spChg>
        <pc:picChg chg="add mod">
          <ac:chgData name="Zhang, Ming" userId="b82a8543-f1f7-489a-9aa1-19dfec147758" providerId="ADAL" clId="{6CA7E973-B405-46AF-9EE7-579B5CC26BF6}" dt="2022-11-22T15:50:12.702" v="2189" actId="1076"/>
          <ac:picMkLst>
            <pc:docMk/>
            <pc:sldMk cId="3342085044" sldId="374"/>
            <ac:picMk id="5" creationId="{6A28D369-5C38-8CAC-972F-371AE2D580AE}"/>
          </ac:picMkLst>
        </pc:picChg>
      </pc:sldChg>
      <pc:sldChg chg="addSp delSp modSp new del mod">
        <pc:chgData name="Zhang, Ming" userId="b82a8543-f1f7-489a-9aa1-19dfec147758" providerId="ADAL" clId="{6CA7E973-B405-46AF-9EE7-579B5CC26BF6}" dt="2022-11-22T17:14:18.877" v="3306" actId="2696"/>
        <pc:sldMkLst>
          <pc:docMk/>
          <pc:sldMk cId="1300802227" sldId="375"/>
        </pc:sldMkLst>
        <pc:spChg chg="mod">
          <ac:chgData name="Zhang, Ming" userId="b82a8543-f1f7-489a-9aa1-19dfec147758" providerId="ADAL" clId="{6CA7E973-B405-46AF-9EE7-579B5CC26BF6}" dt="2022-11-22T16:07:34.775" v="2805" actId="20577"/>
          <ac:spMkLst>
            <pc:docMk/>
            <pc:sldMk cId="1300802227" sldId="375"/>
            <ac:spMk id="2" creationId="{4DD3D72E-5438-73C9-460F-03138A39081E}"/>
          </ac:spMkLst>
        </pc:spChg>
        <pc:spChg chg="del">
          <ac:chgData name="Zhang, Ming" userId="b82a8543-f1f7-489a-9aa1-19dfec147758" providerId="ADAL" clId="{6CA7E973-B405-46AF-9EE7-579B5CC26BF6}" dt="2022-11-22T15:51:52.855" v="2232" actId="478"/>
          <ac:spMkLst>
            <pc:docMk/>
            <pc:sldMk cId="1300802227" sldId="375"/>
            <ac:spMk id="3" creationId="{643BD0D3-DA0A-45D4-D256-AE841A5AB51B}"/>
          </ac:spMkLst>
        </pc:spChg>
        <pc:picChg chg="add mod">
          <ac:chgData name="Zhang, Ming" userId="b82a8543-f1f7-489a-9aa1-19dfec147758" providerId="ADAL" clId="{6CA7E973-B405-46AF-9EE7-579B5CC26BF6}" dt="2022-11-22T15:51:47.370" v="2231" actId="14100"/>
          <ac:picMkLst>
            <pc:docMk/>
            <pc:sldMk cId="1300802227" sldId="375"/>
            <ac:picMk id="5" creationId="{71EA0106-E291-E2FE-02C2-E887BF1B200E}"/>
          </ac:picMkLst>
        </pc:picChg>
      </pc:sldChg>
      <pc:sldChg chg="add">
        <pc:chgData name="Zhang, Ming" userId="b82a8543-f1f7-489a-9aa1-19dfec147758" providerId="ADAL" clId="{6CA7E973-B405-46AF-9EE7-579B5CC26BF6}" dt="2022-11-22T17:14:24.665" v="3307"/>
        <pc:sldMkLst>
          <pc:docMk/>
          <pc:sldMk cId="2097450874" sldId="375"/>
        </pc:sldMkLst>
      </pc:sldChg>
      <pc:sldChg chg="addSp delSp modSp add del mod">
        <pc:chgData name="Zhang, Ming" userId="b82a8543-f1f7-489a-9aa1-19dfec147758" providerId="ADAL" clId="{6CA7E973-B405-46AF-9EE7-579B5CC26BF6}" dt="2022-11-22T17:14:18.877" v="3306" actId="2696"/>
        <pc:sldMkLst>
          <pc:docMk/>
          <pc:sldMk cId="1917982474" sldId="376"/>
        </pc:sldMkLst>
        <pc:spChg chg="mod">
          <ac:chgData name="Zhang, Ming" userId="b82a8543-f1f7-489a-9aa1-19dfec147758" providerId="ADAL" clId="{6CA7E973-B405-46AF-9EE7-579B5CC26BF6}" dt="2022-11-22T16:07:29.486" v="2801" actId="20577"/>
          <ac:spMkLst>
            <pc:docMk/>
            <pc:sldMk cId="1917982474" sldId="376"/>
            <ac:spMk id="2" creationId="{4DD3D72E-5438-73C9-460F-03138A39081E}"/>
          </ac:spMkLst>
        </pc:spChg>
        <pc:picChg chg="add mod">
          <ac:chgData name="Zhang, Ming" userId="b82a8543-f1f7-489a-9aa1-19dfec147758" providerId="ADAL" clId="{6CA7E973-B405-46AF-9EE7-579B5CC26BF6}" dt="2022-11-22T15:53:08.270" v="2236" actId="1076"/>
          <ac:picMkLst>
            <pc:docMk/>
            <pc:sldMk cId="1917982474" sldId="376"/>
            <ac:picMk id="4" creationId="{EF04A5F9-49D6-DD87-27DC-EB2C28DD7B3B}"/>
          </ac:picMkLst>
        </pc:picChg>
        <pc:picChg chg="del">
          <ac:chgData name="Zhang, Ming" userId="b82a8543-f1f7-489a-9aa1-19dfec147758" providerId="ADAL" clId="{6CA7E973-B405-46AF-9EE7-579B5CC26BF6}" dt="2022-11-22T15:53:04.854" v="2234" actId="478"/>
          <ac:picMkLst>
            <pc:docMk/>
            <pc:sldMk cId="1917982474" sldId="376"/>
            <ac:picMk id="5" creationId="{71EA0106-E291-E2FE-02C2-E887BF1B200E}"/>
          </ac:picMkLst>
        </pc:picChg>
      </pc:sldChg>
      <pc:sldChg chg="add">
        <pc:chgData name="Zhang, Ming" userId="b82a8543-f1f7-489a-9aa1-19dfec147758" providerId="ADAL" clId="{6CA7E973-B405-46AF-9EE7-579B5CC26BF6}" dt="2022-11-22T17:14:24.665" v="3307"/>
        <pc:sldMkLst>
          <pc:docMk/>
          <pc:sldMk cId="2604832371" sldId="376"/>
        </pc:sldMkLst>
      </pc:sldChg>
      <pc:sldChg chg="add">
        <pc:chgData name="Zhang, Ming" userId="b82a8543-f1f7-489a-9aa1-19dfec147758" providerId="ADAL" clId="{6CA7E973-B405-46AF-9EE7-579B5CC26BF6}" dt="2022-11-22T17:14:24.665" v="3307"/>
        <pc:sldMkLst>
          <pc:docMk/>
          <pc:sldMk cId="1542262691" sldId="377"/>
        </pc:sldMkLst>
      </pc:sldChg>
      <pc:sldChg chg="addSp delSp modSp add del mod">
        <pc:chgData name="Zhang, Ming" userId="b82a8543-f1f7-489a-9aa1-19dfec147758" providerId="ADAL" clId="{6CA7E973-B405-46AF-9EE7-579B5CC26BF6}" dt="2022-11-22T17:14:18.877" v="3306" actId="2696"/>
        <pc:sldMkLst>
          <pc:docMk/>
          <pc:sldMk cId="2611788975" sldId="377"/>
        </pc:sldMkLst>
        <pc:spChg chg="mod">
          <ac:chgData name="Zhang, Ming" userId="b82a8543-f1f7-489a-9aa1-19dfec147758" providerId="ADAL" clId="{6CA7E973-B405-46AF-9EE7-579B5CC26BF6}" dt="2022-11-22T16:07:22.898" v="2797" actId="20577"/>
          <ac:spMkLst>
            <pc:docMk/>
            <pc:sldMk cId="2611788975" sldId="377"/>
            <ac:spMk id="2" creationId="{4DD3D72E-5438-73C9-460F-03138A39081E}"/>
          </ac:spMkLst>
        </pc:spChg>
        <pc:picChg chg="del">
          <ac:chgData name="Zhang, Ming" userId="b82a8543-f1f7-489a-9aa1-19dfec147758" providerId="ADAL" clId="{6CA7E973-B405-46AF-9EE7-579B5CC26BF6}" dt="2022-11-22T15:54:24.468" v="2260" actId="478"/>
          <ac:picMkLst>
            <pc:docMk/>
            <pc:sldMk cId="2611788975" sldId="377"/>
            <ac:picMk id="4" creationId="{EF04A5F9-49D6-DD87-27DC-EB2C28DD7B3B}"/>
          </ac:picMkLst>
        </pc:picChg>
        <pc:picChg chg="add mod">
          <ac:chgData name="Zhang, Ming" userId="b82a8543-f1f7-489a-9aa1-19dfec147758" providerId="ADAL" clId="{6CA7E973-B405-46AF-9EE7-579B5CC26BF6}" dt="2022-11-22T15:54:29.668" v="2264" actId="1076"/>
          <ac:picMkLst>
            <pc:docMk/>
            <pc:sldMk cId="2611788975" sldId="377"/>
            <ac:picMk id="5" creationId="{362FEA74-35FD-A413-91FB-453ECCF8FBB2}"/>
          </ac:picMkLst>
        </pc:picChg>
      </pc:sldChg>
      <pc:sldChg chg="add">
        <pc:chgData name="Zhang, Ming" userId="b82a8543-f1f7-489a-9aa1-19dfec147758" providerId="ADAL" clId="{6CA7E973-B405-46AF-9EE7-579B5CC26BF6}" dt="2022-11-22T17:14:24.665" v="3307"/>
        <pc:sldMkLst>
          <pc:docMk/>
          <pc:sldMk cId="509600813" sldId="378"/>
        </pc:sldMkLst>
      </pc:sldChg>
      <pc:sldChg chg="addSp delSp modSp new del mod">
        <pc:chgData name="Zhang, Ming" userId="b82a8543-f1f7-489a-9aa1-19dfec147758" providerId="ADAL" clId="{6CA7E973-B405-46AF-9EE7-579B5CC26BF6}" dt="2022-11-22T17:14:18.877" v="3306" actId="2696"/>
        <pc:sldMkLst>
          <pc:docMk/>
          <pc:sldMk cId="2165953778" sldId="378"/>
        </pc:sldMkLst>
        <pc:spChg chg="mod">
          <ac:chgData name="Zhang, Ming" userId="b82a8543-f1f7-489a-9aa1-19dfec147758" providerId="ADAL" clId="{6CA7E973-B405-46AF-9EE7-579B5CC26BF6}" dt="2022-11-22T16:07:17.005" v="2793" actId="20577"/>
          <ac:spMkLst>
            <pc:docMk/>
            <pc:sldMk cId="2165953778" sldId="378"/>
            <ac:spMk id="2" creationId="{7A431B96-3037-433E-C4E0-D224A57D88F6}"/>
          </ac:spMkLst>
        </pc:spChg>
        <pc:spChg chg="mod">
          <ac:chgData name="Zhang, Ming" userId="b82a8543-f1f7-489a-9aa1-19dfec147758" providerId="ADAL" clId="{6CA7E973-B405-46AF-9EE7-579B5CC26BF6}" dt="2022-11-22T15:58:52.562" v="2408" actId="20577"/>
          <ac:spMkLst>
            <pc:docMk/>
            <pc:sldMk cId="2165953778" sldId="378"/>
            <ac:spMk id="3" creationId="{146E1053-51E6-79C6-B767-08E60F318F94}"/>
          </ac:spMkLst>
        </pc:spChg>
        <pc:picChg chg="add mod">
          <ac:chgData name="Zhang, Ming" userId="b82a8543-f1f7-489a-9aa1-19dfec147758" providerId="ADAL" clId="{6CA7E973-B405-46AF-9EE7-579B5CC26BF6}" dt="2022-11-22T15:58:06.684" v="2393" actId="14100"/>
          <ac:picMkLst>
            <pc:docMk/>
            <pc:sldMk cId="2165953778" sldId="378"/>
            <ac:picMk id="5" creationId="{19F6166C-CA0B-F4EA-4741-D2D33427645B}"/>
          </ac:picMkLst>
        </pc:picChg>
        <pc:picChg chg="add del mod">
          <ac:chgData name="Zhang, Ming" userId="b82a8543-f1f7-489a-9aa1-19dfec147758" providerId="ADAL" clId="{6CA7E973-B405-46AF-9EE7-579B5CC26BF6}" dt="2022-11-22T15:59:36.854" v="2410" actId="478"/>
          <ac:picMkLst>
            <pc:docMk/>
            <pc:sldMk cId="2165953778" sldId="378"/>
            <ac:picMk id="7" creationId="{82FAE8EA-389C-D782-B957-A2FB76CE95C8}"/>
          </ac:picMkLst>
        </pc:picChg>
        <pc:picChg chg="add mod">
          <ac:chgData name="Zhang, Ming" userId="b82a8543-f1f7-489a-9aa1-19dfec147758" providerId="ADAL" clId="{6CA7E973-B405-46AF-9EE7-579B5CC26BF6}" dt="2022-11-22T15:59:43.535" v="2413" actId="14100"/>
          <ac:picMkLst>
            <pc:docMk/>
            <pc:sldMk cId="2165953778" sldId="378"/>
            <ac:picMk id="9" creationId="{74DDB32D-27CD-4162-8E5D-D0EF97465CE6}"/>
          </ac:picMkLst>
        </pc:picChg>
      </pc:sldChg>
      <pc:sldChg chg="addSp delSp modSp add del mod">
        <pc:chgData name="Zhang, Ming" userId="b82a8543-f1f7-489a-9aa1-19dfec147758" providerId="ADAL" clId="{6CA7E973-B405-46AF-9EE7-579B5CC26BF6}" dt="2022-11-22T17:14:18.877" v="3306" actId="2696"/>
        <pc:sldMkLst>
          <pc:docMk/>
          <pc:sldMk cId="749460485" sldId="379"/>
        </pc:sldMkLst>
        <pc:spChg chg="mod">
          <ac:chgData name="Zhang, Ming" userId="b82a8543-f1f7-489a-9aa1-19dfec147758" providerId="ADAL" clId="{6CA7E973-B405-46AF-9EE7-579B5CC26BF6}" dt="2022-11-22T16:07:03.262" v="2787" actId="20577"/>
          <ac:spMkLst>
            <pc:docMk/>
            <pc:sldMk cId="749460485" sldId="379"/>
            <ac:spMk id="2" creationId="{7A431B96-3037-433E-C4E0-D224A57D88F6}"/>
          </ac:spMkLst>
        </pc:spChg>
        <pc:spChg chg="mod">
          <ac:chgData name="Zhang, Ming" userId="b82a8543-f1f7-489a-9aa1-19dfec147758" providerId="ADAL" clId="{6CA7E973-B405-46AF-9EE7-579B5CC26BF6}" dt="2022-11-22T16:02:46.124" v="2604" actId="20577"/>
          <ac:spMkLst>
            <pc:docMk/>
            <pc:sldMk cId="749460485" sldId="379"/>
            <ac:spMk id="3" creationId="{146E1053-51E6-79C6-B767-08E60F318F94}"/>
          </ac:spMkLst>
        </pc:spChg>
        <pc:picChg chg="del">
          <ac:chgData name="Zhang, Ming" userId="b82a8543-f1f7-489a-9aa1-19dfec147758" providerId="ADAL" clId="{6CA7E973-B405-46AF-9EE7-579B5CC26BF6}" dt="2022-11-22T16:00:50.380" v="2504" actId="478"/>
          <ac:picMkLst>
            <pc:docMk/>
            <pc:sldMk cId="749460485" sldId="379"/>
            <ac:picMk id="5" creationId="{19F6166C-CA0B-F4EA-4741-D2D33427645B}"/>
          </ac:picMkLst>
        </pc:picChg>
        <pc:picChg chg="add mod">
          <ac:chgData name="Zhang, Ming" userId="b82a8543-f1f7-489a-9aa1-19dfec147758" providerId="ADAL" clId="{6CA7E973-B405-46AF-9EE7-579B5CC26BF6}" dt="2022-11-22T16:02:50.582" v="2606" actId="1076"/>
          <ac:picMkLst>
            <pc:docMk/>
            <pc:sldMk cId="749460485" sldId="379"/>
            <ac:picMk id="6" creationId="{39B35697-EF3C-0A94-8361-49C3475DE434}"/>
          </ac:picMkLst>
        </pc:picChg>
        <pc:picChg chg="add mod">
          <ac:chgData name="Zhang, Ming" userId="b82a8543-f1f7-489a-9aa1-19dfec147758" providerId="ADAL" clId="{6CA7E973-B405-46AF-9EE7-579B5CC26BF6}" dt="2022-11-22T16:02:49.148" v="2605" actId="1076"/>
          <ac:picMkLst>
            <pc:docMk/>
            <pc:sldMk cId="749460485" sldId="379"/>
            <ac:picMk id="8" creationId="{B669BAFC-FDD0-C0E8-EE7D-BAF577136891}"/>
          </ac:picMkLst>
        </pc:picChg>
        <pc:picChg chg="del">
          <ac:chgData name="Zhang, Ming" userId="b82a8543-f1f7-489a-9aa1-19dfec147758" providerId="ADAL" clId="{6CA7E973-B405-46AF-9EE7-579B5CC26BF6}" dt="2022-11-22T16:01:39.486" v="2569" actId="478"/>
          <ac:picMkLst>
            <pc:docMk/>
            <pc:sldMk cId="749460485" sldId="379"/>
            <ac:picMk id="9" creationId="{74DDB32D-27CD-4162-8E5D-D0EF97465CE6}"/>
          </ac:picMkLst>
        </pc:picChg>
        <pc:picChg chg="add mod">
          <ac:chgData name="Zhang, Ming" userId="b82a8543-f1f7-489a-9aa1-19dfec147758" providerId="ADAL" clId="{6CA7E973-B405-46AF-9EE7-579B5CC26BF6}" dt="2022-11-22T16:03:16.149" v="2610" actId="1076"/>
          <ac:picMkLst>
            <pc:docMk/>
            <pc:sldMk cId="749460485" sldId="379"/>
            <ac:picMk id="11" creationId="{F5D94F3E-D60F-BFFC-CF30-BEF830AF4202}"/>
          </ac:picMkLst>
        </pc:picChg>
      </pc:sldChg>
      <pc:sldChg chg="add">
        <pc:chgData name="Zhang, Ming" userId="b82a8543-f1f7-489a-9aa1-19dfec147758" providerId="ADAL" clId="{6CA7E973-B405-46AF-9EE7-579B5CC26BF6}" dt="2022-11-22T17:14:24.665" v="3307"/>
        <pc:sldMkLst>
          <pc:docMk/>
          <pc:sldMk cId="3737447546" sldId="379"/>
        </pc:sldMkLst>
      </pc:sldChg>
      <pc:sldChg chg="add">
        <pc:chgData name="Zhang, Ming" userId="b82a8543-f1f7-489a-9aa1-19dfec147758" providerId="ADAL" clId="{6CA7E973-B405-46AF-9EE7-579B5CC26BF6}" dt="2022-11-22T17:14:24.665" v="3307"/>
        <pc:sldMkLst>
          <pc:docMk/>
          <pc:sldMk cId="1246027541" sldId="380"/>
        </pc:sldMkLst>
      </pc:sldChg>
      <pc:sldChg chg="addSp modSp new del mod">
        <pc:chgData name="Zhang, Ming" userId="b82a8543-f1f7-489a-9aa1-19dfec147758" providerId="ADAL" clId="{6CA7E973-B405-46AF-9EE7-579B5CC26BF6}" dt="2022-11-22T17:14:18.877" v="3306" actId="2696"/>
        <pc:sldMkLst>
          <pc:docMk/>
          <pc:sldMk cId="2921165106" sldId="380"/>
        </pc:sldMkLst>
        <pc:spChg chg="mod">
          <ac:chgData name="Zhang, Ming" userId="b82a8543-f1f7-489a-9aa1-19dfec147758" providerId="ADAL" clId="{6CA7E973-B405-46AF-9EE7-579B5CC26BF6}" dt="2022-11-22T16:07:09.880" v="2791" actId="20577"/>
          <ac:spMkLst>
            <pc:docMk/>
            <pc:sldMk cId="2921165106" sldId="380"/>
            <ac:spMk id="2" creationId="{D343BB84-614D-DA43-547A-B338CE9F27D2}"/>
          </ac:spMkLst>
        </pc:spChg>
        <pc:spChg chg="mod">
          <ac:chgData name="Zhang, Ming" userId="b82a8543-f1f7-489a-9aa1-19dfec147758" providerId="ADAL" clId="{6CA7E973-B405-46AF-9EE7-579B5CC26BF6}" dt="2022-11-22T16:05:25.722" v="2729" actId="20577"/>
          <ac:spMkLst>
            <pc:docMk/>
            <pc:sldMk cId="2921165106" sldId="380"/>
            <ac:spMk id="3" creationId="{ED8C2A7D-5B8A-740A-64C9-446F8C612513}"/>
          </ac:spMkLst>
        </pc:spChg>
        <pc:picChg chg="add mod">
          <ac:chgData name="Zhang, Ming" userId="b82a8543-f1f7-489a-9aa1-19dfec147758" providerId="ADAL" clId="{6CA7E973-B405-46AF-9EE7-579B5CC26BF6}" dt="2022-11-22T16:04:18.060" v="2689" actId="1076"/>
          <ac:picMkLst>
            <pc:docMk/>
            <pc:sldMk cId="2921165106" sldId="380"/>
            <ac:picMk id="5" creationId="{6119CF68-3569-9F98-95B2-F5B9E7DDA21E}"/>
          </ac:picMkLst>
        </pc:picChg>
        <pc:picChg chg="add mod">
          <ac:chgData name="Zhang, Ming" userId="b82a8543-f1f7-489a-9aa1-19dfec147758" providerId="ADAL" clId="{6CA7E973-B405-46AF-9EE7-579B5CC26BF6}" dt="2022-11-22T16:05:28.335" v="2730" actId="1076"/>
          <ac:picMkLst>
            <pc:docMk/>
            <pc:sldMk cId="2921165106" sldId="380"/>
            <ac:picMk id="7" creationId="{D4B32702-2440-3B2F-0E6B-3558D8B3FF5D}"/>
          </ac:picMkLst>
        </pc:picChg>
      </pc:sldChg>
      <pc:sldChg chg="add">
        <pc:chgData name="Zhang, Ming" userId="b82a8543-f1f7-489a-9aa1-19dfec147758" providerId="ADAL" clId="{6CA7E973-B405-46AF-9EE7-579B5CC26BF6}" dt="2022-11-22T17:14:24.665" v="3307"/>
        <pc:sldMkLst>
          <pc:docMk/>
          <pc:sldMk cId="2271613006" sldId="381"/>
        </pc:sldMkLst>
      </pc:sldChg>
      <pc:sldChg chg="addSp delSp modSp new del mod">
        <pc:chgData name="Zhang, Ming" userId="b82a8543-f1f7-489a-9aa1-19dfec147758" providerId="ADAL" clId="{6CA7E973-B405-46AF-9EE7-579B5CC26BF6}" dt="2022-11-22T17:14:18.877" v="3306" actId="2696"/>
        <pc:sldMkLst>
          <pc:docMk/>
          <pc:sldMk cId="3210656722" sldId="381"/>
        </pc:sldMkLst>
        <pc:spChg chg="mod">
          <ac:chgData name="Zhang, Ming" userId="b82a8543-f1f7-489a-9aa1-19dfec147758" providerId="ADAL" clId="{6CA7E973-B405-46AF-9EE7-579B5CC26BF6}" dt="2022-11-22T16:05:47.689" v="2749" actId="20577"/>
          <ac:spMkLst>
            <pc:docMk/>
            <pc:sldMk cId="3210656722" sldId="381"/>
            <ac:spMk id="2" creationId="{97BEB282-B62E-0B62-669F-726FD8519588}"/>
          </ac:spMkLst>
        </pc:spChg>
        <pc:spChg chg="del">
          <ac:chgData name="Zhang, Ming" userId="b82a8543-f1f7-489a-9aa1-19dfec147758" providerId="ADAL" clId="{6CA7E973-B405-46AF-9EE7-579B5CC26BF6}" dt="2022-11-22T16:05:56.281" v="2750" actId="478"/>
          <ac:spMkLst>
            <pc:docMk/>
            <pc:sldMk cId="3210656722" sldId="381"/>
            <ac:spMk id="3" creationId="{0BAD235B-4F4C-EA18-6A1E-41F934A3C6E9}"/>
          </ac:spMkLst>
        </pc:spChg>
        <pc:picChg chg="add mod">
          <ac:chgData name="Zhang, Ming" userId="b82a8543-f1f7-489a-9aa1-19dfec147758" providerId="ADAL" clId="{6CA7E973-B405-46AF-9EE7-579B5CC26BF6}" dt="2022-11-22T16:05:59.457" v="2752" actId="1076"/>
          <ac:picMkLst>
            <pc:docMk/>
            <pc:sldMk cId="3210656722" sldId="381"/>
            <ac:picMk id="5" creationId="{B051CB2B-94A0-F149-8236-C5F9ECEB5710}"/>
          </ac:picMkLst>
        </pc:picChg>
      </pc:sldChg>
      <pc:sldChg chg="addSp modSp add mod">
        <pc:chgData name="Zhang, Ming" userId="b82a8543-f1f7-489a-9aa1-19dfec147758" providerId="ADAL" clId="{6CA7E973-B405-46AF-9EE7-579B5CC26BF6}" dt="2022-11-22T17:15:22.329" v="3338" actId="20577"/>
        <pc:sldMkLst>
          <pc:docMk/>
          <pc:sldMk cId="1766839427" sldId="382"/>
        </pc:sldMkLst>
        <pc:spChg chg="add mod">
          <ac:chgData name="Zhang, Ming" userId="b82a8543-f1f7-489a-9aa1-19dfec147758" providerId="ADAL" clId="{6CA7E973-B405-46AF-9EE7-579B5CC26BF6}" dt="2022-11-22T17:15:22.329" v="3338" actId="20577"/>
          <ac:spMkLst>
            <pc:docMk/>
            <pc:sldMk cId="1766839427" sldId="382"/>
            <ac:spMk id="3" creationId="{D06BFBB2-5B19-7C2D-0B8C-D6170D46B437}"/>
          </ac:spMkLst>
        </pc:spChg>
        <pc:picChg chg="mod">
          <ac:chgData name="Zhang, Ming" userId="b82a8543-f1f7-489a-9aa1-19dfec147758" providerId="ADAL" clId="{6CA7E973-B405-46AF-9EE7-579B5CC26BF6}" dt="2022-11-22T17:14:44.620" v="3308" actId="1076"/>
          <ac:picMkLst>
            <pc:docMk/>
            <pc:sldMk cId="1766839427" sldId="382"/>
            <ac:picMk id="5" creationId="{FBC07879-35ED-BC5E-28B2-2BAF5DCF06F2}"/>
          </ac:picMkLst>
        </pc:picChg>
      </pc:sldChg>
      <pc:sldChg chg="addSp delSp modSp new del mod">
        <pc:chgData name="Zhang, Ming" userId="b82a8543-f1f7-489a-9aa1-19dfec147758" providerId="ADAL" clId="{6CA7E973-B405-46AF-9EE7-579B5CC26BF6}" dt="2022-11-22T17:14:18.877" v="3306" actId="2696"/>
        <pc:sldMkLst>
          <pc:docMk/>
          <pc:sldMk cId="4126400679" sldId="382"/>
        </pc:sldMkLst>
        <pc:spChg chg="mod">
          <ac:chgData name="Zhang, Ming" userId="b82a8543-f1f7-489a-9aa1-19dfec147758" providerId="ADAL" clId="{6CA7E973-B405-46AF-9EE7-579B5CC26BF6}" dt="2022-11-22T16:06:59.425" v="2785" actId="20577"/>
          <ac:spMkLst>
            <pc:docMk/>
            <pc:sldMk cId="4126400679" sldId="382"/>
            <ac:spMk id="2" creationId="{426C75DD-4E76-7A14-D37F-3409822AB3C1}"/>
          </ac:spMkLst>
        </pc:spChg>
        <pc:spChg chg="del">
          <ac:chgData name="Zhang, Ming" userId="b82a8543-f1f7-489a-9aa1-19dfec147758" providerId="ADAL" clId="{6CA7E973-B405-46AF-9EE7-579B5CC26BF6}" dt="2022-11-22T16:06:52.414" v="2779" actId="478"/>
          <ac:spMkLst>
            <pc:docMk/>
            <pc:sldMk cId="4126400679" sldId="382"/>
            <ac:spMk id="3" creationId="{5182ED65-32D2-C34E-BA70-B48C108B55D6}"/>
          </ac:spMkLst>
        </pc:spChg>
        <pc:picChg chg="add mod">
          <ac:chgData name="Zhang, Ming" userId="b82a8543-f1f7-489a-9aa1-19dfec147758" providerId="ADAL" clId="{6CA7E973-B405-46AF-9EE7-579B5CC26BF6}" dt="2022-11-22T16:06:54.707" v="2781" actId="1076"/>
          <ac:picMkLst>
            <pc:docMk/>
            <pc:sldMk cId="4126400679" sldId="382"/>
            <ac:picMk id="5" creationId="{FBC07879-35ED-BC5E-28B2-2BAF5DCF06F2}"/>
          </ac:picMkLst>
        </pc:picChg>
      </pc:sldChg>
      <pc:sldChg chg="addSp modSp new del mod">
        <pc:chgData name="Zhang, Ming" userId="b82a8543-f1f7-489a-9aa1-19dfec147758" providerId="ADAL" clId="{6CA7E973-B405-46AF-9EE7-579B5CC26BF6}" dt="2022-11-22T17:14:18.877" v="3306" actId="2696"/>
        <pc:sldMkLst>
          <pc:docMk/>
          <pc:sldMk cId="1442180523" sldId="383"/>
        </pc:sldMkLst>
        <pc:spChg chg="mod">
          <ac:chgData name="Zhang, Ming" userId="b82a8543-f1f7-489a-9aa1-19dfec147758" providerId="ADAL" clId="{6CA7E973-B405-46AF-9EE7-579B5CC26BF6}" dt="2022-11-22T16:10:44.554" v="2873" actId="20577"/>
          <ac:spMkLst>
            <pc:docMk/>
            <pc:sldMk cId="1442180523" sldId="383"/>
            <ac:spMk id="2" creationId="{54EDE8BE-82AE-6536-4BE8-889961F01114}"/>
          </ac:spMkLst>
        </pc:spChg>
        <pc:spChg chg="mod">
          <ac:chgData name="Zhang, Ming" userId="b82a8543-f1f7-489a-9aa1-19dfec147758" providerId="ADAL" clId="{6CA7E973-B405-46AF-9EE7-579B5CC26BF6}" dt="2022-11-22T16:11:33.350" v="2922" actId="5793"/>
          <ac:spMkLst>
            <pc:docMk/>
            <pc:sldMk cId="1442180523" sldId="383"/>
            <ac:spMk id="3" creationId="{D58F3818-1173-8B94-C1E6-ED7B0D22A724}"/>
          </ac:spMkLst>
        </pc:spChg>
        <pc:picChg chg="add mod">
          <ac:chgData name="Zhang, Ming" userId="b82a8543-f1f7-489a-9aa1-19dfec147758" providerId="ADAL" clId="{6CA7E973-B405-46AF-9EE7-579B5CC26BF6}" dt="2022-11-22T16:11:36.013" v="2924" actId="1076"/>
          <ac:picMkLst>
            <pc:docMk/>
            <pc:sldMk cId="1442180523" sldId="383"/>
            <ac:picMk id="5" creationId="{424F1A29-5279-20D3-9270-76BD82FAD011}"/>
          </ac:picMkLst>
        </pc:picChg>
      </pc:sldChg>
      <pc:sldChg chg="modSp add mod">
        <pc:chgData name="Zhang, Ming" userId="b82a8543-f1f7-489a-9aa1-19dfec147758" providerId="ADAL" clId="{6CA7E973-B405-46AF-9EE7-579B5CC26BF6}" dt="2022-11-23T13:06:43.409" v="3472" actId="207"/>
        <pc:sldMkLst>
          <pc:docMk/>
          <pc:sldMk cId="3728238272" sldId="383"/>
        </pc:sldMkLst>
        <pc:spChg chg="mod">
          <ac:chgData name="Zhang, Ming" userId="b82a8543-f1f7-489a-9aa1-19dfec147758" providerId="ADAL" clId="{6CA7E973-B405-46AF-9EE7-579B5CC26BF6}" dt="2022-11-23T13:06:43.409" v="3472" actId="207"/>
          <ac:spMkLst>
            <pc:docMk/>
            <pc:sldMk cId="3728238272" sldId="383"/>
            <ac:spMk id="3" creationId="{D58F3818-1173-8B94-C1E6-ED7B0D22A724}"/>
          </ac:spMkLst>
        </pc:spChg>
      </pc:sldChg>
      <pc:sldChg chg="modSp new mod">
        <pc:chgData name="Zhang, Ming" userId="b82a8543-f1f7-489a-9aa1-19dfec147758" providerId="ADAL" clId="{6CA7E973-B405-46AF-9EE7-579B5CC26BF6}" dt="2022-11-22T17:48:23.730" v="3412" actId="255"/>
        <pc:sldMkLst>
          <pc:docMk/>
          <pc:sldMk cId="4090333967" sldId="384"/>
        </pc:sldMkLst>
        <pc:spChg chg="mod">
          <ac:chgData name="Zhang, Ming" userId="b82a8543-f1f7-489a-9aa1-19dfec147758" providerId="ADAL" clId="{6CA7E973-B405-46AF-9EE7-579B5CC26BF6}" dt="2022-11-22T17:45:38.818" v="3359" actId="20577"/>
          <ac:spMkLst>
            <pc:docMk/>
            <pc:sldMk cId="4090333967" sldId="384"/>
            <ac:spMk id="2" creationId="{07D584B9-1FC4-1D57-35F6-8E71DE7EB488}"/>
          </ac:spMkLst>
        </pc:spChg>
        <pc:spChg chg="mod">
          <ac:chgData name="Zhang, Ming" userId="b82a8543-f1f7-489a-9aa1-19dfec147758" providerId="ADAL" clId="{6CA7E973-B405-46AF-9EE7-579B5CC26BF6}" dt="2022-11-22T17:48:23.730" v="3412" actId="255"/>
          <ac:spMkLst>
            <pc:docMk/>
            <pc:sldMk cId="4090333967" sldId="384"/>
            <ac:spMk id="3" creationId="{D81A6D55-AF90-081F-997A-49AABAD9A09D}"/>
          </ac:spMkLst>
        </pc:spChg>
      </pc:sldChg>
      <pc:sldMasterChg chg="delSldLayout">
        <pc:chgData name="Zhang, Ming" userId="b82a8543-f1f7-489a-9aa1-19dfec147758" providerId="ADAL" clId="{6CA7E973-B405-46AF-9EE7-579B5CC26BF6}" dt="2022-11-18T19:10:39.445" v="1135" actId="47"/>
        <pc:sldMasterMkLst>
          <pc:docMk/>
          <pc:sldMasterMk cId="0" sldId="2147483648"/>
        </pc:sldMasterMkLst>
        <pc:sldLayoutChg chg="del">
          <pc:chgData name="Zhang, Ming" userId="b82a8543-f1f7-489a-9aa1-19dfec147758" providerId="ADAL" clId="{6CA7E973-B405-46AF-9EE7-579B5CC26BF6}" dt="2022-11-18T19:10:39.445" v="1135" actId="47"/>
          <pc:sldLayoutMkLst>
            <pc:docMk/>
            <pc:sldMasterMk cId="0" sldId="2147483648"/>
            <pc:sldLayoutMk cId="27219605" sldId="2147483653"/>
          </pc:sldLayoutMkLst>
        </pc:sldLayoutChg>
        <pc:sldLayoutChg chg="del">
          <pc:chgData name="Zhang, Ming" userId="b82a8543-f1f7-489a-9aa1-19dfec147758" providerId="ADAL" clId="{6CA7E973-B405-46AF-9EE7-579B5CC26BF6}" dt="2022-11-18T19:09:24.168" v="1123" actId="47"/>
          <pc:sldLayoutMkLst>
            <pc:docMk/>
            <pc:sldMasterMk cId="0" sldId="2147483648"/>
            <pc:sldLayoutMk cId="2604504450" sldId="2147483654"/>
          </pc:sldLayoutMkLst>
        </pc:sldLayoutChg>
      </pc:sldMasterChg>
      <pc:sldMasterChg chg="delSldLayout">
        <pc:chgData name="Zhang, Ming" userId="b82a8543-f1f7-489a-9aa1-19dfec147758" providerId="ADAL" clId="{6CA7E973-B405-46AF-9EE7-579B5CC26BF6}" dt="2022-11-18T18:19:46.327" v="38" actId="47"/>
        <pc:sldMasterMkLst>
          <pc:docMk/>
          <pc:sldMasterMk cId="3515345073" sldId="2147483651"/>
        </pc:sldMasterMkLst>
        <pc:sldLayoutChg chg="del">
          <pc:chgData name="Zhang, Ming" userId="b82a8543-f1f7-489a-9aa1-19dfec147758" providerId="ADAL" clId="{6CA7E973-B405-46AF-9EE7-579B5CC26BF6}" dt="2022-11-18T18:19:46.327" v="38" actId="47"/>
          <pc:sldLayoutMkLst>
            <pc:docMk/>
            <pc:sldMasterMk cId="3515345073" sldId="2147483651"/>
            <pc:sldLayoutMk cId="1997610887" sldId="2147483654"/>
          </pc:sldLayoutMkLst>
        </pc:sldLayoutChg>
      </pc:sldMasterChg>
    </pc:docChg>
  </pc:docChgLst>
  <pc:docChgLst>
    <pc:chgData name="Zhang, Ming" userId="b82a8543-f1f7-489a-9aa1-19dfec147758" providerId="ADAL" clId="{7AE9F171-7215-464E-B564-552A53419E65}"/>
    <pc:docChg chg="undo custSel addSld delSld modSld">
      <pc:chgData name="Zhang, Ming" userId="b82a8543-f1f7-489a-9aa1-19dfec147758" providerId="ADAL" clId="{7AE9F171-7215-464E-B564-552A53419E65}" dt="2022-12-06T16:47:05.350" v="2809" actId="20577"/>
      <pc:docMkLst>
        <pc:docMk/>
      </pc:docMkLst>
      <pc:sldChg chg="modSp mod">
        <pc:chgData name="Zhang, Ming" userId="b82a8543-f1f7-489a-9aa1-19dfec147758" providerId="ADAL" clId="{7AE9F171-7215-464E-B564-552A53419E65}" dt="2022-12-06T13:48:15.122" v="39" actId="20577"/>
        <pc:sldMkLst>
          <pc:docMk/>
          <pc:sldMk cId="2671960317" sldId="260"/>
        </pc:sldMkLst>
        <pc:spChg chg="mod">
          <ac:chgData name="Zhang, Ming" userId="b82a8543-f1f7-489a-9aa1-19dfec147758" providerId="ADAL" clId="{7AE9F171-7215-464E-B564-552A53419E65}" dt="2022-12-06T13:48:15.122" v="39" actId="20577"/>
          <ac:spMkLst>
            <pc:docMk/>
            <pc:sldMk cId="2671960317" sldId="260"/>
            <ac:spMk id="4" creationId="{00000000-0000-0000-0000-000000000000}"/>
          </ac:spMkLst>
        </pc:spChg>
      </pc:sldChg>
      <pc:sldChg chg="modSp mod">
        <pc:chgData name="Zhang, Ming" userId="b82a8543-f1f7-489a-9aa1-19dfec147758" providerId="ADAL" clId="{7AE9F171-7215-464E-B564-552A53419E65}" dt="2022-12-06T13:48:36.844" v="67" actId="20577"/>
        <pc:sldMkLst>
          <pc:docMk/>
          <pc:sldMk cId="5946082" sldId="268"/>
        </pc:sldMkLst>
        <pc:spChg chg="mod">
          <ac:chgData name="Zhang, Ming" userId="b82a8543-f1f7-489a-9aa1-19dfec147758" providerId="ADAL" clId="{7AE9F171-7215-464E-B564-552A53419E65}" dt="2022-12-06T13:48:36.844" v="67" actId="20577"/>
          <ac:spMkLst>
            <pc:docMk/>
            <pc:sldMk cId="5946082" sldId="268"/>
            <ac:spMk id="3" creationId="{00000000-0000-0000-0000-000000000000}"/>
          </ac:spMkLst>
        </pc:spChg>
      </pc:sldChg>
      <pc:sldChg chg="modSp mod">
        <pc:chgData name="Zhang, Ming" userId="b82a8543-f1f7-489a-9aa1-19dfec147758" providerId="ADAL" clId="{7AE9F171-7215-464E-B564-552A53419E65}" dt="2022-12-06T13:49:57.601" v="93" actId="20577"/>
        <pc:sldMkLst>
          <pc:docMk/>
          <pc:sldMk cId="2934890774" sldId="352"/>
        </pc:sldMkLst>
        <pc:spChg chg="mod">
          <ac:chgData name="Zhang, Ming" userId="b82a8543-f1f7-489a-9aa1-19dfec147758" providerId="ADAL" clId="{7AE9F171-7215-464E-B564-552A53419E65}" dt="2022-12-06T13:49:57.601" v="93" actId="20577"/>
          <ac:spMkLst>
            <pc:docMk/>
            <pc:sldMk cId="2934890774" sldId="352"/>
            <ac:spMk id="6" creationId="{5A31ACBC-ED41-BA7B-410E-C71BE39BD59A}"/>
          </ac:spMkLst>
        </pc:spChg>
      </pc:sldChg>
      <pc:sldChg chg="delSp modSp mod">
        <pc:chgData name="Zhang, Ming" userId="b82a8543-f1f7-489a-9aa1-19dfec147758" providerId="ADAL" clId="{7AE9F171-7215-464E-B564-552A53419E65}" dt="2022-12-06T15:02:05.130" v="818" actId="207"/>
        <pc:sldMkLst>
          <pc:docMk/>
          <pc:sldMk cId="4147758436" sldId="394"/>
        </pc:sldMkLst>
        <pc:spChg chg="mod">
          <ac:chgData name="Zhang, Ming" userId="b82a8543-f1f7-489a-9aa1-19dfec147758" providerId="ADAL" clId="{7AE9F171-7215-464E-B564-552A53419E65}" dt="2022-12-06T14:59:21.313" v="762" actId="1076"/>
          <ac:spMkLst>
            <pc:docMk/>
            <pc:sldMk cId="4147758436" sldId="394"/>
            <ac:spMk id="2" creationId="{CF661BA2-463B-5CCD-E0F5-5EB70638106E}"/>
          </ac:spMkLst>
        </pc:spChg>
        <pc:spChg chg="mod">
          <ac:chgData name="Zhang, Ming" userId="b82a8543-f1f7-489a-9aa1-19dfec147758" providerId="ADAL" clId="{7AE9F171-7215-464E-B564-552A53419E65}" dt="2022-12-06T15:02:05.130" v="818" actId="207"/>
          <ac:spMkLst>
            <pc:docMk/>
            <pc:sldMk cId="4147758436" sldId="394"/>
            <ac:spMk id="3" creationId="{AC9A4005-1195-C078-DD83-B1F53EBCA030}"/>
          </ac:spMkLst>
        </pc:spChg>
        <pc:picChg chg="del">
          <ac:chgData name="Zhang, Ming" userId="b82a8543-f1f7-489a-9aa1-19dfec147758" providerId="ADAL" clId="{7AE9F171-7215-464E-B564-552A53419E65}" dt="2022-12-06T14:59:22.607" v="763" actId="478"/>
          <ac:picMkLst>
            <pc:docMk/>
            <pc:sldMk cId="4147758436" sldId="394"/>
            <ac:picMk id="5" creationId="{CDD4244C-4A73-2F12-899E-545F9477CD5E}"/>
          </ac:picMkLst>
        </pc:picChg>
      </pc:sldChg>
      <pc:sldChg chg="del">
        <pc:chgData name="Zhang, Ming" userId="b82a8543-f1f7-489a-9aa1-19dfec147758" providerId="ADAL" clId="{7AE9F171-7215-464E-B564-552A53419E65}" dt="2022-12-06T14:59:02.626" v="739" actId="47"/>
        <pc:sldMkLst>
          <pc:docMk/>
          <pc:sldMk cId="102315203" sldId="397"/>
        </pc:sldMkLst>
      </pc:sldChg>
      <pc:sldChg chg="del">
        <pc:chgData name="Zhang, Ming" userId="b82a8543-f1f7-489a-9aa1-19dfec147758" providerId="ADAL" clId="{7AE9F171-7215-464E-B564-552A53419E65}" dt="2022-12-06T15:08:23.927" v="843" actId="47"/>
        <pc:sldMkLst>
          <pc:docMk/>
          <pc:sldMk cId="1412402608" sldId="398"/>
        </pc:sldMkLst>
      </pc:sldChg>
      <pc:sldChg chg="del">
        <pc:chgData name="Zhang, Ming" userId="b82a8543-f1f7-489a-9aa1-19dfec147758" providerId="ADAL" clId="{7AE9F171-7215-464E-B564-552A53419E65}" dt="2022-12-06T15:08:23.927" v="843" actId="47"/>
        <pc:sldMkLst>
          <pc:docMk/>
          <pc:sldMk cId="1800635745" sldId="399"/>
        </pc:sldMkLst>
      </pc:sldChg>
      <pc:sldChg chg="modSp mod">
        <pc:chgData name="Zhang, Ming" userId="b82a8543-f1f7-489a-9aa1-19dfec147758" providerId="ADAL" clId="{7AE9F171-7215-464E-B564-552A53419E65}" dt="2022-12-06T14:27:26.223" v="177" actId="20577"/>
        <pc:sldMkLst>
          <pc:docMk/>
          <pc:sldMk cId="1266097979" sldId="479"/>
        </pc:sldMkLst>
        <pc:spChg chg="mod">
          <ac:chgData name="Zhang, Ming" userId="b82a8543-f1f7-489a-9aa1-19dfec147758" providerId="ADAL" clId="{7AE9F171-7215-464E-B564-552A53419E65}" dt="2022-12-06T13:50:12.873" v="103" actId="20577"/>
          <ac:spMkLst>
            <pc:docMk/>
            <pc:sldMk cId="1266097979" sldId="479"/>
            <ac:spMk id="2" creationId="{F8DE08E6-43D8-31F9-169C-75115775CE06}"/>
          </ac:spMkLst>
        </pc:spChg>
        <pc:spChg chg="mod">
          <ac:chgData name="Zhang, Ming" userId="b82a8543-f1f7-489a-9aa1-19dfec147758" providerId="ADAL" clId="{7AE9F171-7215-464E-B564-552A53419E65}" dt="2022-12-06T14:27:26.223" v="177" actId="20577"/>
          <ac:spMkLst>
            <pc:docMk/>
            <pc:sldMk cId="1266097979" sldId="479"/>
            <ac:spMk id="3" creationId="{4DEA7C73-BBB5-BB41-3355-BA7CB23681A2}"/>
          </ac:spMkLst>
        </pc:spChg>
      </pc:sldChg>
      <pc:sldChg chg="del">
        <pc:chgData name="Zhang, Ming" userId="b82a8543-f1f7-489a-9aa1-19dfec147758" providerId="ADAL" clId="{7AE9F171-7215-464E-B564-552A53419E65}" dt="2022-12-06T14:41:56.588" v="301" actId="47"/>
        <pc:sldMkLst>
          <pc:docMk/>
          <pc:sldMk cId="4064992488" sldId="481"/>
        </pc:sldMkLst>
      </pc:sldChg>
      <pc:sldChg chg="addSp delSp modSp mod modAnim">
        <pc:chgData name="Zhang, Ming" userId="b82a8543-f1f7-489a-9aa1-19dfec147758" providerId="ADAL" clId="{7AE9F171-7215-464E-B564-552A53419E65}" dt="2022-12-06T15:17:10.848" v="1125"/>
        <pc:sldMkLst>
          <pc:docMk/>
          <pc:sldMk cId="2435622246" sldId="482"/>
        </pc:sldMkLst>
        <pc:spChg chg="mod">
          <ac:chgData name="Zhang, Ming" userId="b82a8543-f1f7-489a-9aa1-19dfec147758" providerId="ADAL" clId="{7AE9F171-7215-464E-B564-552A53419E65}" dt="2022-12-06T14:53:52.412" v="664" actId="255"/>
          <ac:spMkLst>
            <pc:docMk/>
            <pc:sldMk cId="2435622246" sldId="482"/>
            <ac:spMk id="2" creationId="{030763F3-61B2-7ACD-A2CF-87AD47BFD861}"/>
          </ac:spMkLst>
        </pc:spChg>
        <pc:spChg chg="del">
          <ac:chgData name="Zhang, Ming" userId="b82a8543-f1f7-489a-9aa1-19dfec147758" providerId="ADAL" clId="{7AE9F171-7215-464E-B564-552A53419E65}" dt="2022-12-06T14:53:57.410" v="666" actId="478"/>
          <ac:spMkLst>
            <pc:docMk/>
            <pc:sldMk cId="2435622246" sldId="482"/>
            <ac:spMk id="3" creationId="{BF562AC0-2631-369F-1B60-117F5E8A0E94}"/>
          </ac:spMkLst>
        </pc:spChg>
        <pc:spChg chg="add del mod">
          <ac:chgData name="Zhang, Ming" userId="b82a8543-f1f7-489a-9aa1-19dfec147758" providerId="ADAL" clId="{7AE9F171-7215-464E-B564-552A53419E65}" dt="2022-12-06T14:56:15.562" v="676" actId="478"/>
          <ac:spMkLst>
            <pc:docMk/>
            <pc:sldMk cId="2435622246" sldId="482"/>
            <ac:spMk id="4" creationId="{748D8BFA-DF08-4544-7957-5207B40D140E}"/>
          </ac:spMkLst>
        </pc:spChg>
        <pc:picChg chg="del">
          <ac:chgData name="Zhang, Ming" userId="b82a8543-f1f7-489a-9aa1-19dfec147758" providerId="ADAL" clId="{7AE9F171-7215-464E-B564-552A53419E65}" dt="2022-12-06T14:53:54.783" v="665" actId="478"/>
          <ac:picMkLst>
            <pc:docMk/>
            <pc:sldMk cId="2435622246" sldId="482"/>
            <ac:picMk id="5" creationId="{A869CDA6-0E1A-C1A9-FA4D-7B80D0E810A1}"/>
          </ac:picMkLst>
        </pc:picChg>
        <pc:picChg chg="add mod">
          <ac:chgData name="Zhang, Ming" userId="b82a8543-f1f7-489a-9aa1-19dfec147758" providerId="ADAL" clId="{7AE9F171-7215-464E-B564-552A53419E65}" dt="2022-12-06T14:56:06.194" v="675" actId="1076"/>
          <ac:picMkLst>
            <pc:docMk/>
            <pc:sldMk cId="2435622246" sldId="482"/>
            <ac:picMk id="7" creationId="{F064DE41-B5B8-196D-A921-2FC9C45D647B}"/>
          </ac:picMkLst>
        </pc:picChg>
        <pc:picChg chg="add mod">
          <ac:chgData name="Zhang, Ming" userId="b82a8543-f1f7-489a-9aa1-19dfec147758" providerId="ADAL" clId="{7AE9F171-7215-464E-B564-552A53419E65}" dt="2022-12-06T14:55:57.785" v="672" actId="1076"/>
          <ac:picMkLst>
            <pc:docMk/>
            <pc:sldMk cId="2435622246" sldId="482"/>
            <ac:picMk id="9" creationId="{A3F71FA9-0C6B-324F-CA35-2EFE3BD33672}"/>
          </ac:picMkLst>
        </pc:picChg>
      </pc:sldChg>
      <pc:sldChg chg="del">
        <pc:chgData name="Zhang, Ming" userId="b82a8543-f1f7-489a-9aa1-19dfec147758" providerId="ADAL" clId="{7AE9F171-7215-464E-B564-552A53419E65}" dt="2022-12-06T15:08:23.927" v="843" actId="47"/>
        <pc:sldMkLst>
          <pc:docMk/>
          <pc:sldMk cId="2455277027" sldId="483"/>
        </pc:sldMkLst>
      </pc:sldChg>
      <pc:sldChg chg="del">
        <pc:chgData name="Zhang, Ming" userId="b82a8543-f1f7-489a-9aa1-19dfec147758" providerId="ADAL" clId="{7AE9F171-7215-464E-B564-552A53419E65}" dt="2022-12-06T15:08:23.927" v="843" actId="47"/>
        <pc:sldMkLst>
          <pc:docMk/>
          <pc:sldMk cId="953947922" sldId="484"/>
        </pc:sldMkLst>
      </pc:sldChg>
      <pc:sldChg chg="del">
        <pc:chgData name="Zhang, Ming" userId="b82a8543-f1f7-489a-9aa1-19dfec147758" providerId="ADAL" clId="{7AE9F171-7215-464E-B564-552A53419E65}" dt="2022-12-06T15:08:23.927" v="843" actId="47"/>
        <pc:sldMkLst>
          <pc:docMk/>
          <pc:sldMk cId="1558857493" sldId="485"/>
        </pc:sldMkLst>
      </pc:sldChg>
      <pc:sldChg chg="delSp modSp mod">
        <pc:chgData name="Zhang, Ming" userId="b82a8543-f1f7-489a-9aa1-19dfec147758" providerId="ADAL" clId="{7AE9F171-7215-464E-B564-552A53419E65}" dt="2022-12-06T15:13:15.210" v="985" actId="20577"/>
        <pc:sldMkLst>
          <pc:docMk/>
          <pc:sldMk cId="2046294135" sldId="486"/>
        </pc:sldMkLst>
        <pc:spChg chg="mod">
          <ac:chgData name="Zhang, Ming" userId="b82a8543-f1f7-489a-9aa1-19dfec147758" providerId="ADAL" clId="{7AE9F171-7215-464E-B564-552A53419E65}" dt="2022-12-06T15:09:15.696" v="886" actId="20577"/>
          <ac:spMkLst>
            <pc:docMk/>
            <pc:sldMk cId="2046294135" sldId="486"/>
            <ac:spMk id="2" creationId="{CF661BA2-463B-5CCD-E0F5-5EB70638106E}"/>
          </ac:spMkLst>
        </pc:spChg>
        <pc:spChg chg="mod">
          <ac:chgData name="Zhang, Ming" userId="b82a8543-f1f7-489a-9aa1-19dfec147758" providerId="ADAL" clId="{7AE9F171-7215-464E-B564-552A53419E65}" dt="2022-12-06T15:13:15.210" v="985" actId="20577"/>
          <ac:spMkLst>
            <pc:docMk/>
            <pc:sldMk cId="2046294135" sldId="486"/>
            <ac:spMk id="3" creationId="{AC9A4005-1195-C078-DD83-B1F53EBCA030}"/>
          </ac:spMkLst>
        </pc:spChg>
        <pc:picChg chg="del">
          <ac:chgData name="Zhang, Ming" userId="b82a8543-f1f7-489a-9aa1-19dfec147758" providerId="ADAL" clId="{7AE9F171-7215-464E-B564-552A53419E65}" dt="2022-12-06T15:09:25.891" v="887" actId="478"/>
          <ac:picMkLst>
            <pc:docMk/>
            <pc:sldMk cId="2046294135" sldId="486"/>
            <ac:picMk id="6" creationId="{F497A05A-E241-9196-0E48-676342207D8F}"/>
          </ac:picMkLst>
        </pc:picChg>
      </pc:sldChg>
      <pc:sldChg chg="addSp delSp modSp mod">
        <pc:chgData name="Zhang, Ming" userId="b82a8543-f1f7-489a-9aa1-19dfec147758" providerId="ADAL" clId="{7AE9F171-7215-464E-B564-552A53419E65}" dt="2022-12-06T15:18:25.038" v="1155" actId="1038"/>
        <pc:sldMkLst>
          <pc:docMk/>
          <pc:sldMk cId="1350985651" sldId="487"/>
        </pc:sldMkLst>
        <pc:spChg chg="mod">
          <ac:chgData name="Zhang, Ming" userId="b82a8543-f1f7-489a-9aa1-19dfec147758" providerId="ADAL" clId="{7AE9F171-7215-464E-B564-552A53419E65}" dt="2022-12-06T15:13:35.329" v="1012" actId="20577"/>
          <ac:spMkLst>
            <pc:docMk/>
            <pc:sldMk cId="1350985651" sldId="487"/>
            <ac:spMk id="2" creationId="{CF661BA2-463B-5CCD-E0F5-5EB70638106E}"/>
          </ac:spMkLst>
        </pc:spChg>
        <pc:spChg chg="mod">
          <ac:chgData name="Zhang, Ming" userId="b82a8543-f1f7-489a-9aa1-19dfec147758" providerId="ADAL" clId="{7AE9F171-7215-464E-B564-552A53419E65}" dt="2022-12-06T15:17:55.580" v="1149" actId="20577"/>
          <ac:spMkLst>
            <pc:docMk/>
            <pc:sldMk cId="1350985651" sldId="487"/>
            <ac:spMk id="3" creationId="{AC9A4005-1195-C078-DD83-B1F53EBCA030}"/>
          </ac:spMkLst>
        </pc:spChg>
        <pc:picChg chg="add mod">
          <ac:chgData name="Zhang, Ming" userId="b82a8543-f1f7-489a-9aa1-19dfec147758" providerId="ADAL" clId="{7AE9F171-7215-464E-B564-552A53419E65}" dt="2022-12-06T15:18:25.038" v="1155" actId="1038"/>
          <ac:picMkLst>
            <pc:docMk/>
            <pc:sldMk cId="1350985651" sldId="487"/>
            <ac:picMk id="5" creationId="{43F3CE30-48DB-97CA-F1C1-3DD14796A4FE}"/>
          </ac:picMkLst>
        </pc:picChg>
        <pc:picChg chg="del">
          <ac:chgData name="Zhang, Ming" userId="b82a8543-f1f7-489a-9aa1-19dfec147758" providerId="ADAL" clId="{7AE9F171-7215-464E-B564-552A53419E65}" dt="2022-12-06T15:13:43.853" v="1013" actId="478"/>
          <ac:picMkLst>
            <pc:docMk/>
            <pc:sldMk cId="1350985651" sldId="487"/>
            <ac:picMk id="6" creationId="{F497A05A-E241-9196-0E48-676342207D8F}"/>
          </ac:picMkLst>
        </pc:picChg>
      </pc:sldChg>
      <pc:sldChg chg="addSp delSp modSp mod modAnim">
        <pc:chgData name="Zhang, Ming" userId="b82a8543-f1f7-489a-9aa1-19dfec147758" providerId="ADAL" clId="{7AE9F171-7215-464E-B564-552A53419E65}" dt="2022-12-06T15:31:56.842" v="1468"/>
        <pc:sldMkLst>
          <pc:docMk/>
          <pc:sldMk cId="207186070" sldId="488"/>
        </pc:sldMkLst>
        <pc:spChg chg="mod">
          <ac:chgData name="Zhang, Ming" userId="b82a8543-f1f7-489a-9aa1-19dfec147758" providerId="ADAL" clId="{7AE9F171-7215-464E-B564-552A53419E65}" dt="2022-12-06T15:25:45.186" v="1295" actId="57"/>
          <ac:spMkLst>
            <pc:docMk/>
            <pc:sldMk cId="207186070" sldId="488"/>
            <ac:spMk id="2" creationId="{CF661BA2-463B-5CCD-E0F5-5EB70638106E}"/>
          </ac:spMkLst>
        </pc:spChg>
        <pc:spChg chg="mod">
          <ac:chgData name="Zhang, Ming" userId="b82a8543-f1f7-489a-9aa1-19dfec147758" providerId="ADAL" clId="{7AE9F171-7215-464E-B564-552A53419E65}" dt="2022-12-06T15:31:36.968" v="1464" actId="1076"/>
          <ac:spMkLst>
            <pc:docMk/>
            <pc:sldMk cId="207186070" sldId="488"/>
            <ac:spMk id="3" creationId="{AC9A4005-1195-C078-DD83-B1F53EBCA030}"/>
          </ac:spMkLst>
        </pc:spChg>
        <pc:picChg chg="add mod">
          <ac:chgData name="Zhang, Ming" userId="b82a8543-f1f7-489a-9aa1-19dfec147758" providerId="ADAL" clId="{7AE9F171-7215-464E-B564-552A53419E65}" dt="2022-12-06T15:31:36.968" v="1464" actId="1076"/>
          <ac:picMkLst>
            <pc:docMk/>
            <pc:sldMk cId="207186070" sldId="488"/>
            <ac:picMk id="5" creationId="{A69CBF26-8812-7FFF-7CF6-5D491FD275D2}"/>
          </ac:picMkLst>
        </pc:picChg>
        <pc:picChg chg="del">
          <ac:chgData name="Zhang, Ming" userId="b82a8543-f1f7-489a-9aa1-19dfec147758" providerId="ADAL" clId="{7AE9F171-7215-464E-B564-552A53419E65}" dt="2022-12-06T15:26:01.934" v="1296" actId="478"/>
          <ac:picMkLst>
            <pc:docMk/>
            <pc:sldMk cId="207186070" sldId="488"/>
            <ac:picMk id="6" creationId="{F497A05A-E241-9196-0E48-676342207D8F}"/>
          </ac:picMkLst>
        </pc:picChg>
      </pc:sldChg>
      <pc:sldChg chg="modSp mod">
        <pc:chgData name="Zhang, Ming" userId="b82a8543-f1f7-489a-9aa1-19dfec147758" providerId="ADAL" clId="{7AE9F171-7215-464E-B564-552A53419E65}" dt="2022-12-06T15:46:35.270" v="1646" actId="20577"/>
        <pc:sldMkLst>
          <pc:docMk/>
          <pc:sldMk cId="1787050896" sldId="489"/>
        </pc:sldMkLst>
        <pc:spChg chg="mod">
          <ac:chgData name="Zhang, Ming" userId="b82a8543-f1f7-489a-9aa1-19dfec147758" providerId="ADAL" clId="{7AE9F171-7215-464E-B564-552A53419E65}" dt="2022-12-06T15:40:18.512" v="1491" actId="20577"/>
          <ac:spMkLst>
            <pc:docMk/>
            <pc:sldMk cId="1787050896" sldId="489"/>
            <ac:spMk id="2" creationId="{26863FF0-7C62-0A2A-4BDF-6788219CEDE6}"/>
          </ac:spMkLst>
        </pc:spChg>
        <pc:spChg chg="mod">
          <ac:chgData name="Zhang, Ming" userId="b82a8543-f1f7-489a-9aa1-19dfec147758" providerId="ADAL" clId="{7AE9F171-7215-464E-B564-552A53419E65}" dt="2022-12-06T15:46:35.270" v="1646" actId="20577"/>
          <ac:spMkLst>
            <pc:docMk/>
            <pc:sldMk cId="1787050896" sldId="489"/>
            <ac:spMk id="3" creationId="{0FD9A245-B264-3C1C-6F75-5605F6B93DA8}"/>
          </ac:spMkLst>
        </pc:spChg>
      </pc:sldChg>
      <pc:sldChg chg="del">
        <pc:chgData name="Zhang, Ming" userId="b82a8543-f1f7-489a-9aa1-19dfec147758" providerId="ADAL" clId="{7AE9F171-7215-464E-B564-552A53419E65}" dt="2022-12-06T15:54:45.558" v="1753" actId="47"/>
        <pc:sldMkLst>
          <pc:docMk/>
          <pc:sldMk cId="3966524505" sldId="490"/>
        </pc:sldMkLst>
      </pc:sldChg>
      <pc:sldChg chg="modSp mod">
        <pc:chgData name="Zhang, Ming" userId="b82a8543-f1f7-489a-9aa1-19dfec147758" providerId="ADAL" clId="{7AE9F171-7215-464E-B564-552A53419E65}" dt="2022-12-06T15:53:47.813" v="1751" actId="16959"/>
        <pc:sldMkLst>
          <pc:docMk/>
          <pc:sldMk cId="1822050452" sldId="491"/>
        </pc:sldMkLst>
        <pc:spChg chg="mod">
          <ac:chgData name="Zhang, Ming" userId="b82a8543-f1f7-489a-9aa1-19dfec147758" providerId="ADAL" clId="{7AE9F171-7215-464E-B564-552A53419E65}" dt="2022-12-06T15:48:41.548" v="1660" actId="20577"/>
          <ac:spMkLst>
            <pc:docMk/>
            <pc:sldMk cId="1822050452" sldId="491"/>
            <ac:spMk id="2" creationId="{26863FF0-7C62-0A2A-4BDF-6788219CEDE6}"/>
          </ac:spMkLst>
        </pc:spChg>
        <pc:spChg chg="mod">
          <ac:chgData name="Zhang, Ming" userId="b82a8543-f1f7-489a-9aa1-19dfec147758" providerId="ADAL" clId="{7AE9F171-7215-464E-B564-552A53419E65}" dt="2022-12-06T15:53:47.813" v="1751" actId="16959"/>
          <ac:spMkLst>
            <pc:docMk/>
            <pc:sldMk cId="1822050452" sldId="491"/>
            <ac:spMk id="3" creationId="{0FD9A245-B264-3C1C-6F75-5605F6B93DA8}"/>
          </ac:spMkLst>
        </pc:spChg>
      </pc:sldChg>
      <pc:sldChg chg="del">
        <pc:chgData name="Zhang, Ming" userId="b82a8543-f1f7-489a-9aa1-19dfec147758" providerId="ADAL" clId="{7AE9F171-7215-464E-B564-552A53419E65}" dt="2022-12-06T15:54:34.750" v="1752" actId="47"/>
        <pc:sldMkLst>
          <pc:docMk/>
          <pc:sldMk cId="1726273455" sldId="492"/>
        </pc:sldMkLst>
      </pc:sldChg>
      <pc:sldChg chg="del">
        <pc:chgData name="Zhang, Ming" userId="b82a8543-f1f7-489a-9aa1-19dfec147758" providerId="ADAL" clId="{7AE9F171-7215-464E-B564-552A53419E65}" dt="2022-12-06T15:54:45.558" v="1753" actId="47"/>
        <pc:sldMkLst>
          <pc:docMk/>
          <pc:sldMk cId="1042485335" sldId="493"/>
        </pc:sldMkLst>
      </pc:sldChg>
      <pc:sldChg chg="addSp modSp mod">
        <pc:chgData name="Zhang, Ming" userId="b82a8543-f1f7-489a-9aa1-19dfec147758" providerId="ADAL" clId="{7AE9F171-7215-464E-B564-552A53419E65}" dt="2022-12-06T15:55:26.171" v="1794" actId="1076"/>
        <pc:sldMkLst>
          <pc:docMk/>
          <pc:sldMk cId="3100439959" sldId="494"/>
        </pc:sldMkLst>
        <pc:spChg chg="mod">
          <ac:chgData name="Zhang, Ming" userId="b82a8543-f1f7-489a-9aa1-19dfec147758" providerId="ADAL" clId="{7AE9F171-7215-464E-B564-552A53419E65}" dt="2022-12-06T15:55:01.712" v="1791" actId="20577"/>
          <ac:spMkLst>
            <pc:docMk/>
            <pc:sldMk cId="3100439959" sldId="494"/>
            <ac:spMk id="2" creationId="{F2205507-B299-C501-723F-1C5D594ABA84}"/>
          </ac:spMkLst>
        </pc:spChg>
        <pc:spChg chg="mod">
          <ac:chgData name="Zhang, Ming" userId="b82a8543-f1f7-489a-9aa1-19dfec147758" providerId="ADAL" clId="{7AE9F171-7215-464E-B564-552A53419E65}" dt="2022-12-06T15:55:07.862" v="1792" actId="20577"/>
          <ac:spMkLst>
            <pc:docMk/>
            <pc:sldMk cId="3100439959" sldId="494"/>
            <ac:spMk id="3" creationId="{A7441E26-0035-1321-BA5C-7B4BCE6440A7}"/>
          </ac:spMkLst>
        </pc:spChg>
        <pc:picChg chg="add mod">
          <ac:chgData name="Zhang, Ming" userId="b82a8543-f1f7-489a-9aa1-19dfec147758" providerId="ADAL" clId="{7AE9F171-7215-464E-B564-552A53419E65}" dt="2022-12-06T15:55:26.171" v="1794" actId="1076"/>
          <ac:picMkLst>
            <pc:docMk/>
            <pc:sldMk cId="3100439959" sldId="494"/>
            <ac:picMk id="5" creationId="{F65E30C8-8643-8D1E-223B-0C1281912AF4}"/>
          </ac:picMkLst>
        </pc:picChg>
      </pc:sldChg>
      <pc:sldChg chg="del">
        <pc:chgData name="Zhang, Ming" userId="b82a8543-f1f7-489a-9aa1-19dfec147758" providerId="ADAL" clId="{7AE9F171-7215-464E-B564-552A53419E65}" dt="2022-12-06T15:54:45.558" v="1753" actId="47"/>
        <pc:sldMkLst>
          <pc:docMk/>
          <pc:sldMk cId="1949146937" sldId="495"/>
        </pc:sldMkLst>
      </pc:sldChg>
      <pc:sldChg chg="del">
        <pc:chgData name="Zhang, Ming" userId="b82a8543-f1f7-489a-9aa1-19dfec147758" providerId="ADAL" clId="{7AE9F171-7215-464E-B564-552A53419E65}" dt="2022-12-06T15:54:45.558" v="1753" actId="47"/>
        <pc:sldMkLst>
          <pc:docMk/>
          <pc:sldMk cId="3109969744" sldId="496"/>
        </pc:sldMkLst>
      </pc:sldChg>
      <pc:sldChg chg="del">
        <pc:chgData name="Zhang, Ming" userId="b82a8543-f1f7-489a-9aa1-19dfec147758" providerId="ADAL" clId="{7AE9F171-7215-464E-B564-552A53419E65}" dt="2022-12-06T15:54:45.558" v="1753" actId="47"/>
        <pc:sldMkLst>
          <pc:docMk/>
          <pc:sldMk cId="3986236727" sldId="497"/>
        </pc:sldMkLst>
      </pc:sldChg>
      <pc:sldChg chg="del">
        <pc:chgData name="Zhang, Ming" userId="b82a8543-f1f7-489a-9aa1-19dfec147758" providerId="ADAL" clId="{7AE9F171-7215-464E-B564-552A53419E65}" dt="2022-12-06T15:54:45.558" v="1753" actId="47"/>
        <pc:sldMkLst>
          <pc:docMk/>
          <pc:sldMk cId="2171582113" sldId="498"/>
        </pc:sldMkLst>
      </pc:sldChg>
      <pc:sldChg chg="del">
        <pc:chgData name="Zhang, Ming" userId="b82a8543-f1f7-489a-9aa1-19dfec147758" providerId="ADAL" clId="{7AE9F171-7215-464E-B564-552A53419E65}" dt="2022-12-06T15:54:45.558" v="1753" actId="47"/>
        <pc:sldMkLst>
          <pc:docMk/>
          <pc:sldMk cId="4038835224" sldId="499"/>
        </pc:sldMkLst>
      </pc:sldChg>
      <pc:sldChg chg="del">
        <pc:chgData name="Zhang, Ming" userId="b82a8543-f1f7-489a-9aa1-19dfec147758" providerId="ADAL" clId="{7AE9F171-7215-464E-B564-552A53419E65}" dt="2022-12-06T15:54:45.558" v="1753" actId="47"/>
        <pc:sldMkLst>
          <pc:docMk/>
          <pc:sldMk cId="1204499173" sldId="500"/>
        </pc:sldMkLst>
      </pc:sldChg>
      <pc:sldChg chg="del">
        <pc:chgData name="Zhang, Ming" userId="b82a8543-f1f7-489a-9aa1-19dfec147758" providerId="ADAL" clId="{7AE9F171-7215-464E-B564-552A53419E65}" dt="2022-12-06T15:54:45.558" v="1753" actId="47"/>
        <pc:sldMkLst>
          <pc:docMk/>
          <pc:sldMk cId="2787610217" sldId="501"/>
        </pc:sldMkLst>
      </pc:sldChg>
      <pc:sldChg chg="del">
        <pc:chgData name="Zhang, Ming" userId="b82a8543-f1f7-489a-9aa1-19dfec147758" providerId="ADAL" clId="{7AE9F171-7215-464E-B564-552A53419E65}" dt="2022-12-06T15:54:45.558" v="1753" actId="47"/>
        <pc:sldMkLst>
          <pc:docMk/>
          <pc:sldMk cId="919192015" sldId="502"/>
        </pc:sldMkLst>
      </pc:sldChg>
      <pc:sldChg chg="del">
        <pc:chgData name="Zhang, Ming" userId="b82a8543-f1f7-489a-9aa1-19dfec147758" providerId="ADAL" clId="{7AE9F171-7215-464E-B564-552A53419E65}" dt="2022-12-06T15:54:45.558" v="1753" actId="47"/>
        <pc:sldMkLst>
          <pc:docMk/>
          <pc:sldMk cId="1917187817" sldId="503"/>
        </pc:sldMkLst>
      </pc:sldChg>
      <pc:sldChg chg="del">
        <pc:chgData name="Zhang, Ming" userId="b82a8543-f1f7-489a-9aa1-19dfec147758" providerId="ADAL" clId="{7AE9F171-7215-464E-B564-552A53419E65}" dt="2022-12-06T15:54:45.558" v="1753" actId="47"/>
        <pc:sldMkLst>
          <pc:docMk/>
          <pc:sldMk cId="4241294666" sldId="504"/>
        </pc:sldMkLst>
      </pc:sldChg>
      <pc:sldChg chg="del">
        <pc:chgData name="Zhang, Ming" userId="b82a8543-f1f7-489a-9aa1-19dfec147758" providerId="ADAL" clId="{7AE9F171-7215-464E-B564-552A53419E65}" dt="2022-12-06T15:54:45.558" v="1753" actId="47"/>
        <pc:sldMkLst>
          <pc:docMk/>
          <pc:sldMk cId="4086642222" sldId="505"/>
        </pc:sldMkLst>
      </pc:sldChg>
      <pc:sldChg chg="del">
        <pc:chgData name="Zhang, Ming" userId="b82a8543-f1f7-489a-9aa1-19dfec147758" providerId="ADAL" clId="{7AE9F171-7215-464E-B564-552A53419E65}" dt="2022-12-06T15:54:45.558" v="1753" actId="47"/>
        <pc:sldMkLst>
          <pc:docMk/>
          <pc:sldMk cId="1285539077" sldId="506"/>
        </pc:sldMkLst>
      </pc:sldChg>
      <pc:sldChg chg="del">
        <pc:chgData name="Zhang, Ming" userId="b82a8543-f1f7-489a-9aa1-19dfec147758" providerId="ADAL" clId="{7AE9F171-7215-464E-B564-552A53419E65}" dt="2022-12-06T15:54:45.558" v="1753" actId="47"/>
        <pc:sldMkLst>
          <pc:docMk/>
          <pc:sldMk cId="2386233287" sldId="507"/>
        </pc:sldMkLst>
      </pc:sldChg>
      <pc:sldChg chg="del">
        <pc:chgData name="Zhang, Ming" userId="b82a8543-f1f7-489a-9aa1-19dfec147758" providerId="ADAL" clId="{7AE9F171-7215-464E-B564-552A53419E65}" dt="2022-12-06T15:54:45.558" v="1753" actId="47"/>
        <pc:sldMkLst>
          <pc:docMk/>
          <pc:sldMk cId="2779128782" sldId="508"/>
        </pc:sldMkLst>
      </pc:sldChg>
      <pc:sldChg chg="del">
        <pc:chgData name="Zhang, Ming" userId="b82a8543-f1f7-489a-9aa1-19dfec147758" providerId="ADAL" clId="{7AE9F171-7215-464E-B564-552A53419E65}" dt="2022-12-06T15:54:45.558" v="1753" actId="47"/>
        <pc:sldMkLst>
          <pc:docMk/>
          <pc:sldMk cId="2348199356" sldId="509"/>
        </pc:sldMkLst>
      </pc:sldChg>
      <pc:sldChg chg="del">
        <pc:chgData name="Zhang, Ming" userId="b82a8543-f1f7-489a-9aa1-19dfec147758" providerId="ADAL" clId="{7AE9F171-7215-464E-B564-552A53419E65}" dt="2022-12-06T15:54:45.558" v="1753" actId="47"/>
        <pc:sldMkLst>
          <pc:docMk/>
          <pc:sldMk cId="2638432773" sldId="510"/>
        </pc:sldMkLst>
      </pc:sldChg>
      <pc:sldChg chg="del">
        <pc:chgData name="Zhang, Ming" userId="b82a8543-f1f7-489a-9aa1-19dfec147758" providerId="ADAL" clId="{7AE9F171-7215-464E-B564-552A53419E65}" dt="2022-12-06T15:54:45.558" v="1753" actId="47"/>
        <pc:sldMkLst>
          <pc:docMk/>
          <pc:sldMk cId="431150289" sldId="511"/>
        </pc:sldMkLst>
      </pc:sldChg>
      <pc:sldChg chg="del">
        <pc:chgData name="Zhang, Ming" userId="b82a8543-f1f7-489a-9aa1-19dfec147758" providerId="ADAL" clId="{7AE9F171-7215-464E-B564-552A53419E65}" dt="2022-12-06T15:54:45.558" v="1753" actId="47"/>
        <pc:sldMkLst>
          <pc:docMk/>
          <pc:sldMk cId="4242500393" sldId="512"/>
        </pc:sldMkLst>
      </pc:sldChg>
      <pc:sldChg chg="del">
        <pc:chgData name="Zhang, Ming" userId="b82a8543-f1f7-489a-9aa1-19dfec147758" providerId="ADAL" clId="{7AE9F171-7215-464E-B564-552A53419E65}" dt="2022-12-06T15:54:45.558" v="1753" actId="47"/>
        <pc:sldMkLst>
          <pc:docMk/>
          <pc:sldMk cId="3090303231" sldId="513"/>
        </pc:sldMkLst>
      </pc:sldChg>
      <pc:sldChg chg="modSp add mod">
        <pc:chgData name="Zhang, Ming" userId="b82a8543-f1f7-489a-9aa1-19dfec147758" providerId="ADAL" clId="{7AE9F171-7215-464E-B564-552A53419E65}" dt="2022-12-06T14:42:19.638" v="324" actId="5793"/>
        <pc:sldMkLst>
          <pc:docMk/>
          <pc:sldMk cId="2341069920" sldId="514"/>
        </pc:sldMkLst>
        <pc:spChg chg="mod">
          <ac:chgData name="Zhang, Ming" userId="b82a8543-f1f7-489a-9aa1-19dfec147758" providerId="ADAL" clId="{7AE9F171-7215-464E-B564-552A53419E65}" dt="2022-12-06T14:42:19.638" v="324" actId="5793"/>
          <ac:spMkLst>
            <pc:docMk/>
            <pc:sldMk cId="2341069920" sldId="514"/>
            <ac:spMk id="3" creationId="{4DEA7C73-BBB5-BB41-3355-BA7CB23681A2}"/>
          </ac:spMkLst>
        </pc:spChg>
      </pc:sldChg>
      <pc:sldChg chg="modSp new mod">
        <pc:chgData name="Zhang, Ming" userId="b82a8543-f1f7-489a-9aa1-19dfec147758" providerId="ADAL" clId="{7AE9F171-7215-464E-B564-552A53419E65}" dt="2022-12-06T14:52:36.561" v="616" actId="114"/>
        <pc:sldMkLst>
          <pc:docMk/>
          <pc:sldMk cId="2884263144" sldId="515"/>
        </pc:sldMkLst>
        <pc:spChg chg="mod">
          <ac:chgData name="Zhang, Ming" userId="b82a8543-f1f7-489a-9aa1-19dfec147758" providerId="ADAL" clId="{7AE9F171-7215-464E-B564-552A53419E65}" dt="2022-12-06T14:52:00.885" v="594" actId="20577"/>
          <ac:spMkLst>
            <pc:docMk/>
            <pc:sldMk cId="2884263144" sldId="515"/>
            <ac:spMk id="2" creationId="{A35F860A-86B9-A9A2-805F-12D3BABB8A49}"/>
          </ac:spMkLst>
        </pc:spChg>
        <pc:spChg chg="mod">
          <ac:chgData name="Zhang, Ming" userId="b82a8543-f1f7-489a-9aa1-19dfec147758" providerId="ADAL" clId="{7AE9F171-7215-464E-B564-552A53419E65}" dt="2022-12-06T14:52:36.561" v="616" actId="114"/>
          <ac:spMkLst>
            <pc:docMk/>
            <pc:sldMk cId="2884263144" sldId="515"/>
            <ac:spMk id="3" creationId="{81A1D356-5951-7102-A0D5-9DE20C35F6A5}"/>
          </ac:spMkLst>
        </pc:spChg>
      </pc:sldChg>
      <pc:sldChg chg="modSp add mod">
        <pc:chgData name="Zhang, Ming" userId="b82a8543-f1f7-489a-9aa1-19dfec147758" providerId="ADAL" clId="{7AE9F171-7215-464E-B564-552A53419E65}" dt="2022-12-06T14:51:40.787" v="581" actId="113"/>
        <pc:sldMkLst>
          <pc:docMk/>
          <pc:sldMk cId="3866828361" sldId="516"/>
        </pc:sldMkLst>
        <pc:spChg chg="mod">
          <ac:chgData name="Zhang, Ming" userId="b82a8543-f1f7-489a-9aa1-19dfec147758" providerId="ADAL" clId="{7AE9F171-7215-464E-B564-552A53419E65}" dt="2022-12-06T14:42:41.190" v="350" actId="20577"/>
          <ac:spMkLst>
            <pc:docMk/>
            <pc:sldMk cId="3866828361" sldId="516"/>
            <ac:spMk id="2" creationId="{F8DE08E6-43D8-31F9-169C-75115775CE06}"/>
          </ac:spMkLst>
        </pc:spChg>
        <pc:spChg chg="mod">
          <ac:chgData name="Zhang, Ming" userId="b82a8543-f1f7-489a-9aa1-19dfec147758" providerId="ADAL" clId="{7AE9F171-7215-464E-B564-552A53419E65}" dt="2022-12-06T14:51:40.787" v="581" actId="113"/>
          <ac:spMkLst>
            <pc:docMk/>
            <pc:sldMk cId="3866828361" sldId="516"/>
            <ac:spMk id="3" creationId="{4DEA7C73-BBB5-BB41-3355-BA7CB23681A2}"/>
          </ac:spMkLst>
        </pc:spChg>
      </pc:sldChg>
      <pc:sldChg chg="addSp modSp new mod">
        <pc:chgData name="Zhang, Ming" userId="b82a8543-f1f7-489a-9aa1-19dfec147758" providerId="ADAL" clId="{7AE9F171-7215-464E-B564-552A53419E65}" dt="2022-12-06T14:57:54.957" v="738" actId="1076"/>
        <pc:sldMkLst>
          <pc:docMk/>
          <pc:sldMk cId="3106311061" sldId="517"/>
        </pc:sldMkLst>
        <pc:spChg chg="mod">
          <ac:chgData name="Zhang, Ming" userId="b82a8543-f1f7-489a-9aa1-19dfec147758" providerId="ADAL" clId="{7AE9F171-7215-464E-B564-552A53419E65}" dt="2022-12-06T14:57:27.656" v="695" actId="20577"/>
          <ac:spMkLst>
            <pc:docMk/>
            <pc:sldMk cId="3106311061" sldId="517"/>
            <ac:spMk id="2" creationId="{D96BC9C2-8CBC-C0EF-13F0-D4D542DA7B20}"/>
          </ac:spMkLst>
        </pc:spChg>
        <pc:spChg chg="mod">
          <ac:chgData name="Zhang, Ming" userId="b82a8543-f1f7-489a-9aa1-19dfec147758" providerId="ADAL" clId="{7AE9F171-7215-464E-B564-552A53419E65}" dt="2022-12-06T14:57:43.733" v="734" actId="14100"/>
          <ac:spMkLst>
            <pc:docMk/>
            <pc:sldMk cId="3106311061" sldId="517"/>
            <ac:spMk id="3" creationId="{678E7E2D-4AC5-E23C-94EC-51D5B0E17FDE}"/>
          </ac:spMkLst>
        </pc:spChg>
        <pc:picChg chg="add mod">
          <ac:chgData name="Zhang, Ming" userId="b82a8543-f1f7-489a-9aa1-19dfec147758" providerId="ADAL" clId="{7AE9F171-7215-464E-B564-552A53419E65}" dt="2022-12-06T14:57:54.957" v="738" actId="1076"/>
          <ac:picMkLst>
            <pc:docMk/>
            <pc:sldMk cId="3106311061" sldId="517"/>
            <ac:picMk id="5" creationId="{201D2A49-12DD-07D8-9ACC-0E6A4740150E}"/>
          </ac:picMkLst>
        </pc:picChg>
      </pc:sldChg>
      <pc:sldChg chg="addSp modSp add mod">
        <pc:chgData name="Zhang, Ming" userId="b82a8543-f1f7-489a-9aa1-19dfec147758" providerId="ADAL" clId="{7AE9F171-7215-464E-B564-552A53419E65}" dt="2022-12-06T15:04:42.749" v="842" actId="14100"/>
        <pc:sldMkLst>
          <pc:docMk/>
          <pc:sldMk cId="2575201807" sldId="518"/>
        </pc:sldMkLst>
        <pc:spChg chg="mod">
          <ac:chgData name="Zhang, Ming" userId="b82a8543-f1f7-489a-9aa1-19dfec147758" providerId="ADAL" clId="{7AE9F171-7215-464E-B564-552A53419E65}" dt="2022-12-06T15:03:37.930" v="829"/>
          <ac:spMkLst>
            <pc:docMk/>
            <pc:sldMk cId="2575201807" sldId="518"/>
            <ac:spMk id="3" creationId="{AC9A4005-1195-C078-DD83-B1F53EBCA030}"/>
          </ac:spMkLst>
        </pc:spChg>
        <pc:picChg chg="add mod">
          <ac:chgData name="Zhang, Ming" userId="b82a8543-f1f7-489a-9aa1-19dfec147758" providerId="ADAL" clId="{7AE9F171-7215-464E-B564-552A53419E65}" dt="2022-12-06T15:04:38.312" v="840" actId="14100"/>
          <ac:picMkLst>
            <pc:docMk/>
            <pc:sldMk cId="2575201807" sldId="518"/>
            <ac:picMk id="5" creationId="{22615931-AAD1-86D3-FDAD-86296D94B451}"/>
          </ac:picMkLst>
        </pc:picChg>
        <pc:picChg chg="add mod">
          <ac:chgData name="Zhang, Ming" userId="b82a8543-f1f7-489a-9aa1-19dfec147758" providerId="ADAL" clId="{7AE9F171-7215-464E-B564-552A53419E65}" dt="2022-12-06T15:04:42.749" v="842" actId="14100"/>
          <ac:picMkLst>
            <pc:docMk/>
            <pc:sldMk cId="2575201807" sldId="518"/>
            <ac:picMk id="7" creationId="{D7A238C5-AEC8-958E-6ED7-32F1F7B1B9F9}"/>
          </ac:picMkLst>
        </pc:picChg>
      </pc:sldChg>
      <pc:sldChg chg="addSp modSp new mod">
        <pc:chgData name="Zhang, Ming" userId="b82a8543-f1f7-489a-9aa1-19dfec147758" providerId="ADAL" clId="{7AE9F171-7215-464E-B564-552A53419E65}" dt="2022-12-06T15:24:36.397" v="1270"/>
        <pc:sldMkLst>
          <pc:docMk/>
          <pc:sldMk cId="1808626927" sldId="519"/>
        </pc:sldMkLst>
        <pc:spChg chg="mod">
          <ac:chgData name="Zhang, Ming" userId="b82a8543-f1f7-489a-9aa1-19dfec147758" providerId="ADAL" clId="{7AE9F171-7215-464E-B564-552A53419E65}" dt="2022-12-06T15:19:26.778" v="1195" actId="20577"/>
          <ac:spMkLst>
            <pc:docMk/>
            <pc:sldMk cId="1808626927" sldId="519"/>
            <ac:spMk id="2" creationId="{363BFEC0-5E34-A5F6-60A5-4F21C445437C}"/>
          </ac:spMkLst>
        </pc:spChg>
        <pc:spChg chg="mod">
          <ac:chgData name="Zhang, Ming" userId="b82a8543-f1f7-489a-9aa1-19dfec147758" providerId="ADAL" clId="{7AE9F171-7215-464E-B564-552A53419E65}" dt="2022-12-06T15:24:36.397" v="1270"/>
          <ac:spMkLst>
            <pc:docMk/>
            <pc:sldMk cId="1808626927" sldId="519"/>
            <ac:spMk id="3" creationId="{F0F76E82-49DC-8324-3CC1-8B4A70CB1ABF}"/>
          </ac:spMkLst>
        </pc:spChg>
        <pc:picChg chg="add mod">
          <ac:chgData name="Zhang, Ming" userId="b82a8543-f1f7-489a-9aa1-19dfec147758" providerId="ADAL" clId="{7AE9F171-7215-464E-B564-552A53419E65}" dt="2022-12-06T15:19:46.827" v="1199" actId="1076"/>
          <ac:picMkLst>
            <pc:docMk/>
            <pc:sldMk cId="1808626927" sldId="519"/>
            <ac:picMk id="4" creationId="{4221B2F7-CF44-6AD7-B623-23951A840031}"/>
          </ac:picMkLst>
        </pc:picChg>
      </pc:sldChg>
      <pc:sldChg chg="modSp new mod">
        <pc:chgData name="Zhang, Ming" userId="b82a8543-f1f7-489a-9aa1-19dfec147758" providerId="ADAL" clId="{7AE9F171-7215-464E-B564-552A53419E65}" dt="2022-12-06T16:06:34.148" v="2024" actId="20577"/>
        <pc:sldMkLst>
          <pc:docMk/>
          <pc:sldMk cId="1567823009" sldId="520"/>
        </pc:sldMkLst>
        <pc:spChg chg="mod">
          <ac:chgData name="Zhang, Ming" userId="b82a8543-f1f7-489a-9aa1-19dfec147758" providerId="ADAL" clId="{7AE9F171-7215-464E-B564-552A53419E65}" dt="2022-12-06T15:59:03.400" v="1821" actId="20577"/>
          <ac:spMkLst>
            <pc:docMk/>
            <pc:sldMk cId="1567823009" sldId="520"/>
            <ac:spMk id="2" creationId="{D963C2D7-E68E-6EF2-043C-49E8991B8202}"/>
          </ac:spMkLst>
        </pc:spChg>
        <pc:spChg chg="mod">
          <ac:chgData name="Zhang, Ming" userId="b82a8543-f1f7-489a-9aa1-19dfec147758" providerId="ADAL" clId="{7AE9F171-7215-464E-B564-552A53419E65}" dt="2022-12-06T16:06:34.148" v="2024" actId="20577"/>
          <ac:spMkLst>
            <pc:docMk/>
            <pc:sldMk cId="1567823009" sldId="520"/>
            <ac:spMk id="3" creationId="{F97976D7-8314-B094-7D82-99E3B6B373C4}"/>
          </ac:spMkLst>
        </pc:spChg>
      </pc:sldChg>
      <pc:sldChg chg="addSp modSp new mod">
        <pc:chgData name="Zhang, Ming" userId="b82a8543-f1f7-489a-9aa1-19dfec147758" providerId="ADAL" clId="{7AE9F171-7215-464E-B564-552A53419E65}" dt="2022-12-06T16:07:27.382" v="2055"/>
        <pc:sldMkLst>
          <pc:docMk/>
          <pc:sldMk cId="1809131281" sldId="521"/>
        </pc:sldMkLst>
        <pc:spChg chg="mod">
          <ac:chgData name="Zhang, Ming" userId="b82a8543-f1f7-489a-9aa1-19dfec147758" providerId="ADAL" clId="{7AE9F171-7215-464E-B564-552A53419E65}" dt="2022-12-06T16:05:37.840" v="2008"/>
          <ac:spMkLst>
            <pc:docMk/>
            <pc:sldMk cId="1809131281" sldId="521"/>
            <ac:spMk id="2" creationId="{F8BBF5AE-781B-17C5-24B8-22DC3B4AB09F}"/>
          </ac:spMkLst>
        </pc:spChg>
        <pc:spChg chg="mod">
          <ac:chgData name="Zhang, Ming" userId="b82a8543-f1f7-489a-9aa1-19dfec147758" providerId="ADAL" clId="{7AE9F171-7215-464E-B564-552A53419E65}" dt="2022-12-06T16:07:27.382" v="2055"/>
          <ac:spMkLst>
            <pc:docMk/>
            <pc:sldMk cId="1809131281" sldId="521"/>
            <ac:spMk id="3" creationId="{B22A3992-880B-971B-5C22-AF798CA8EF5E}"/>
          </ac:spMkLst>
        </pc:spChg>
        <pc:picChg chg="add mod">
          <ac:chgData name="Zhang, Ming" userId="b82a8543-f1f7-489a-9aa1-19dfec147758" providerId="ADAL" clId="{7AE9F171-7215-464E-B564-552A53419E65}" dt="2022-12-06T16:06:40.021" v="2026" actId="1076"/>
          <ac:picMkLst>
            <pc:docMk/>
            <pc:sldMk cId="1809131281" sldId="521"/>
            <ac:picMk id="5" creationId="{5EEB33D7-D6A1-FD98-D329-5E4C713D6C2A}"/>
          </ac:picMkLst>
        </pc:picChg>
      </pc:sldChg>
      <pc:sldChg chg="addSp delSp modSp add mod">
        <pc:chgData name="Zhang, Ming" userId="b82a8543-f1f7-489a-9aa1-19dfec147758" providerId="ADAL" clId="{7AE9F171-7215-464E-B564-552A53419E65}" dt="2022-12-06T16:11:39.612" v="2151" actId="1076"/>
        <pc:sldMkLst>
          <pc:docMk/>
          <pc:sldMk cId="1124086786" sldId="522"/>
        </pc:sldMkLst>
        <pc:spChg chg="mod">
          <ac:chgData name="Zhang, Ming" userId="b82a8543-f1f7-489a-9aa1-19dfec147758" providerId="ADAL" clId="{7AE9F171-7215-464E-B564-552A53419E65}" dt="2022-12-06T16:11:30.255" v="2147" actId="20577"/>
          <ac:spMkLst>
            <pc:docMk/>
            <pc:sldMk cId="1124086786" sldId="522"/>
            <ac:spMk id="3" creationId="{B22A3992-880B-971B-5C22-AF798CA8EF5E}"/>
          </ac:spMkLst>
        </pc:spChg>
        <pc:picChg chg="del">
          <ac:chgData name="Zhang, Ming" userId="b82a8543-f1f7-489a-9aa1-19dfec147758" providerId="ADAL" clId="{7AE9F171-7215-464E-B564-552A53419E65}" dt="2022-12-06T16:08:28.161" v="2085" actId="478"/>
          <ac:picMkLst>
            <pc:docMk/>
            <pc:sldMk cId="1124086786" sldId="522"/>
            <ac:picMk id="5" creationId="{5EEB33D7-D6A1-FD98-D329-5E4C713D6C2A}"/>
          </ac:picMkLst>
        </pc:picChg>
        <pc:picChg chg="add mod">
          <ac:chgData name="Zhang, Ming" userId="b82a8543-f1f7-489a-9aa1-19dfec147758" providerId="ADAL" clId="{7AE9F171-7215-464E-B564-552A53419E65}" dt="2022-12-06T16:11:39.612" v="2151" actId="1076"/>
          <ac:picMkLst>
            <pc:docMk/>
            <pc:sldMk cId="1124086786" sldId="522"/>
            <ac:picMk id="6" creationId="{B7C0F4D9-EDB3-78D3-F51A-B463C89E0733}"/>
          </ac:picMkLst>
        </pc:picChg>
      </pc:sldChg>
      <pc:sldChg chg="modSp new mod">
        <pc:chgData name="Zhang, Ming" userId="b82a8543-f1f7-489a-9aa1-19dfec147758" providerId="ADAL" clId="{7AE9F171-7215-464E-B564-552A53419E65}" dt="2022-12-06T16:18:57.638" v="2293" actId="113"/>
        <pc:sldMkLst>
          <pc:docMk/>
          <pc:sldMk cId="3394928338" sldId="523"/>
        </pc:sldMkLst>
        <pc:spChg chg="mod">
          <ac:chgData name="Zhang, Ming" userId="b82a8543-f1f7-489a-9aa1-19dfec147758" providerId="ADAL" clId="{7AE9F171-7215-464E-B564-552A53419E65}" dt="2022-12-06T16:13:31.730" v="2172" actId="20577"/>
          <ac:spMkLst>
            <pc:docMk/>
            <pc:sldMk cId="3394928338" sldId="523"/>
            <ac:spMk id="2" creationId="{CD3FAF32-0C1C-8FD3-1FF6-D53F4B68D79E}"/>
          </ac:spMkLst>
        </pc:spChg>
        <pc:spChg chg="mod">
          <ac:chgData name="Zhang, Ming" userId="b82a8543-f1f7-489a-9aa1-19dfec147758" providerId="ADAL" clId="{7AE9F171-7215-464E-B564-552A53419E65}" dt="2022-12-06T16:18:57.638" v="2293" actId="113"/>
          <ac:spMkLst>
            <pc:docMk/>
            <pc:sldMk cId="3394928338" sldId="523"/>
            <ac:spMk id="3" creationId="{7D6D8A5C-AFC7-11F8-E531-5F18E9704B44}"/>
          </ac:spMkLst>
        </pc:spChg>
      </pc:sldChg>
      <pc:sldChg chg="modSp new mod">
        <pc:chgData name="Zhang, Ming" userId="b82a8543-f1f7-489a-9aa1-19dfec147758" providerId="ADAL" clId="{7AE9F171-7215-464E-B564-552A53419E65}" dt="2022-12-06T16:22:36.059" v="2365" actId="207"/>
        <pc:sldMkLst>
          <pc:docMk/>
          <pc:sldMk cId="1844483142" sldId="524"/>
        </pc:sldMkLst>
        <pc:spChg chg="mod">
          <ac:chgData name="Zhang, Ming" userId="b82a8543-f1f7-489a-9aa1-19dfec147758" providerId="ADAL" clId="{7AE9F171-7215-464E-B564-552A53419E65}" dt="2022-12-06T16:19:17.193" v="2314" actId="20577"/>
          <ac:spMkLst>
            <pc:docMk/>
            <pc:sldMk cId="1844483142" sldId="524"/>
            <ac:spMk id="2" creationId="{6A6CE77F-C7BB-0EEA-B0F6-CC23FD7C15AD}"/>
          </ac:spMkLst>
        </pc:spChg>
        <pc:spChg chg="mod">
          <ac:chgData name="Zhang, Ming" userId="b82a8543-f1f7-489a-9aa1-19dfec147758" providerId="ADAL" clId="{7AE9F171-7215-464E-B564-552A53419E65}" dt="2022-12-06T16:22:36.059" v="2365" actId="207"/>
          <ac:spMkLst>
            <pc:docMk/>
            <pc:sldMk cId="1844483142" sldId="524"/>
            <ac:spMk id="3" creationId="{FE6C3DBE-A3B8-0A6A-FC2B-D257D1EF8919}"/>
          </ac:spMkLst>
        </pc:spChg>
      </pc:sldChg>
      <pc:sldChg chg="modSp new mod">
        <pc:chgData name="Zhang, Ming" userId="b82a8543-f1f7-489a-9aa1-19dfec147758" providerId="ADAL" clId="{7AE9F171-7215-464E-B564-552A53419E65}" dt="2022-12-06T16:26:20.360" v="2466" actId="20577"/>
        <pc:sldMkLst>
          <pc:docMk/>
          <pc:sldMk cId="263412726" sldId="525"/>
        </pc:sldMkLst>
        <pc:spChg chg="mod">
          <ac:chgData name="Zhang, Ming" userId="b82a8543-f1f7-489a-9aa1-19dfec147758" providerId="ADAL" clId="{7AE9F171-7215-464E-B564-552A53419E65}" dt="2022-12-06T16:23:11.896" v="2407" actId="14100"/>
          <ac:spMkLst>
            <pc:docMk/>
            <pc:sldMk cId="263412726" sldId="525"/>
            <ac:spMk id="2" creationId="{7D723C11-E9EA-5497-7DC7-B4E1B11164B8}"/>
          </ac:spMkLst>
        </pc:spChg>
        <pc:spChg chg="mod">
          <ac:chgData name="Zhang, Ming" userId="b82a8543-f1f7-489a-9aa1-19dfec147758" providerId="ADAL" clId="{7AE9F171-7215-464E-B564-552A53419E65}" dt="2022-12-06T16:26:20.360" v="2466" actId="20577"/>
          <ac:spMkLst>
            <pc:docMk/>
            <pc:sldMk cId="263412726" sldId="525"/>
            <ac:spMk id="3" creationId="{EDBB7697-EE44-8384-F088-B8EFCC54FD07}"/>
          </ac:spMkLst>
        </pc:spChg>
      </pc:sldChg>
      <pc:sldChg chg="modSp new mod modAnim">
        <pc:chgData name="Zhang, Ming" userId="b82a8543-f1f7-489a-9aa1-19dfec147758" providerId="ADAL" clId="{7AE9F171-7215-464E-B564-552A53419E65}" dt="2022-12-06T16:36:33.727" v="2671" actId="20577"/>
        <pc:sldMkLst>
          <pc:docMk/>
          <pc:sldMk cId="1544315304" sldId="526"/>
        </pc:sldMkLst>
        <pc:spChg chg="mod">
          <ac:chgData name="Zhang, Ming" userId="b82a8543-f1f7-489a-9aa1-19dfec147758" providerId="ADAL" clId="{7AE9F171-7215-464E-B564-552A53419E65}" dt="2022-12-06T16:26:50.542" v="2493" actId="20577"/>
          <ac:spMkLst>
            <pc:docMk/>
            <pc:sldMk cId="1544315304" sldId="526"/>
            <ac:spMk id="2" creationId="{3BE8F331-6666-A28D-E212-EE496E6C0E67}"/>
          </ac:spMkLst>
        </pc:spChg>
        <pc:spChg chg="mod">
          <ac:chgData name="Zhang, Ming" userId="b82a8543-f1f7-489a-9aa1-19dfec147758" providerId="ADAL" clId="{7AE9F171-7215-464E-B564-552A53419E65}" dt="2022-12-06T16:36:33.727" v="2671" actId="20577"/>
          <ac:spMkLst>
            <pc:docMk/>
            <pc:sldMk cId="1544315304" sldId="526"/>
            <ac:spMk id="3" creationId="{6C083BC2-4340-5385-C95F-4FE57A55CA38}"/>
          </ac:spMkLst>
        </pc:spChg>
      </pc:sldChg>
      <pc:sldChg chg="addSp modSp new mod">
        <pc:chgData name="Zhang, Ming" userId="b82a8543-f1f7-489a-9aa1-19dfec147758" providerId="ADAL" clId="{7AE9F171-7215-464E-B564-552A53419E65}" dt="2022-12-06T16:37:01.405" v="2675" actId="14100"/>
        <pc:sldMkLst>
          <pc:docMk/>
          <pc:sldMk cId="1210599719" sldId="527"/>
        </pc:sldMkLst>
        <pc:spChg chg="mod">
          <ac:chgData name="Zhang, Ming" userId="b82a8543-f1f7-489a-9aa1-19dfec147758" providerId="ADAL" clId="{7AE9F171-7215-464E-B564-552A53419E65}" dt="2022-12-06T16:31:49.671" v="2590"/>
          <ac:spMkLst>
            <pc:docMk/>
            <pc:sldMk cId="1210599719" sldId="527"/>
            <ac:spMk id="2" creationId="{B20818AD-9F98-97F6-5E05-2C0DAFCDC82A}"/>
          </ac:spMkLst>
        </pc:spChg>
        <pc:spChg chg="mod">
          <ac:chgData name="Zhang, Ming" userId="b82a8543-f1f7-489a-9aa1-19dfec147758" providerId="ADAL" clId="{7AE9F171-7215-464E-B564-552A53419E65}" dt="2022-12-06T16:35:48.098" v="2666" actId="20577"/>
          <ac:spMkLst>
            <pc:docMk/>
            <pc:sldMk cId="1210599719" sldId="527"/>
            <ac:spMk id="3" creationId="{411343DA-6CCF-15A0-AB56-D51A344ABB6C}"/>
          </ac:spMkLst>
        </pc:spChg>
        <pc:picChg chg="add mod">
          <ac:chgData name="Zhang, Ming" userId="b82a8543-f1f7-489a-9aa1-19dfec147758" providerId="ADAL" clId="{7AE9F171-7215-464E-B564-552A53419E65}" dt="2022-12-06T16:37:01.405" v="2675" actId="14100"/>
          <ac:picMkLst>
            <pc:docMk/>
            <pc:sldMk cId="1210599719" sldId="527"/>
            <ac:picMk id="5" creationId="{B3E82712-E6FB-84F1-4AB1-C51E6FD58D6E}"/>
          </ac:picMkLst>
        </pc:picChg>
        <pc:picChg chg="add mod">
          <ac:chgData name="Zhang, Ming" userId="b82a8543-f1f7-489a-9aa1-19dfec147758" providerId="ADAL" clId="{7AE9F171-7215-464E-B564-552A53419E65}" dt="2022-12-06T16:35:54.392" v="2669" actId="14100"/>
          <ac:picMkLst>
            <pc:docMk/>
            <pc:sldMk cId="1210599719" sldId="527"/>
            <ac:picMk id="7" creationId="{B7BD9B56-7329-5E9A-05B0-96E5328816E7}"/>
          </ac:picMkLst>
        </pc:picChg>
      </pc:sldChg>
      <pc:sldChg chg="addSp modSp new mod">
        <pc:chgData name="Zhang, Ming" userId="b82a8543-f1f7-489a-9aa1-19dfec147758" providerId="ADAL" clId="{7AE9F171-7215-464E-B564-552A53419E65}" dt="2022-12-06T16:47:05.350" v="2809" actId="20577"/>
        <pc:sldMkLst>
          <pc:docMk/>
          <pc:sldMk cId="4060604554" sldId="528"/>
        </pc:sldMkLst>
        <pc:spChg chg="mod">
          <ac:chgData name="Zhang, Ming" userId="b82a8543-f1f7-489a-9aa1-19dfec147758" providerId="ADAL" clId="{7AE9F171-7215-464E-B564-552A53419E65}" dt="2022-12-06T16:36:54.996" v="2673"/>
          <ac:spMkLst>
            <pc:docMk/>
            <pc:sldMk cId="4060604554" sldId="528"/>
            <ac:spMk id="2" creationId="{3B4A79AD-2513-B373-6776-1C7322E67CF7}"/>
          </ac:spMkLst>
        </pc:spChg>
        <pc:spChg chg="mod">
          <ac:chgData name="Zhang, Ming" userId="b82a8543-f1f7-489a-9aa1-19dfec147758" providerId="ADAL" clId="{7AE9F171-7215-464E-B564-552A53419E65}" dt="2022-12-06T16:47:05.350" v="2809" actId="20577"/>
          <ac:spMkLst>
            <pc:docMk/>
            <pc:sldMk cId="4060604554" sldId="528"/>
            <ac:spMk id="3" creationId="{517EE0E6-CFB2-C83F-D1E3-F4155F84F694}"/>
          </ac:spMkLst>
        </pc:spChg>
        <pc:picChg chg="add mod">
          <ac:chgData name="Zhang, Ming" userId="b82a8543-f1f7-489a-9aa1-19dfec147758" providerId="ADAL" clId="{7AE9F171-7215-464E-B564-552A53419E65}" dt="2022-12-06T16:44:04.099" v="2806" actId="1076"/>
          <ac:picMkLst>
            <pc:docMk/>
            <pc:sldMk cId="4060604554" sldId="528"/>
            <ac:picMk id="5" creationId="{401BB26F-93D8-94E2-669C-97FA9B08BC16}"/>
          </ac:picMkLst>
        </pc:picChg>
      </pc:sldChg>
    </pc:docChg>
  </pc:docChgLst>
  <pc:docChgLst>
    <pc:chgData name="Zhang, Ming" userId="b82a8543-f1f7-489a-9aa1-19dfec147758" providerId="ADAL" clId="{D499EFCD-4EF7-4DB8-AC2B-B9460FBA8D27}"/>
    <pc:docChg chg="undo custSel addSld delSld modSld sldOrd">
      <pc:chgData name="Zhang, Ming" userId="b82a8543-f1f7-489a-9aa1-19dfec147758" providerId="ADAL" clId="{D499EFCD-4EF7-4DB8-AC2B-B9460FBA8D27}" dt="2022-12-07T19:42:02.491" v="3671" actId="1076"/>
      <pc:docMkLst>
        <pc:docMk/>
      </pc:docMkLst>
      <pc:sldChg chg="modSp mod">
        <pc:chgData name="Zhang, Ming" userId="b82a8543-f1f7-489a-9aa1-19dfec147758" providerId="ADAL" clId="{D499EFCD-4EF7-4DB8-AC2B-B9460FBA8D27}" dt="2022-12-07T14:31:38.073" v="29" actId="20577"/>
        <pc:sldMkLst>
          <pc:docMk/>
          <pc:sldMk cId="2671960317" sldId="260"/>
        </pc:sldMkLst>
        <pc:spChg chg="mod">
          <ac:chgData name="Zhang, Ming" userId="b82a8543-f1f7-489a-9aa1-19dfec147758" providerId="ADAL" clId="{D499EFCD-4EF7-4DB8-AC2B-B9460FBA8D27}" dt="2022-12-07T14:31:38.073" v="29" actId="20577"/>
          <ac:spMkLst>
            <pc:docMk/>
            <pc:sldMk cId="2671960317" sldId="260"/>
            <ac:spMk id="4" creationId="{00000000-0000-0000-0000-000000000000}"/>
          </ac:spMkLst>
        </pc:spChg>
      </pc:sldChg>
      <pc:sldChg chg="modSp mod">
        <pc:chgData name="Zhang, Ming" userId="b82a8543-f1f7-489a-9aa1-19dfec147758" providerId="ADAL" clId="{D499EFCD-4EF7-4DB8-AC2B-B9460FBA8D27}" dt="2022-12-07T14:32:11.769" v="109" actId="20577"/>
        <pc:sldMkLst>
          <pc:docMk/>
          <pc:sldMk cId="5946082" sldId="268"/>
        </pc:sldMkLst>
        <pc:spChg chg="mod">
          <ac:chgData name="Zhang, Ming" userId="b82a8543-f1f7-489a-9aa1-19dfec147758" providerId="ADAL" clId="{D499EFCD-4EF7-4DB8-AC2B-B9460FBA8D27}" dt="2022-12-07T14:32:11.769" v="109" actId="20577"/>
          <ac:spMkLst>
            <pc:docMk/>
            <pc:sldMk cId="5946082" sldId="268"/>
            <ac:spMk id="3" creationId="{00000000-0000-0000-0000-000000000000}"/>
          </ac:spMkLst>
        </pc:spChg>
      </pc:sldChg>
      <pc:sldChg chg="modSp mod">
        <pc:chgData name="Zhang, Ming" userId="b82a8543-f1f7-489a-9aa1-19dfec147758" providerId="ADAL" clId="{D499EFCD-4EF7-4DB8-AC2B-B9460FBA8D27}" dt="2022-12-07T14:32:31.826" v="137" actId="20577"/>
        <pc:sldMkLst>
          <pc:docMk/>
          <pc:sldMk cId="2934890774" sldId="352"/>
        </pc:sldMkLst>
        <pc:spChg chg="mod">
          <ac:chgData name="Zhang, Ming" userId="b82a8543-f1f7-489a-9aa1-19dfec147758" providerId="ADAL" clId="{D499EFCD-4EF7-4DB8-AC2B-B9460FBA8D27}" dt="2022-12-07T14:32:31.826" v="137" actId="20577"/>
          <ac:spMkLst>
            <pc:docMk/>
            <pc:sldMk cId="2934890774" sldId="352"/>
            <ac:spMk id="6" creationId="{5A31ACBC-ED41-BA7B-410E-C71BE39BD59A}"/>
          </ac:spMkLst>
        </pc:spChg>
      </pc:sldChg>
      <pc:sldChg chg="del">
        <pc:chgData name="Zhang, Ming" userId="b82a8543-f1f7-489a-9aa1-19dfec147758" providerId="ADAL" clId="{D499EFCD-4EF7-4DB8-AC2B-B9460FBA8D27}" dt="2022-12-07T18:31:04.527" v="1965" actId="47"/>
        <pc:sldMkLst>
          <pc:docMk/>
          <pc:sldMk cId="1266097979" sldId="479"/>
        </pc:sldMkLst>
      </pc:sldChg>
      <pc:sldChg chg="del">
        <pc:chgData name="Zhang, Ming" userId="b82a8543-f1f7-489a-9aa1-19dfec147758" providerId="ADAL" clId="{D499EFCD-4EF7-4DB8-AC2B-B9460FBA8D27}" dt="2022-12-07T18:31:04.527" v="1965" actId="47"/>
        <pc:sldMkLst>
          <pc:docMk/>
          <pc:sldMk cId="2341069920" sldId="514"/>
        </pc:sldMkLst>
      </pc:sldChg>
      <pc:sldChg chg="del">
        <pc:chgData name="Zhang, Ming" userId="b82a8543-f1f7-489a-9aa1-19dfec147758" providerId="ADAL" clId="{D499EFCD-4EF7-4DB8-AC2B-B9460FBA8D27}" dt="2022-12-07T18:31:04.527" v="1965" actId="47"/>
        <pc:sldMkLst>
          <pc:docMk/>
          <pc:sldMk cId="2724869163" sldId="529"/>
        </pc:sldMkLst>
      </pc:sldChg>
      <pc:sldChg chg="del">
        <pc:chgData name="Zhang, Ming" userId="b82a8543-f1f7-489a-9aa1-19dfec147758" providerId="ADAL" clId="{D499EFCD-4EF7-4DB8-AC2B-B9460FBA8D27}" dt="2022-12-07T18:31:04.527" v="1965" actId="47"/>
        <pc:sldMkLst>
          <pc:docMk/>
          <pc:sldMk cId="1569092709" sldId="530"/>
        </pc:sldMkLst>
      </pc:sldChg>
      <pc:sldChg chg="del">
        <pc:chgData name="Zhang, Ming" userId="b82a8543-f1f7-489a-9aa1-19dfec147758" providerId="ADAL" clId="{D499EFCD-4EF7-4DB8-AC2B-B9460FBA8D27}" dt="2022-12-07T18:31:04.527" v="1965" actId="47"/>
        <pc:sldMkLst>
          <pc:docMk/>
          <pc:sldMk cId="3713835923" sldId="531"/>
        </pc:sldMkLst>
      </pc:sldChg>
      <pc:sldChg chg="del">
        <pc:chgData name="Zhang, Ming" userId="b82a8543-f1f7-489a-9aa1-19dfec147758" providerId="ADAL" clId="{D499EFCD-4EF7-4DB8-AC2B-B9460FBA8D27}" dt="2022-12-07T18:31:04.527" v="1965" actId="47"/>
        <pc:sldMkLst>
          <pc:docMk/>
          <pc:sldMk cId="646924497" sldId="532"/>
        </pc:sldMkLst>
      </pc:sldChg>
      <pc:sldChg chg="del">
        <pc:chgData name="Zhang, Ming" userId="b82a8543-f1f7-489a-9aa1-19dfec147758" providerId="ADAL" clId="{D499EFCD-4EF7-4DB8-AC2B-B9460FBA8D27}" dt="2022-12-07T18:31:04.527" v="1965" actId="47"/>
        <pc:sldMkLst>
          <pc:docMk/>
          <pc:sldMk cId="1511871596" sldId="533"/>
        </pc:sldMkLst>
      </pc:sldChg>
      <pc:sldChg chg="del">
        <pc:chgData name="Zhang, Ming" userId="b82a8543-f1f7-489a-9aa1-19dfec147758" providerId="ADAL" clId="{D499EFCD-4EF7-4DB8-AC2B-B9460FBA8D27}" dt="2022-12-07T18:31:04.527" v="1965" actId="47"/>
        <pc:sldMkLst>
          <pc:docMk/>
          <pc:sldMk cId="3190869340" sldId="534"/>
        </pc:sldMkLst>
      </pc:sldChg>
      <pc:sldChg chg="del">
        <pc:chgData name="Zhang, Ming" userId="b82a8543-f1f7-489a-9aa1-19dfec147758" providerId="ADAL" clId="{D499EFCD-4EF7-4DB8-AC2B-B9460FBA8D27}" dt="2022-12-07T18:31:04.527" v="1965" actId="47"/>
        <pc:sldMkLst>
          <pc:docMk/>
          <pc:sldMk cId="775992318" sldId="535"/>
        </pc:sldMkLst>
      </pc:sldChg>
      <pc:sldChg chg="del">
        <pc:chgData name="Zhang, Ming" userId="b82a8543-f1f7-489a-9aa1-19dfec147758" providerId="ADAL" clId="{D499EFCD-4EF7-4DB8-AC2B-B9460FBA8D27}" dt="2022-12-07T18:31:04.527" v="1965" actId="47"/>
        <pc:sldMkLst>
          <pc:docMk/>
          <pc:sldMk cId="2921345332" sldId="536"/>
        </pc:sldMkLst>
      </pc:sldChg>
      <pc:sldChg chg="del">
        <pc:chgData name="Zhang, Ming" userId="b82a8543-f1f7-489a-9aa1-19dfec147758" providerId="ADAL" clId="{D499EFCD-4EF7-4DB8-AC2B-B9460FBA8D27}" dt="2022-12-07T18:31:04.527" v="1965" actId="47"/>
        <pc:sldMkLst>
          <pc:docMk/>
          <pc:sldMk cId="4104945364" sldId="537"/>
        </pc:sldMkLst>
      </pc:sldChg>
      <pc:sldChg chg="del">
        <pc:chgData name="Zhang, Ming" userId="b82a8543-f1f7-489a-9aa1-19dfec147758" providerId="ADAL" clId="{D499EFCD-4EF7-4DB8-AC2B-B9460FBA8D27}" dt="2022-12-07T18:31:04.527" v="1965" actId="47"/>
        <pc:sldMkLst>
          <pc:docMk/>
          <pc:sldMk cId="3531503230" sldId="538"/>
        </pc:sldMkLst>
      </pc:sldChg>
      <pc:sldChg chg="del">
        <pc:chgData name="Zhang, Ming" userId="b82a8543-f1f7-489a-9aa1-19dfec147758" providerId="ADAL" clId="{D499EFCD-4EF7-4DB8-AC2B-B9460FBA8D27}" dt="2022-12-07T18:31:04.527" v="1965" actId="47"/>
        <pc:sldMkLst>
          <pc:docMk/>
          <pc:sldMk cId="2812603535" sldId="539"/>
        </pc:sldMkLst>
      </pc:sldChg>
      <pc:sldChg chg="del">
        <pc:chgData name="Zhang, Ming" userId="b82a8543-f1f7-489a-9aa1-19dfec147758" providerId="ADAL" clId="{D499EFCD-4EF7-4DB8-AC2B-B9460FBA8D27}" dt="2022-12-07T18:31:04.527" v="1965" actId="47"/>
        <pc:sldMkLst>
          <pc:docMk/>
          <pc:sldMk cId="3552283870" sldId="540"/>
        </pc:sldMkLst>
      </pc:sldChg>
      <pc:sldChg chg="del">
        <pc:chgData name="Zhang, Ming" userId="b82a8543-f1f7-489a-9aa1-19dfec147758" providerId="ADAL" clId="{D499EFCD-4EF7-4DB8-AC2B-B9460FBA8D27}" dt="2022-12-07T18:31:04.527" v="1965" actId="47"/>
        <pc:sldMkLst>
          <pc:docMk/>
          <pc:sldMk cId="350001860" sldId="541"/>
        </pc:sldMkLst>
      </pc:sldChg>
      <pc:sldChg chg="del">
        <pc:chgData name="Zhang, Ming" userId="b82a8543-f1f7-489a-9aa1-19dfec147758" providerId="ADAL" clId="{D499EFCD-4EF7-4DB8-AC2B-B9460FBA8D27}" dt="2022-12-07T18:31:04.527" v="1965" actId="47"/>
        <pc:sldMkLst>
          <pc:docMk/>
          <pc:sldMk cId="2125850800" sldId="542"/>
        </pc:sldMkLst>
      </pc:sldChg>
      <pc:sldChg chg="del">
        <pc:chgData name="Zhang, Ming" userId="b82a8543-f1f7-489a-9aa1-19dfec147758" providerId="ADAL" clId="{D499EFCD-4EF7-4DB8-AC2B-B9460FBA8D27}" dt="2022-12-07T18:31:04.527" v="1965" actId="47"/>
        <pc:sldMkLst>
          <pc:docMk/>
          <pc:sldMk cId="3844485982" sldId="543"/>
        </pc:sldMkLst>
      </pc:sldChg>
      <pc:sldChg chg="del">
        <pc:chgData name="Zhang, Ming" userId="b82a8543-f1f7-489a-9aa1-19dfec147758" providerId="ADAL" clId="{D499EFCD-4EF7-4DB8-AC2B-B9460FBA8D27}" dt="2022-12-07T18:31:04.527" v="1965" actId="47"/>
        <pc:sldMkLst>
          <pc:docMk/>
          <pc:sldMk cId="1502845977" sldId="544"/>
        </pc:sldMkLst>
      </pc:sldChg>
      <pc:sldChg chg="del">
        <pc:chgData name="Zhang, Ming" userId="b82a8543-f1f7-489a-9aa1-19dfec147758" providerId="ADAL" clId="{D499EFCD-4EF7-4DB8-AC2B-B9460FBA8D27}" dt="2022-12-07T18:31:04.527" v="1965" actId="47"/>
        <pc:sldMkLst>
          <pc:docMk/>
          <pc:sldMk cId="267094564" sldId="545"/>
        </pc:sldMkLst>
      </pc:sldChg>
      <pc:sldChg chg="del">
        <pc:chgData name="Zhang, Ming" userId="b82a8543-f1f7-489a-9aa1-19dfec147758" providerId="ADAL" clId="{D499EFCD-4EF7-4DB8-AC2B-B9460FBA8D27}" dt="2022-12-07T18:31:04.527" v="1965" actId="47"/>
        <pc:sldMkLst>
          <pc:docMk/>
          <pc:sldMk cId="611087434" sldId="546"/>
        </pc:sldMkLst>
      </pc:sldChg>
      <pc:sldChg chg="del">
        <pc:chgData name="Zhang, Ming" userId="b82a8543-f1f7-489a-9aa1-19dfec147758" providerId="ADAL" clId="{D499EFCD-4EF7-4DB8-AC2B-B9460FBA8D27}" dt="2022-12-07T18:31:04.527" v="1965" actId="47"/>
        <pc:sldMkLst>
          <pc:docMk/>
          <pc:sldMk cId="2813979420" sldId="547"/>
        </pc:sldMkLst>
      </pc:sldChg>
      <pc:sldChg chg="del">
        <pc:chgData name="Zhang, Ming" userId="b82a8543-f1f7-489a-9aa1-19dfec147758" providerId="ADAL" clId="{D499EFCD-4EF7-4DB8-AC2B-B9460FBA8D27}" dt="2022-12-07T18:31:04.527" v="1965" actId="47"/>
        <pc:sldMkLst>
          <pc:docMk/>
          <pc:sldMk cId="2734449525" sldId="548"/>
        </pc:sldMkLst>
      </pc:sldChg>
      <pc:sldChg chg="del">
        <pc:chgData name="Zhang, Ming" userId="b82a8543-f1f7-489a-9aa1-19dfec147758" providerId="ADAL" clId="{D499EFCD-4EF7-4DB8-AC2B-B9460FBA8D27}" dt="2022-12-07T18:31:04.527" v="1965" actId="47"/>
        <pc:sldMkLst>
          <pc:docMk/>
          <pc:sldMk cId="1685361534" sldId="549"/>
        </pc:sldMkLst>
      </pc:sldChg>
      <pc:sldChg chg="del">
        <pc:chgData name="Zhang, Ming" userId="b82a8543-f1f7-489a-9aa1-19dfec147758" providerId="ADAL" clId="{D499EFCD-4EF7-4DB8-AC2B-B9460FBA8D27}" dt="2022-12-07T18:31:04.527" v="1965" actId="47"/>
        <pc:sldMkLst>
          <pc:docMk/>
          <pc:sldMk cId="2091264360" sldId="550"/>
        </pc:sldMkLst>
      </pc:sldChg>
      <pc:sldChg chg="del">
        <pc:chgData name="Zhang, Ming" userId="b82a8543-f1f7-489a-9aa1-19dfec147758" providerId="ADAL" clId="{D499EFCD-4EF7-4DB8-AC2B-B9460FBA8D27}" dt="2022-12-07T18:31:04.527" v="1965" actId="47"/>
        <pc:sldMkLst>
          <pc:docMk/>
          <pc:sldMk cId="140641648" sldId="551"/>
        </pc:sldMkLst>
      </pc:sldChg>
      <pc:sldChg chg="modSp new mod ord">
        <pc:chgData name="Zhang, Ming" userId="b82a8543-f1f7-489a-9aa1-19dfec147758" providerId="ADAL" clId="{D499EFCD-4EF7-4DB8-AC2B-B9460FBA8D27}" dt="2022-12-07T14:37:45.841" v="224"/>
        <pc:sldMkLst>
          <pc:docMk/>
          <pc:sldMk cId="1330744714" sldId="552"/>
        </pc:sldMkLst>
        <pc:spChg chg="mod">
          <ac:chgData name="Zhang, Ming" userId="b82a8543-f1f7-489a-9aa1-19dfec147758" providerId="ADAL" clId="{D499EFCD-4EF7-4DB8-AC2B-B9460FBA8D27}" dt="2022-12-07T14:35:11.337" v="166" actId="20577"/>
          <ac:spMkLst>
            <pc:docMk/>
            <pc:sldMk cId="1330744714" sldId="552"/>
            <ac:spMk id="2" creationId="{4ACD4FC7-A367-4162-ECE7-06C08105B180}"/>
          </ac:spMkLst>
        </pc:spChg>
        <pc:spChg chg="mod">
          <ac:chgData name="Zhang, Ming" userId="b82a8543-f1f7-489a-9aa1-19dfec147758" providerId="ADAL" clId="{D499EFCD-4EF7-4DB8-AC2B-B9460FBA8D27}" dt="2022-12-07T14:36:57.605" v="222" actId="1076"/>
          <ac:spMkLst>
            <pc:docMk/>
            <pc:sldMk cId="1330744714" sldId="552"/>
            <ac:spMk id="3" creationId="{AC1E7C7D-0946-65A3-7FFD-FA963A347AB6}"/>
          </ac:spMkLst>
        </pc:spChg>
      </pc:sldChg>
      <pc:sldChg chg="modSp new mod">
        <pc:chgData name="Zhang, Ming" userId="b82a8543-f1f7-489a-9aa1-19dfec147758" providerId="ADAL" clId="{D499EFCD-4EF7-4DB8-AC2B-B9460FBA8D27}" dt="2022-12-07T16:58:19.776" v="1465" actId="1076"/>
        <pc:sldMkLst>
          <pc:docMk/>
          <pc:sldMk cId="2133748781" sldId="553"/>
        </pc:sldMkLst>
        <pc:spChg chg="mod">
          <ac:chgData name="Zhang, Ming" userId="b82a8543-f1f7-489a-9aa1-19dfec147758" providerId="ADAL" clId="{D499EFCD-4EF7-4DB8-AC2B-B9460FBA8D27}" dt="2022-12-07T16:56:55.748" v="1417" actId="20577"/>
          <ac:spMkLst>
            <pc:docMk/>
            <pc:sldMk cId="2133748781" sldId="553"/>
            <ac:spMk id="2" creationId="{55FA78E1-6919-D4AC-C1CB-BBAB776BD119}"/>
          </ac:spMkLst>
        </pc:spChg>
        <pc:spChg chg="mod">
          <ac:chgData name="Zhang, Ming" userId="b82a8543-f1f7-489a-9aa1-19dfec147758" providerId="ADAL" clId="{D499EFCD-4EF7-4DB8-AC2B-B9460FBA8D27}" dt="2022-12-07T16:58:19.776" v="1465" actId="1076"/>
          <ac:spMkLst>
            <pc:docMk/>
            <pc:sldMk cId="2133748781" sldId="553"/>
            <ac:spMk id="3" creationId="{7F72918F-0747-7FAC-88A5-9ABB2CE144A6}"/>
          </ac:spMkLst>
        </pc:spChg>
      </pc:sldChg>
      <pc:sldChg chg="modSp add mod">
        <pc:chgData name="Zhang, Ming" userId="b82a8543-f1f7-489a-9aa1-19dfec147758" providerId="ADAL" clId="{D499EFCD-4EF7-4DB8-AC2B-B9460FBA8D27}" dt="2022-12-07T16:09:37.173" v="312" actId="255"/>
        <pc:sldMkLst>
          <pc:docMk/>
          <pc:sldMk cId="2342144264" sldId="554"/>
        </pc:sldMkLst>
        <pc:spChg chg="mod">
          <ac:chgData name="Zhang, Ming" userId="b82a8543-f1f7-489a-9aa1-19dfec147758" providerId="ADAL" clId="{D499EFCD-4EF7-4DB8-AC2B-B9460FBA8D27}" dt="2022-12-07T16:09:37.173" v="312" actId="255"/>
          <ac:spMkLst>
            <pc:docMk/>
            <pc:sldMk cId="2342144264" sldId="554"/>
            <ac:spMk id="3" creationId="{AC1E7C7D-0946-65A3-7FFD-FA963A347AB6}"/>
          </ac:spMkLst>
        </pc:spChg>
      </pc:sldChg>
      <pc:sldChg chg="addSp modSp add mod">
        <pc:chgData name="Zhang, Ming" userId="b82a8543-f1f7-489a-9aa1-19dfec147758" providerId="ADAL" clId="{D499EFCD-4EF7-4DB8-AC2B-B9460FBA8D27}" dt="2022-12-07T16:12:16.985" v="369" actId="1076"/>
        <pc:sldMkLst>
          <pc:docMk/>
          <pc:sldMk cId="465245669" sldId="555"/>
        </pc:sldMkLst>
        <pc:spChg chg="mod">
          <ac:chgData name="Zhang, Ming" userId="b82a8543-f1f7-489a-9aa1-19dfec147758" providerId="ADAL" clId="{D499EFCD-4EF7-4DB8-AC2B-B9460FBA8D27}" dt="2022-12-07T16:10:16.761" v="325" actId="1076"/>
          <ac:spMkLst>
            <pc:docMk/>
            <pc:sldMk cId="465245669" sldId="555"/>
            <ac:spMk id="2" creationId="{4ACD4FC7-A367-4162-ECE7-06C08105B180}"/>
          </ac:spMkLst>
        </pc:spChg>
        <pc:spChg chg="mod">
          <ac:chgData name="Zhang, Ming" userId="b82a8543-f1f7-489a-9aa1-19dfec147758" providerId="ADAL" clId="{D499EFCD-4EF7-4DB8-AC2B-B9460FBA8D27}" dt="2022-12-07T16:11:58.985" v="361" actId="1076"/>
          <ac:spMkLst>
            <pc:docMk/>
            <pc:sldMk cId="465245669" sldId="555"/>
            <ac:spMk id="3" creationId="{AC1E7C7D-0946-65A3-7FFD-FA963A347AB6}"/>
          </ac:spMkLst>
        </pc:spChg>
        <pc:picChg chg="add mod">
          <ac:chgData name="Zhang, Ming" userId="b82a8543-f1f7-489a-9aa1-19dfec147758" providerId="ADAL" clId="{D499EFCD-4EF7-4DB8-AC2B-B9460FBA8D27}" dt="2022-12-07T16:12:16.985" v="369" actId="1076"/>
          <ac:picMkLst>
            <pc:docMk/>
            <pc:sldMk cId="465245669" sldId="555"/>
            <ac:picMk id="5" creationId="{CFAD7DDF-A2EF-B8B2-8BE4-BBA937201AA8}"/>
          </ac:picMkLst>
        </pc:picChg>
        <pc:picChg chg="add mod">
          <ac:chgData name="Zhang, Ming" userId="b82a8543-f1f7-489a-9aa1-19dfec147758" providerId="ADAL" clId="{D499EFCD-4EF7-4DB8-AC2B-B9460FBA8D27}" dt="2022-12-07T16:12:13.403" v="368" actId="14100"/>
          <ac:picMkLst>
            <pc:docMk/>
            <pc:sldMk cId="465245669" sldId="555"/>
            <ac:picMk id="7" creationId="{F177B595-BE8D-DD4D-0C6B-E8A957686521}"/>
          </ac:picMkLst>
        </pc:picChg>
      </pc:sldChg>
      <pc:sldChg chg="addSp delSp modSp add mod">
        <pc:chgData name="Zhang, Ming" userId="b82a8543-f1f7-489a-9aa1-19dfec147758" providerId="ADAL" clId="{D499EFCD-4EF7-4DB8-AC2B-B9460FBA8D27}" dt="2022-12-07T16:15:42.042" v="430" actId="1076"/>
        <pc:sldMkLst>
          <pc:docMk/>
          <pc:sldMk cId="880913416" sldId="556"/>
        </pc:sldMkLst>
        <pc:spChg chg="mod">
          <ac:chgData name="Zhang, Ming" userId="b82a8543-f1f7-489a-9aa1-19dfec147758" providerId="ADAL" clId="{D499EFCD-4EF7-4DB8-AC2B-B9460FBA8D27}" dt="2022-12-07T16:14:50.031" v="423" actId="20577"/>
          <ac:spMkLst>
            <pc:docMk/>
            <pc:sldMk cId="880913416" sldId="556"/>
            <ac:spMk id="3" creationId="{AC1E7C7D-0946-65A3-7FFD-FA963A347AB6}"/>
          </ac:spMkLst>
        </pc:spChg>
        <pc:picChg chg="del">
          <ac:chgData name="Zhang, Ming" userId="b82a8543-f1f7-489a-9aa1-19dfec147758" providerId="ADAL" clId="{D499EFCD-4EF7-4DB8-AC2B-B9460FBA8D27}" dt="2022-12-07T16:14:17.808" v="374" actId="478"/>
          <ac:picMkLst>
            <pc:docMk/>
            <pc:sldMk cId="880913416" sldId="556"/>
            <ac:picMk id="5" creationId="{CFAD7DDF-A2EF-B8B2-8BE4-BBA937201AA8}"/>
          </ac:picMkLst>
        </pc:picChg>
        <pc:picChg chg="add mod">
          <ac:chgData name="Zhang, Ming" userId="b82a8543-f1f7-489a-9aa1-19dfec147758" providerId="ADAL" clId="{D499EFCD-4EF7-4DB8-AC2B-B9460FBA8D27}" dt="2022-12-07T16:15:20.587" v="427" actId="1076"/>
          <ac:picMkLst>
            <pc:docMk/>
            <pc:sldMk cId="880913416" sldId="556"/>
            <ac:picMk id="6" creationId="{36B17159-6042-379C-E03D-5ABF8C5C2834}"/>
          </ac:picMkLst>
        </pc:picChg>
        <pc:picChg chg="del">
          <ac:chgData name="Zhang, Ming" userId="b82a8543-f1f7-489a-9aa1-19dfec147758" providerId="ADAL" clId="{D499EFCD-4EF7-4DB8-AC2B-B9460FBA8D27}" dt="2022-12-07T16:14:19.311" v="375" actId="478"/>
          <ac:picMkLst>
            <pc:docMk/>
            <pc:sldMk cId="880913416" sldId="556"/>
            <ac:picMk id="7" creationId="{F177B595-BE8D-DD4D-0C6B-E8A957686521}"/>
          </ac:picMkLst>
        </pc:picChg>
        <pc:picChg chg="add mod">
          <ac:chgData name="Zhang, Ming" userId="b82a8543-f1f7-489a-9aa1-19dfec147758" providerId="ADAL" clId="{D499EFCD-4EF7-4DB8-AC2B-B9460FBA8D27}" dt="2022-12-07T16:15:42.042" v="430" actId="1076"/>
          <ac:picMkLst>
            <pc:docMk/>
            <pc:sldMk cId="880913416" sldId="556"/>
            <ac:picMk id="9" creationId="{BDB81680-F230-4290-E49C-0EC74141F5B9}"/>
          </ac:picMkLst>
        </pc:picChg>
      </pc:sldChg>
      <pc:sldChg chg="new del">
        <pc:chgData name="Zhang, Ming" userId="b82a8543-f1f7-489a-9aa1-19dfec147758" providerId="ADAL" clId="{D499EFCD-4EF7-4DB8-AC2B-B9460FBA8D27}" dt="2022-12-07T16:14:04.848" v="371" actId="47"/>
        <pc:sldMkLst>
          <pc:docMk/>
          <pc:sldMk cId="3402130722" sldId="556"/>
        </pc:sldMkLst>
      </pc:sldChg>
      <pc:sldChg chg="modSp add mod">
        <pc:chgData name="Zhang, Ming" userId="b82a8543-f1f7-489a-9aa1-19dfec147758" providerId="ADAL" clId="{D499EFCD-4EF7-4DB8-AC2B-B9460FBA8D27}" dt="2022-12-07T16:19:21.887" v="609" actId="5793"/>
        <pc:sldMkLst>
          <pc:docMk/>
          <pc:sldMk cId="3021577548" sldId="557"/>
        </pc:sldMkLst>
        <pc:spChg chg="mod">
          <ac:chgData name="Zhang, Ming" userId="b82a8543-f1f7-489a-9aa1-19dfec147758" providerId="ADAL" clId="{D499EFCD-4EF7-4DB8-AC2B-B9460FBA8D27}" dt="2022-12-07T16:19:21.887" v="609" actId="5793"/>
          <ac:spMkLst>
            <pc:docMk/>
            <pc:sldMk cId="3021577548" sldId="557"/>
            <ac:spMk id="3" creationId="{AC1E7C7D-0946-65A3-7FFD-FA963A347AB6}"/>
          </ac:spMkLst>
        </pc:spChg>
      </pc:sldChg>
      <pc:sldChg chg="modSp add mod">
        <pc:chgData name="Zhang, Ming" userId="b82a8543-f1f7-489a-9aa1-19dfec147758" providerId="ADAL" clId="{D499EFCD-4EF7-4DB8-AC2B-B9460FBA8D27}" dt="2022-12-07T16:28:27.634" v="796" actId="20577"/>
        <pc:sldMkLst>
          <pc:docMk/>
          <pc:sldMk cId="1410443754" sldId="558"/>
        </pc:sldMkLst>
        <pc:spChg chg="mod">
          <ac:chgData name="Zhang, Ming" userId="b82a8543-f1f7-489a-9aa1-19dfec147758" providerId="ADAL" clId="{D499EFCD-4EF7-4DB8-AC2B-B9460FBA8D27}" dt="2022-12-07T16:28:27.634" v="796" actId="20577"/>
          <ac:spMkLst>
            <pc:docMk/>
            <pc:sldMk cId="1410443754" sldId="558"/>
            <ac:spMk id="3" creationId="{AC1E7C7D-0946-65A3-7FFD-FA963A347AB6}"/>
          </ac:spMkLst>
        </pc:spChg>
      </pc:sldChg>
      <pc:sldChg chg="modSp add mod">
        <pc:chgData name="Zhang, Ming" userId="b82a8543-f1f7-489a-9aa1-19dfec147758" providerId="ADAL" clId="{D499EFCD-4EF7-4DB8-AC2B-B9460FBA8D27}" dt="2022-12-07T16:33:55.502" v="958" actId="20577"/>
        <pc:sldMkLst>
          <pc:docMk/>
          <pc:sldMk cId="4232269743" sldId="559"/>
        </pc:sldMkLst>
        <pc:spChg chg="mod">
          <ac:chgData name="Zhang, Ming" userId="b82a8543-f1f7-489a-9aa1-19dfec147758" providerId="ADAL" clId="{D499EFCD-4EF7-4DB8-AC2B-B9460FBA8D27}" dt="2022-12-07T16:33:55.502" v="958" actId="20577"/>
          <ac:spMkLst>
            <pc:docMk/>
            <pc:sldMk cId="4232269743" sldId="559"/>
            <ac:spMk id="3" creationId="{AC1E7C7D-0946-65A3-7FFD-FA963A347AB6}"/>
          </ac:spMkLst>
        </pc:spChg>
      </pc:sldChg>
      <pc:sldChg chg="addSp delSp modSp add mod">
        <pc:chgData name="Zhang, Ming" userId="b82a8543-f1f7-489a-9aa1-19dfec147758" providerId="ADAL" clId="{D499EFCD-4EF7-4DB8-AC2B-B9460FBA8D27}" dt="2022-12-07T16:35:06.702" v="990" actId="20577"/>
        <pc:sldMkLst>
          <pc:docMk/>
          <pc:sldMk cId="3459693952" sldId="560"/>
        </pc:sldMkLst>
        <pc:spChg chg="mod">
          <ac:chgData name="Zhang, Ming" userId="b82a8543-f1f7-489a-9aa1-19dfec147758" providerId="ADAL" clId="{D499EFCD-4EF7-4DB8-AC2B-B9460FBA8D27}" dt="2022-12-07T16:35:06.702" v="990" actId="20577"/>
          <ac:spMkLst>
            <pc:docMk/>
            <pc:sldMk cId="3459693952" sldId="560"/>
            <ac:spMk id="2" creationId="{4ACD4FC7-A367-4162-ECE7-06C08105B180}"/>
          </ac:spMkLst>
        </pc:spChg>
        <pc:spChg chg="del mod">
          <ac:chgData name="Zhang, Ming" userId="b82a8543-f1f7-489a-9aa1-19dfec147758" providerId="ADAL" clId="{D499EFCD-4EF7-4DB8-AC2B-B9460FBA8D27}" dt="2022-12-07T16:34:34.862" v="977" actId="478"/>
          <ac:spMkLst>
            <pc:docMk/>
            <pc:sldMk cId="3459693952" sldId="560"/>
            <ac:spMk id="3" creationId="{AC1E7C7D-0946-65A3-7FFD-FA963A347AB6}"/>
          </ac:spMkLst>
        </pc:spChg>
        <pc:picChg chg="add mod">
          <ac:chgData name="Zhang, Ming" userId="b82a8543-f1f7-489a-9aa1-19dfec147758" providerId="ADAL" clId="{D499EFCD-4EF7-4DB8-AC2B-B9460FBA8D27}" dt="2022-12-07T16:34:40.881" v="980" actId="14100"/>
          <ac:picMkLst>
            <pc:docMk/>
            <pc:sldMk cId="3459693952" sldId="560"/>
            <ac:picMk id="5" creationId="{B75F42AA-B900-EAD8-D72E-A07F90A6089A}"/>
          </ac:picMkLst>
        </pc:picChg>
      </pc:sldChg>
      <pc:sldChg chg="addSp delSp modSp add mod">
        <pc:chgData name="Zhang, Ming" userId="b82a8543-f1f7-489a-9aa1-19dfec147758" providerId="ADAL" clId="{D499EFCD-4EF7-4DB8-AC2B-B9460FBA8D27}" dt="2022-12-07T16:40:32.603" v="1191" actId="20577"/>
        <pc:sldMkLst>
          <pc:docMk/>
          <pc:sldMk cId="2123297971" sldId="561"/>
        </pc:sldMkLst>
        <pc:spChg chg="mod">
          <ac:chgData name="Zhang, Ming" userId="b82a8543-f1f7-489a-9aa1-19dfec147758" providerId="ADAL" clId="{D499EFCD-4EF7-4DB8-AC2B-B9460FBA8D27}" dt="2022-12-07T16:35:26.037" v="1018" actId="255"/>
          <ac:spMkLst>
            <pc:docMk/>
            <pc:sldMk cId="2123297971" sldId="561"/>
            <ac:spMk id="2" creationId="{4ACD4FC7-A367-4162-ECE7-06C08105B180}"/>
          </ac:spMkLst>
        </pc:spChg>
        <pc:spChg chg="add mod">
          <ac:chgData name="Zhang, Ming" userId="b82a8543-f1f7-489a-9aa1-19dfec147758" providerId="ADAL" clId="{D499EFCD-4EF7-4DB8-AC2B-B9460FBA8D27}" dt="2022-12-07T16:40:32.603" v="1191" actId="20577"/>
          <ac:spMkLst>
            <pc:docMk/>
            <pc:sldMk cId="2123297971" sldId="561"/>
            <ac:spMk id="4" creationId="{84599B4A-DF9B-F9CC-4DE5-CE60DDB89033}"/>
          </ac:spMkLst>
        </pc:spChg>
        <pc:picChg chg="del">
          <ac:chgData name="Zhang, Ming" userId="b82a8543-f1f7-489a-9aa1-19dfec147758" providerId="ADAL" clId="{D499EFCD-4EF7-4DB8-AC2B-B9460FBA8D27}" dt="2022-12-07T16:35:44.566" v="1019" actId="478"/>
          <ac:picMkLst>
            <pc:docMk/>
            <pc:sldMk cId="2123297971" sldId="561"/>
            <ac:picMk id="5" creationId="{B75F42AA-B900-EAD8-D72E-A07F90A6089A}"/>
          </ac:picMkLst>
        </pc:picChg>
      </pc:sldChg>
      <pc:sldChg chg="modSp add mod">
        <pc:chgData name="Zhang, Ming" userId="b82a8543-f1f7-489a-9aa1-19dfec147758" providerId="ADAL" clId="{D499EFCD-4EF7-4DB8-AC2B-B9460FBA8D27}" dt="2022-12-07T16:49:22.500" v="1322" actId="20577"/>
        <pc:sldMkLst>
          <pc:docMk/>
          <pc:sldMk cId="1782829287" sldId="562"/>
        </pc:sldMkLst>
        <pc:spChg chg="mod">
          <ac:chgData name="Zhang, Ming" userId="b82a8543-f1f7-489a-9aa1-19dfec147758" providerId="ADAL" clId="{D499EFCD-4EF7-4DB8-AC2B-B9460FBA8D27}" dt="2022-12-07T16:40:57.676" v="1205" actId="20577"/>
          <ac:spMkLst>
            <pc:docMk/>
            <pc:sldMk cId="1782829287" sldId="562"/>
            <ac:spMk id="2" creationId="{4ACD4FC7-A367-4162-ECE7-06C08105B180}"/>
          </ac:spMkLst>
        </pc:spChg>
        <pc:spChg chg="mod">
          <ac:chgData name="Zhang, Ming" userId="b82a8543-f1f7-489a-9aa1-19dfec147758" providerId="ADAL" clId="{D499EFCD-4EF7-4DB8-AC2B-B9460FBA8D27}" dt="2022-12-07T16:49:22.500" v="1322" actId="20577"/>
          <ac:spMkLst>
            <pc:docMk/>
            <pc:sldMk cId="1782829287" sldId="562"/>
            <ac:spMk id="4" creationId="{84599B4A-DF9B-F9CC-4DE5-CE60DDB89033}"/>
          </ac:spMkLst>
        </pc:spChg>
      </pc:sldChg>
      <pc:sldChg chg="addSp modSp new mod">
        <pc:chgData name="Zhang, Ming" userId="b82a8543-f1f7-489a-9aa1-19dfec147758" providerId="ADAL" clId="{D499EFCD-4EF7-4DB8-AC2B-B9460FBA8D27}" dt="2022-12-07T16:55:38.017" v="1386" actId="14100"/>
        <pc:sldMkLst>
          <pc:docMk/>
          <pc:sldMk cId="3846738616" sldId="563"/>
        </pc:sldMkLst>
        <pc:spChg chg="mod">
          <ac:chgData name="Zhang, Ming" userId="b82a8543-f1f7-489a-9aa1-19dfec147758" providerId="ADAL" clId="{D499EFCD-4EF7-4DB8-AC2B-B9460FBA8D27}" dt="2022-12-07T16:49:55.364" v="1342" actId="20577"/>
          <ac:spMkLst>
            <pc:docMk/>
            <pc:sldMk cId="3846738616" sldId="563"/>
            <ac:spMk id="2" creationId="{0B9E6BDA-0B7D-326F-6026-4A5244D2F81D}"/>
          </ac:spMkLst>
        </pc:spChg>
        <pc:spChg chg="mod">
          <ac:chgData name="Zhang, Ming" userId="b82a8543-f1f7-489a-9aa1-19dfec147758" providerId="ADAL" clId="{D499EFCD-4EF7-4DB8-AC2B-B9460FBA8D27}" dt="2022-12-07T16:55:32.023" v="1384" actId="1076"/>
          <ac:spMkLst>
            <pc:docMk/>
            <pc:sldMk cId="3846738616" sldId="563"/>
            <ac:spMk id="3" creationId="{A61352A5-4FEE-7FF0-9A15-0B8745CA5AA6}"/>
          </ac:spMkLst>
        </pc:spChg>
        <pc:picChg chg="add mod">
          <ac:chgData name="Zhang, Ming" userId="b82a8543-f1f7-489a-9aa1-19dfec147758" providerId="ADAL" clId="{D499EFCD-4EF7-4DB8-AC2B-B9460FBA8D27}" dt="2022-12-07T16:55:38.017" v="1386" actId="14100"/>
          <ac:picMkLst>
            <pc:docMk/>
            <pc:sldMk cId="3846738616" sldId="563"/>
            <ac:picMk id="5" creationId="{C376121E-4BDD-C6F7-915A-3CBEC3AB7E25}"/>
          </ac:picMkLst>
        </pc:picChg>
      </pc:sldChg>
      <pc:sldChg chg="modSp new mod">
        <pc:chgData name="Zhang, Ming" userId="b82a8543-f1f7-489a-9aa1-19dfec147758" providerId="ADAL" clId="{D499EFCD-4EF7-4DB8-AC2B-B9460FBA8D27}" dt="2022-12-07T18:42:52.991" v="2282"/>
        <pc:sldMkLst>
          <pc:docMk/>
          <pc:sldMk cId="1510857745" sldId="564"/>
        </pc:sldMkLst>
        <pc:spChg chg="mod">
          <ac:chgData name="Zhang, Ming" userId="b82a8543-f1f7-489a-9aa1-19dfec147758" providerId="ADAL" clId="{D499EFCD-4EF7-4DB8-AC2B-B9460FBA8D27}" dt="2022-12-07T18:31:26.158" v="2017" actId="20577"/>
          <ac:spMkLst>
            <pc:docMk/>
            <pc:sldMk cId="1510857745" sldId="564"/>
            <ac:spMk id="2" creationId="{AE1B7687-9347-FEC5-C85C-76548DF1C19B}"/>
          </ac:spMkLst>
        </pc:spChg>
        <pc:spChg chg="mod">
          <ac:chgData name="Zhang, Ming" userId="b82a8543-f1f7-489a-9aa1-19dfec147758" providerId="ADAL" clId="{D499EFCD-4EF7-4DB8-AC2B-B9460FBA8D27}" dt="2022-12-07T18:42:52.991" v="2282"/>
          <ac:spMkLst>
            <pc:docMk/>
            <pc:sldMk cId="1510857745" sldId="564"/>
            <ac:spMk id="3" creationId="{B25B932F-0F4B-4B9B-45CC-F35F2D791B03}"/>
          </ac:spMkLst>
        </pc:spChg>
      </pc:sldChg>
      <pc:sldChg chg="addSp modSp new mod">
        <pc:chgData name="Zhang, Ming" userId="b82a8543-f1f7-489a-9aa1-19dfec147758" providerId="ADAL" clId="{D499EFCD-4EF7-4DB8-AC2B-B9460FBA8D27}" dt="2022-12-07T17:20:42.951" v="1547" actId="1076"/>
        <pc:sldMkLst>
          <pc:docMk/>
          <pc:sldMk cId="887571633" sldId="565"/>
        </pc:sldMkLst>
        <pc:spChg chg="mod">
          <ac:chgData name="Zhang, Ming" userId="b82a8543-f1f7-489a-9aa1-19dfec147758" providerId="ADAL" clId="{D499EFCD-4EF7-4DB8-AC2B-B9460FBA8D27}" dt="2022-12-07T17:19:40.017" v="1502" actId="20577"/>
          <ac:spMkLst>
            <pc:docMk/>
            <pc:sldMk cId="887571633" sldId="565"/>
            <ac:spMk id="2" creationId="{A3A7411C-12EC-DEBE-627E-8B1573B0B344}"/>
          </ac:spMkLst>
        </pc:spChg>
        <pc:spChg chg="mod">
          <ac:chgData name="Zhang, Ming" userId="b82a8543-f1f7-489a-9aa1-19dfec147758" providerId="ADAL" clId="{D499EFCD-4EF7-4DB8-AC2B-B9460FBA8D27}" dt="2022-12-07T17:20:38.451" v="1544" actId="14100"/>
          <ac:spMkLst>
            <pc:docMk/>
            <pc:sldMk cId="887571633" sldId="565"/>
            <ac:spMk id="3" creationId="{7C532E60-F382-01DB-6B8F-0A28D4429048}"/>
          </ac:spMkLst>
        </pc:spChg>
        <pc:picChg chg="add mod">
          <ac:chgData name="Zhang, Ming" userId="b82a8543-f1f7-489a-9aa1-19dfec147758" providerId="ADAL" clId="{D499EFCD-4EF7-4DB8-AC2B-B9460FBA8D27}" dt="2022-12-07T17:20:42.951" v="1547" actId="1076"/>
          <ac:picMkLst>
            <pc:docMk/>
            <pc:sldMk cId="887571633" sldId="565"/>
            <ac:picMk id="5" creationId="{EDE0E831-6BAF-DDF7-0C23-C717604E76FC}"/>
          </ac:picMkLst>
        </pc:picChg>
      </pc:sldChg>
      <pc:sldChg chg="addSp modSp new mod">
        <pc:chgData name="Zhang, Ming" userId="b82a8543-f1f7-489a-9aa1-19dfec147758" providerId="ADAL" clId="{D499EFCD-4EF7-4DB8-AC2B-B9460FBA8D27}" dt="2022-12-07T18:15:06.173" v="1642" actId="20577"/>
        <pc:sldMkLst>
          <pc:docMk/>
          <pc:sldMk cId="3711530655" sldId="566"/>
        </pc:sldMkLst>
        <pc:spChg chg="mod">
          <ac:chgData name="Zhang, Ming" userId="b82a8543-f1f7-489a-9aa1-19dfec147758" providerId="ADAL" clId="{D499EFCD-4EF7-4DB8-AC2B-B9460FBA8D27}" dt="2022-12-07T18:12:23.445" v="1572" actId="20577"/>
          <ac:spMkLst>
            <pc:docMk/>
            <pc:sldMk cId="3711530655" sldId="566"/>
            <ac:spMk id="2" creationId="{6BBD1281-157F-773C-0E76-1B8F6372EC4E}"/>
          </ac:spMkLst>
        </pc:spChg>
        <pc:spChg chg="mod">
          <ac:chgData name="Zhang, Ming" userId="b82a8543-f1f7-489a-9aa1-19dfec147758" providerId="ADAL" clId="{D499EFCD-4EF7-4DB8-AC2B-B9460FBA8D27}" dt="2022-12-07T18:15:06.173" v="1642" actId="20577"/>
          <ac:spMkLst>
            <pc:docMk/>
            <pc:sldMk cId="3711530655" sldId="566"/>
            <ac:spMk id="3" creationId="{94364A94-F7D9-A9B7-11BB-78A881EDB4D5}"/>
          </ac:spMkLst>
        </pc:spChg>
        <pc:picChg chg="add mod">
          <ac:chgData name="Zhang, Ming" userId="b82a8543-f1f7-489a-9aa1-19dfec147758" providerId="ADAL" clId="{D499EFCD-4EF7-4DB8-AC2B-B9460FBA8D27}" dt="2022-12-07T18:12:32.327" v="1574" actId="1076"/>
          <ac:picMkLst>
            <pc:docMk/>
            <pc:sldMk cId="3711530655" sldId="566"/>
            <ac:picMk id="5" creationId="{3A31B22B-2C60-F671-9485-FA694B797899}"/>
          </ac:picMkLst>
        </pc:picChg>
      </pc:sldChg>
      <pc:sldChg chg="modSp new mod modAnim">
        <pc:chgData name="Zhang, Ming" userId="b82a8543-f1f7-489a-9aa1-19dfec147758" providerId="ADAL" clId="{D499EFCD-4EF7-4DB8-AC2B-B9460FBA8D27}" dt="2022-12-07T18:49:24.053" v="2390" actId="14100"/>
        <pc:sldMkLst>
          <pc:docMk/>
          <pc:sldMk cId="3402056774" sldId="567"/>
        </pc:sldMkLst>
        <pc:spChg chg="mod">
          <ac:chgData name="Zhang, Ming" userId="b82a8543-f1f7-489a-9aa1-19dfec147758" providerId="ADAL" clId="{D499EFCD-4EF7-4DB8-AC2B-B9460FBA8D27}" dt="2022-12-07T18:15:55.157" v="1673" actId="20577"/>
          <ac:spMkLst>
            <pc:docMk/>
            <pc:sldMk cId="3402056774" sldId="567"/>
            <ac:spMk id="2" creationId="{69A6010A-1A8C-BC88-5A82-1E8AC099F169}"/>
          </ac:spMkLst>
        </pc:spChg>
        <pc:spChg chg="mod">
          <ac:chgData name="Zhang, Ming" userId="b82a8543-f1f7-489a-9aa1-19dfec147758" providerId="ADAL" clId="{D499EFCD-4EF7-4DB8-AC2B-B9460FBA8D27}" dt="2022-12-07T18:49:24.053" v="2390" actId="14100"/>
          <ac:spMkLst>
            <pc:docMk/>
            <pc:sldMk cId="3402056774" sldId="567"/>
            <ac:spMk id="3" creationId="{F57002AB-A583-E44C-9B1F-73F24FB2AEA1}"/>
          </ac:spMkLst>
        </pc:spChg>
      </pc:sldChg>
      <pc:sldChg chg="addSp modSp add mod modAnim">
        <pc:chgData name="Zhang, Ming" userId="b82a8543-f1f7-489a-9aa1-19dfec147758" providerId="ADAL" clId="{D499EFCD-4EF7-4DB8-AC2B-B9460FBA8D27}" dt="2022-12-07T18:26:36.066" v="1916" actId="255"/>
        <pc:sldMkLst>
          <pc:docMk/>
          <pc:sldMk cId="1897731666" sldId="568"/>
        </pc:sldMkLst>
        <pc:spChg chg="mod">
          <ac:chgData name="Zhang, Ming" userId="b82a8543-f1f7-489a-9aa1-19dfec147758" providerId="ADAL" clId="{D499EFCD-4EF7-4DB8-AC2B-B9460FBA8D27}" dt="2022-12-07T18:26:36.066" v="1916" actId="255"/>
          <ac:spMkLst>
            <pc:docMk/>
            <pc:sldMk cId="1897731666" sldId="568"/>
            <ac:spMk id="3" creationId="{F57002AB-A583-E44C-9B1F-73F24FB2AEA1}"/>
          </ac:spMkLst>
        </pc:spChg>
        <pc:picChg chg="add mod">
          <ac:chgData name="Zhang, Ming" userId="b82a8543-f1f7-489a-9aa1-19dfec147758" providerId="ADAL" clId="{D499EFCD-4EF7-4DB8-AC2B-B9460FBA8D27}" dt="2022-12-07T18:25:16.981" v="1910" actId="1076"/>
          <ac:picMkLst>
            <pc:docMk/>
            <pc:sldMk cId="1897731666" sldId="568"/>
            <ac:picMk id="5" creationId="{500FCCBE-8E52-9642-6FB0-A0B1033A919C}"/>
          </ac:picMkLst>
        </pc:picChg>
      </pc:sldChg>
      <pc:sldChg chg="addSp delSp modSp new mod">
        <pc:chgData name="Zhang, Ming" userId="b82a8543-f1f7-489a-9aa1-19dfec147758" providerId="ADAL" clId="{D499EFCD-4EF7-4DB8-AC2B-B9460FBA8D27}" dt="2022-12-07T18:27:40.465" v="1939" actId="1076"/>
        <pc:sldMkLst>
          <pc:docMk/>
          <pc:sldMk cId="3760528679" sldId="569"/>
        </pc:sldMkLst>
        <pc:spChg chg="mod">
          <ac:chgData name="Zhang, Ming" userId="b82a8543-f1f7-489a-9aa1-19dfec147758" providerId="ADAL" clId="{D499EFCD-4EF7-4DB8-AC2B-B9460FBA8D27}" dt="2022-12-07T18:27:09.399" v="1931" actId="14100"/>
          <ac:spMkLst>
            <pc:docMk/>
            <pc:sldMk cId="3760528679" sldId="569"/>
            <ac:spMk id="2" creationId="{7D4FB0A5-4FED-B21E-79AA-55D0DE711556}"/>
          </ac:spMkLst>
        </pc:spChg>
        <pc:spChg chg="del">
          <ac:chgData name="Zhang, Ming" userId="b82a8543-f1f7-489a-9aa1-19dfec147758" providerId="ADAL" clId="{D499EFCD-4EF7-4DB8-AC2B-B9460FBA8D27}" dt="2022-12-07T18:27:21.049" v="1932" actId="478"/>
          <ac:spMkLst>
            <pc:docMk/>
            <pc:sldMk cId="3760528679" sldId="569"/>
            <ac:spMk id="3" creationId="{92FBDB2E-630C-B956-5C20-D4FAF778F522}"/>
          </ac:spMkLst>
        </pc:spChg>
        <pc:picChg chg="add mod">
          <ac:chgData name="Zhang, Ming" userId="b82a8543-f1f7-489a-9aa1-19dfec147758" providerId="ADAL" clId="{D499EFCD-4EF7-4DB8-AC2B-B9460FBA8D27}" dt="2022-12-07T18:27:28.749" v="1937" actId="1076"/>
          <ac:picMkLst>
            <pc:docMk/>
            <pc:sldMk cId="3760528679" sldId="569"/>
            <ac:picMk id="5" creationId="{D575DA91-5484-E464-6D32-EBD53DDE07D0}"/>
          </ac:picMkLst>
        </pc:picChg>
        <pc:picChg chg="add mod">
          <ac:chgData name="Zhang, Ming" userId="b82a8543-f1f7-489a-9aa1-19dfec147758" providerId="ADAL" clId="{D499EFCD-4EF7-4DB8-AC2B-B9460FBA8D27}" dt="2022-12-07T18:27:40.465" v="1939" actId="1076"/>
          <ac:picMkLst>
            <pc:docMk/>
            <pc:sldMk cId="3760528679" sldId="569"/>
            <ac:picMk id="7" creationId="{F2CC199B-C693-D7C4-C6D0-ECA4C2FAC1FF}"/>
          </ac:picMkLst>
        </pc:picChg>
      </pc:sldChg>
      <pc:sldChg chg="add del">
        <pc:chgData name="Zhang, Ming" userId="b82a8543-f1f7-489a-9aa1-19dfec147758" providerId="ADAL" clId="{D499EFCD-4EF7-4DB8-AC2B-B9460FBA8D27}" dt="2022-12-07T18:30:34.873" v="1941"/>
        <pc:sldMkLst>
          <pc:docMk/>
          <pc:sldMk cId="860061717" sldId="570"/>
        </pc:sldMkLst>
      </pc:sldChg>
      <pc:sldChg chg="modSp add mod">
        <pc:chgData name="Zhang, Ming" userId="b82a8543-f1f7-489a-9aa1-19dfec147758" providerId="ADAL" clId="{D499EFCD-4EF7-4DB8-AC2B-B9460FBA8D27}" dt="2022-12-07T18:30:51.557" v="1964" actId="20577"/>
        <pc:sldMkLst>
          <pc:docMk/>
          <pc:sldMk cId="3600270610" sldId="570"/>
        </pc:sldMkLst>
        <pc:spChg chg="mod">
          <ac:chgData name="Zhang, Ming" userId="b82a8543-f1f7-489a-9aa1-19dfec147758" providerId="ADAL" clId="{D499EFCD-4EF7-4DB8-AC2B-B9460FBA8D27}" dt="2022-12-07T18:30:51.557" v="1964" actId="20577"/>
          <ac:spMkLst>
            <pc:docMk/>
            <pc:sldMk cId="3600270610" sldId="570"/>
            <ac:spMk id="6" creationId="{5A31ACBC-ED41-BA7B-410E-C71BE39BD59A}"/>
          </ac:spMkLst>
        </pc:spChg>
      </pc:sldChg>
      <pc:sldChg chg="modSp add mod">
        <pc:chgData name="Zhang, Ming" userId="b82a8543-f1f7-489a-9aa1-19dfec147758" providerId="ADAL" clId="{D499EFCD-4EF7-4DB8-AC2B-B9460FBA8D27}" dt="2022-12-07T18:43:08.716" v="2285" actId="5793"/>
        <pc:sldMkLst>
          <pc:docMk/>
          <pc:sldMk cId="1691555694" sldId="571"/>
        </pc:sldMkLst>
        <pc:spChg chg="mod">
          <ac:chgData name="Zhang, Ming" userId="b82a8543-f1f7-489a-9aa1-19dfec147758" providerId="ADAL" clId="{D499EFCD-4EF7-4DB8-AC2B-B9460FBA8D27}" dt="2022-12-07T18:43:08.716" v="2285" actId="5793"/>
          <ac:spMkLst>
            <pc:docMk/>
            <pc:sldMk cId="1691555694" sldId="571"/>
            <ac:spMk id="3" creationId="{B25B932F-0F4B-4B9B-45CC-F35F2D791B03}"/>
          </ac:spMkLst>
        </pc:spChg>
      </pc:sldChg>
      <pc:sldChg chg="modSp add mod">
        <pc:chgData name="Zhang, Ming" userId="b82a8543-f1f7-489a-9aa1-19dfec147758" providerId="ADAL" clId="{D499EFCD-4EF7-4DB8-AC2B-B9460FBA8D27}" dt="2022-12-07T18:46:39.811" v="2333" actId="20577"/>
        <pc:sldMkLst>
          <pc:docMk/>
          <pc:sldMk cId="1424677152" sldId="572"/>
        </pc:sldMkLst>
        <pc:spChg chg="mod">
          <ac:chgData name="Zhang, Ming" userId="b82a8543-f1f7-489a-9aa1-19dfec147758" providerId="ADAL" clId="{D499EFCD-4EF7-4DB8-AC2B-B9460FBA8D27}" dt="2022-12-07T18:42:01.119" v="2260" actId="14100"/>
          <ac:spMkLst>
            <pc:docMk/>
            <pc:sldMk cId="1424677152" sldId="572"/>
            <ac:spMk id="2" creationId="{AE1B7687-9347-FEC5-C85C-76548DF1C19B}"/>
          </ac:spMkLst>
        </pc:spChg>
        <pc:spChg chg="mod">
          <ac:chgData name="Zhang, Ming" userId="b82a8543-f1f7-489a-9aa1-19dfec147758" providerId="ADAL" clId="{D499EFCD-4EF7-4DB8-AC2B-B9460FBA8D27}" dt="2022-12-07T18:46:39.811" v="2333" actId="20577"/>
          <ac:spMkLst>
            <pc:docMk/>
            <pc:sldMk cId="1424677152" sldId="572"/>
            <ac:spMk id="3" creationId="{B25B932F-0F4B-4B9B-45CC-F35F2D791B03}"/>
          </ac:spMkLst>
        </pc:spChg>
      </pc:sldChg>
      <pc:sldChg chg="addSp modSp new mod">
        <pc:chgData name="Zhang, Ming" userId="b82a8543-f1f7-489a-9aa1-19dfec147758" providerId="ADAL" clId="{D499EFCD-4EF7-4DB8-AC2B-B9460FBA8D27}" dt="2022-12-07T18:55:02.297" v="2546" actId="1076"/>
        <pc:sldMkLst>
          <pc:docMk/>
          <pc:sldMk cId="3094642369" sldId="573"/>
        </pc:sldMkLst>
        <pc:spChg chg="mod">
          <ac:chgData name="Zhang, Ming" userId="b82a8543-f1f7-489a-9aa1-19dfec147758" providerId="ADAL" clId="{D499EFCD-4EF7-4DB8-AC2B-B9460FBA8D27}" dt="2022-12-07T18:47:18.887" v="2349" actId="20577"/>
          <ac:spMkLst>
            <pc:docMk/>
            <pc:sldMk cId="3094642369" sldId="573"/>
            <ac:spMk id="2" creationId="{4A18176C-FE24-A4DB-7D6B-C460958C4274}"/>
          </ac:spMkLst>
        </pc:spChg>
        <pc:spChg chg="mod">
          <ac:chgData name="Zhang, Ming" userId="b82a8543-f1f7-489a-9aa1-19dfec147758" providerId="ADAL" clId="{D499EFCD-4EF7-4DB8-AC2B-B9460FBA8D27}" dt="2022-12-07T18:54:42.126" v="2542" actId="20577"/>
          <ac:spMkLst>
            <pc:docMk/>
            <pc:sldMk cId="3094642369" sldId="573"/>
            <ac:spMk id="3" creationId="{89B6259D-31A8-3D4C-901C-8D866F70ED52}"/>
          </ac:spMkLst>
        </pc:spChg>
        <pc:picChg chg="add mod">
          <ac:chgData name="Zhang, Ming" userId="b82a8543-f1f7-489a-9aa1-19dfec147758" providerId="ADAL" clId="{D499EFCD-4EF7-4DB8-AC2B-B9460FBA8D27}" dt="2022-12-07T18:55:02.297" v="2546" actId="1076"/>
          <ac:picMkLst>
            <pc:docMk/>
            <pc:sldMk cId="3094642369" sldId="573"/>
            <ac:picMk id="5" creationId="{71F3381A-2F3D-EC6F-10E5-477B6950CB53}"/>
          </ac:picMkLst>
        </pc:picChg>
      </pc:sldChg>
      <pc:sldChg chg="delSp modSp add mod">
        <pc:chgData name="Zhang, Ming" userId="b82a8543-f1f7-489a-9aa1-19dfec147758" providerId="ADAL" clId="{D499EFCD-4EF7-4DB8-AC2B-B9460FBA8D27}" dt="2022-12-07T19:06:07.552" v="2768"/>
        <pc:sldMkLst>
          <pc:docMk/>
          <pc:sldMk cId="3845320955" sldId="574"/>
        </pc:sldMkLst>
        <pc:spChg chg="mod">
          <ac:chgData name="Zhang, Ming" userId="b82a8543-f1f7-489a-9aa1-19dfec147758" providerId="ADAL" clId="{D499EFCD-4EF7-4DB8-AC2B-B9460FBA8D27}" dt="2022-12-07T18:55:29.818" v="2559" actId="20577"/>
          <ac:spMkLst>
            <pc:docMk/>
            <pc:sldMk cId="3845320955" sldId="574"/>
            <ac:spMk id="2" creationId="{4A18176C-FE24-A4DB-7D6B-C460958C4274}"/>
          </ac:spMkLst>
        </pc:spChg>
        <pc:spChg chg="mod">
          <ac:chgData name="Zhang, Ming" userId="b82a8543-f1f7-489a-9aa1-19dfec147758" providerId="ADAL" clId="{D499EFCD-4EF7-4DB8-AC2B-B9460FBA8D27}" dt="2022-12-07T19:06:07.552" v="2768"/>
          <ac:spMkLst>
            <pc:docMk/>
            <pc:sldMk cId="3845320955" sldId="574"/>
            <ac:spMk id="3" creationId="{89B6259D-31A8-3D4C-901C-8D866F70ED52}"/>
          </ac:spMkLst>
        </pc:spChg>
        <pc:picChg chg="del">
          <ac:chgData name="Zhang, Ming" userId="b82a8543-f1f7-489a-9aa1-19dfec147758" providerId="ADAL" clId="{D499EFCD-4EF7-4DB8-AC2B-B9460FBA8D27}" dt="2022-12-07T18:57:30.407" v="2601" actId="478"/>
          <ac:picMkLst>
            <pc:docMk/>
            <pc:sldMk cId="3845320955" sldId="574"/>
            <ac:picMk id="5" creationId="{71F3381A-2F3D-EC6F-10E5-477B6950CB53}"/>
          </ac:picMkLst>
        </pc:picChg>
      </pc:sldChg>
      <pc:sldChg chg="modSp add mod">
        <pc:chgData name="Zhang, Ming" userId="b82a8543-f1f7-489a-9aa1-19dfec147758" providerId="ADAL" clId="{D499EFCD-4EF7-4DB8-AC2B-B9460FBA8D27}" dt="2022-12-07T19:03:37.470" v="2750" actId="20577"/>
        <pc:sldMkLst>
          <pc:docMk/>
          <pc:sldMk cId="2996304488" sldId="575"/>
        </pc:sldMkLst>
        <pc:spChg chg="mod">
          <ac:chgData name="Zhang, Ming" userId="b82a8543-f1f7-489a-9aa1-19dfec147758" providerId="ADAL" clId="{D499EFCD-4EF7-4DB8-AC2B-B9460FBA8D27}" dt="2022-12-07T19:03:37.470" v="2750" actId="20577"/>
          <ac:spMkLst>
            <pc:docMk/>
            <pc:sldMk cId="2996304488" sldId="575"/>
            <ac:spMk id="3" creationId="{89B6259D-31A8-3D4C-901C-8D866F70ED52}"/>
          </ac:spMkLst>
        </pc:spChg>
      </pc:sldChg>
      <pc:sldChg chg="addSp delSp modSp add mod">
        <pc:chgData name="Zhang, Ming" userId="b82a8543-f1f7-489a-9aa1-19dfec147758" providerId="ADAL" clId="{D499EFCD-4EF7-4DB8-AC2B-B9460FBA8D27}" dt="2022-12-07T19:04:37.353" v="2767" actId="1076"/>
        <pc:sldMkLst>
          <pc:docMk/>
          <pc:sldMk cId="3085544380" sldId="576"/>
        </pc:sldMkLst>
        <pc:spChg chg="mod">
          <ac:chgData name="Zhang, Ming" userId="b82a8543-f1f7-489a-9aa1-19dfec147758" providerId="ADAL" clId="{D499EFCD-4EF7-4DB8-AC2B-B9460FBA8D27}" dt="2022-12-07T19:04:15.250" v="2760" actId="20577"/>
          <ac:spMkLst>
            <pc:docMk/>
            <pc:sldMk cId="3085544380" sldId="576"/>
            <ac:spMk id="2" creationId="{4A18176C-FE24-A4DB-7D6B-C460958C4274}"/>
          </ac:spMkLst>
        </pc:spChg>
        <pc:spChg chg="del mod">
          <ac:chgData name="Zhang, Ming" userId="b82a8543-f1f7-489a-9aa1-19dfec147758" providerId="ADAL" clId="{D499EFCD-4EF7-4DB8-AC2B-B9460FBA8D27}" dt="2022-12-07T19:04:27.626" v="2762" actId="478"/>
          <ac:spMkLst>
            <pc:docMk/>
            <pc:sldMk cId="3085544380" sldId="576"/>
            <ac:spMk id="3" creationId="{89B6259D-31A8-3D4C-901C-8D866F70ED52}"/>
          </ac:spMkLst>
        </pc:spChg>
        <pc:picChg chg="add mod">
          <ac:chgData name="Zhang, Ming" userId="b82a8543-f1f7-489a-9aa1-19dfec147758" providerId="ADAL" clId="{D499EFCD-4EF7-4DB8-AC2B-B9460FBA8D27}" dt="2022-12-07T19:04:37.353" v="2767" actId="1076"/>
          <ac:picMkLst>
            <pc:docMk/>
            <pc:sldMk cId="3085544380" sldId="576"/>
            <ac:picMk id="5" creationId="{3A54B491-467A-90DE-26ED-B224BCEF2DB6}"/>
          </ac:picMkLst>
        </pc:picChg>
      </pc:sldChg>
      <pc:sldChg chg="modSp add mod">
        <pc:chgData name="Zhang, Ming" userId="b82a8543-f1f7-489a-9aa1-19dfec147758" providerId="ADAL" clId="{D499EFCD-4EF7-4DB8-AC2B-B9460FBA8D27}" dt="2022-12-07T19:08:50.098" v="2794" actId="20577"/>
        <pc:sldMkLst>
          <pc:docMk/>
          <pc:sldMk cId="2902033773" sldId="577"/>
        </pc:sldMkLst>
        <pc:spChg chg="mod">
          <ac:chgData name="Zhang, Ming" userId="b82a8543-f1f7-489a-9aa1-19dfec147758" providerId="ADAL" clId="{D499EFCD-4EF7-4DB8-AC2B-B9460FBA8D27}" dt="2022-12-07T19:08:50.098" v="2794" actId="20577"/>
          <ac:spMkLst>
            <pc:docMk/>
            <pc:sldMk cId="2902033773" sldId="577"/>
            <ac:spMk id="6" creationId="{5A31ACBC-ED41-BA7B-410E-C71BE39BD59A}"/>
          </ac:spMkLst>
        </pc:spChg>
      </pc:sldChg>
      <pc:sldChg chg="addSp modSp new mod">
        <pc:chgData name="Zhang, Ming" userId="b82a8543-f1f7-489a-9aa1-19dfec147758" providerId="ADAL" clId="{D499EFCD-4EF7-4DB8-AC2B-B9460FBA8D27}" dt="2022-12-07T19:12:29.061" v="2891" actId="20577"/>
        <pc:sldMkLst>
          <pc:docMk/>
          <pc:sldMk cId="191318399" sldId="578"/>
        </pc:sldMkLst>
        <pc:spChg chg="mod">
          <ac:chgData name="Zhang, Ming" userId="b82a8543-f1f7-489a-9aa1-19dfec147758" providerId="ADAL" clId="{D499EFCD-4EF7-4DB8-AC2B-B9460FBA8D27}" dt="2022-12-07T19:12:29.061" v="2891" actId="20577"/>
          <ac:spMkLst>
            <pc:docMk/>
            <pc:sldMk cId="191318399" sldId="578"/>
            <ac:spMk id="2" creationId="{33014310-6471-E3D2-7331-C55295B62E1E}"/>
          </ac:spMkLst>
        </pc:spChg>
        <pc:spChg chg="mod">
          <ac:chgData name="Zhang, Ming" userId="b82a8543-f1f7-489a-9aa1-19dfec147758" providerId="ADAL" clId="{D499EFCD-4EF7-4DB8-AC2B-B9460FBA8D27}" dt="2022-12-07T19:11:48.044" v="2886" actId="1076"/>
          <ac:spMkLst>
            <pc:docMk/>
            <pc:sldMk cId="191318399" sldId="578"/>
            <ac:spMk id="3" creationId="{C6B2454B-A406-9724-202F-8784CB459ECE}"/>
          </ac:spMkLst>
        </pc:spChg>
        <pc:picChg chg="add mod">
          <ac:chgData name="Zhang, Ming" userId="b82a8543-f1f7-489a-9aa1-19dfec147758" providerId="ADAL" clId="{D499EFCD-4EF7-4DB8-AC2B-B9460FBA8D27}" dt="2022-12-07T19:11:52.882" v="2889" actId="1076"/>
          <ac:picMkLst>
            <pc:docMk/>
            <pc:sldMk cId="191318399" sldId="578"/>
            <ac:picMk id="5" creationId="{C5CAC916-FB58-26FE-E70D-431258D47C9A}"/>
          </ac:picMkLst>
        </pc:picChg>
      </pc:sldChg>
      <pc:sldChg chg="modSp add mod">
        <pc:chgData name="Zhang, Ming" userId="b82a8543-f1f7-489a-9aa1-19dfec147758" providerId="ADAL" clId="{D499EFCD-4EF7-4DB8-AC2B-B9460FBA8D27}" dt="2022-12-07T19:13:14.872" v="2914" actId="1076"/>
        <pc:sldMkLst>
          <pc:docMk/>
          <pc:sldMk cId="54600382" sldId="579"/>
        </pc:sldMkLst>
        <pc:spChg chg="mod">
          <ac:chgData name="Zhang, Ming" userId="b82a8543-f1f7-489a-9aa1-19dfec147758" providerId="ADAL" clId="{D499EFCD-4EF7-4DB8-AC2B-B9460FBA8D27}" dt="2022-12-07T19:12:35.592" v="2893" actId="20577"/>
          <ac:spMkLst>
            <pc:docMk/>
            <pc:sldMk cId="54600382" sldId="579"/>
            <ac:spMk id="2" creationId="{33014310-6471-E3D2-7331-C55295B62E1E}"/>
          </ac:spMkLst>
        </pc:spChg>
        <pc:spChg chg="mod">
          <ac:chgData name="Zhang, Ming" userId="b82a8543-f1f7-489a-9aa1-19dfec147758" providerId="ADAL" clId="{D499EFCD-4EF7-4DB8-AC2B-B9460FBA8D27}" dt="2022-12-07T19:13:09.564" v="2911" actId="255"/>
          <ac:spMkLst>
            <pc:docMk/>
            <pc:sldMk cId="54600382" sldId="579"/>
            <ac:spMk id="3" creationId="{C6B2454B-A406-9724-202F-8784CB459ECE}"/>
          </ac:spMkLst>
        </pc:spChg>
        <pc:picChg chg="mod">
          <ac:chgData name="Zhang, Ming" userId="b82a8543-f1f7-489a-9aa1-19dfec147758" providerId="ADAL" clId="{D499EFCD-4EF7-4DB8-AC2B-B9460FBA8D27}" dt="2022-12-07T19:13:14.872" v="2914" actId="1076"/>
          <ac:picMkLst>
            <pc:docMk/>
            <pc:sldMk cId="54600382" sldId="579"/>
            <ac:picMk id="5" creationId="{C5CAC916-FB58-26FE-E70D-431258D47C9A}"/>
          </ac:picMkLst>
        </pc:picChg>
      </pc:sldChg>
      <pc:sldChg chg="delSp modSp add mod">
        <pc:chgData name="Zhang, Ming" userId="b82a8543-f1f7-489a-9aa1-19dfec147758" providerId="ADAL" clId="{D499EFCD-4EF7-4DB8-AC2B-B9460FBA8D27}" dt="2022-12-07T19:16:07.077" v="2981" actId="20577"/>
        <pc:sldMkLst>
          <pc:docMk/>
          <pc:sldMk cId="1126558284" sldId="580"/>
        </pc:sldMkLst>
        <pc:spChg chg="mod">
          <ac:chgData name="Zhang, Ming" userId="b82a8543-f1f7-489a-9aa1-19dfec147758" providerId="ADAL" clId="{D499EFCD-4EF7-4DB8-AC2B-B9460FBA8D27}" dt="2022-12-07T19:14:05.976" v="2927" actId="20577"/>
          <ac:spMkLst>
            <pc:docMk/>
            <pc:sldMk cId="1126558284" sldId="580"/>
            <ac:spMk id="2" creationId="{33014310-6471-E3D2-7331-C55295B62E1E}"/>
          </ac:spMkLst>
        </pc:spChg>
        <pc:spChg chg="mod">
          <ac:chgData name="Zhang, Ming" userId="b82a8543-f1f7-489a-9aa1-19dfec147758" providerId="ADAL" clId="{D499EFCD-4EF7-4DB8-AC2B-B9460FBA8D27}" dt="2022-12-07T19:16:07.077" v="2981" actId="20577"/>
          <ac:spMkLst>
            <pc:docMk/>
            <pc:sldMk cId="1126558284" sldId="580"/>
            <ac:spMk id="3" creationId="{C6B2454B-A406-9724-202F-8784CB459ECE}"/>
          </ac:spMkLst>
        </pc:spChg>
        <pc:picChg chg="del">
          <ac:chgData name="Zhang, Ming" userId="b82a8543-f1f7-489a-9aa1-19dfec147758" providerId="ADAL" clId="{D499EFCD-4EF7-4DB8-AC2B-B9460FBA8D27}" dt="2022-12-07T19:14:14.498" v="2929" actId="478"/>
          <ac:picMkLst>
            <pc:docMk/>
            <pc:sldMk cId="1126558284" sldId="580"/>
            <ac:picMk id="5" creationId="{C5CAC916-FB58-26FE-E70D-431258D47C9A}"/>
          </ac:picMkLst>
        </pc:picChg>
      </pc:sldChg>
      <pc:sldChg chg="modSp new mod">
        <pc:chgData name="Zhang, Ming" userId="b82a8543-f1f7-489a-9aa1-19dfec147758" providerId="ADAL" clId="{D499EFCD-4EF7-4DB8-AC2B-B9460FBA8D27}" dt="2022-12-07T19:21:58.982" v="3164" actId="113"/>
        <pc:sldMkLst>
          <pc:docMk/>
          <pc:sldMk cId="3830888648" sldId="581"/>
        </pc:sldMkLst>
        <pc:spChg chg="mod">
          <ac:chgData name="Zhang, Ming" userId="b82a8543-f1f7-489a-9aa1-19dfec147758" providerId="ADAL" clId="{D499EFCD-4EF7-4DB8-AC2B-B9460FBA8D27}" dt="2022-12-07T19:18:25.496" v="3049" actId="313"/>
          <ac:spMkLst>
            <pc:docMk/>
            <pc:sldMk cId="3830888648" sldId="581"/>
            <ac:spMk id="2" creationId="{F987A0C3-853D-A6EA-0F43-460AB8BFC06E}"/>
          </ac:spMkLst>
        </pc:spChg>
        <pc:spChg chg="mod">
          <ac:chgData name="Zhang, Ming" userId="b82a8543-f1f7-489a-9aa1-19dfec147758" providerId="ADAL" clId="{D499EFCD-4EF7-4DB8-AC2B-B9460FBA8D27}" dt="2022-12-07T19:21:58.982" v="3164" actId="113"/>
          <ac:spMkLst>
            <pc:docMk/>
            <pc:sldMk cId="3830888648" sldId="581"/>
            <ac:spMk id="3" creationId="{4EB5C799-C361-84D5-6664-8ACEA49F3502}"/>
          </ac:spMkLst>
        </pc:spChg>
      </pc:sldChg>
      <pc:sldChg chg="modSp add mod">
        <pc:chgData name="Zhang, Ming" userId="b82a8543-f1f7-489a-9aa1-19dfec147758" providerId="ADAL" clId="{D499EFCD-4EF7-4DB8-AC2B-B9460FBA8D27}" dt="2022-12-07T19:26:09.657" v="3304" actId="20577"/>
        <pc:sldMkLst>
          <pc:docMk/>
          <pc:sldMk cId="1116378045" sldId="582"/>
        </pc:sldMkLst>
        <pc:spChg chg="mod">
          <ac:chgData name="Zhang, Ming" userId="b82a8543-f1f7-489a-9aa1-19dfec147758" providerId="ADAL" clId="{D499EFCD-4EF7-4DB8-AC2B-B9460FBA8D27}" dt="2022-12-07T19:22:54.111" v="3193" actId="14100"/>
          <ac:spMkLst>
            <pc:docMk/>
            <pc:sldMk cId="1116378045" sldId="582"/>
            <ac:spMk id="2" creationId="{F987A0C3-853D-A6EA-0F43-460AB8BFC06E}"/>
          </ac:spMkLst>
        </pc:spChg>
        <pc:spChg chg="mod">
          <ac:chgData name="Zhang, Ming" userId="b82a8543-f1f7-489a-9aa1-19dfec147758" providerId="ADAL" clId="{D499EFCD-4EF7-4DB8-AC2B-B9460FBA8D27}" dt="2022-12-07T19:26:09.657" v="3304" actId="20577"/>
          <ac:spMkLst>
            <pc:docMk/>
            <pc:sldMk cId="1116378045" sldId="582"/>
            <ac:spMk id="3" creationId="{4EB5C799-C361-84D5-6664-8ACEA49F3502}"/>
          </ac:spMkLst>
        </pc:spChg>
      </pc:sldChg>
      <pc:sldChg chg="modSp new mod">
        <pc:chgData name="Zhang, Ming" userId="b82a8543-f1f7-489a-9aa1-19dfec147758" providerId="ADAL" clId="{D499EFCD-4EF7-4DB8-AC2B-B9460FBA8D27}" dt="2022-12-07T19:28:53.961" v="3371" actId="20577"/>
        <pc:sldMkLst>
          <pc:docMk/>
          <pc:sldMk cId="2032622829" sldId="583"/>
        </pc:sldMkLst>
        <pc:spChg chg="mod">
          <ac:chgData name="Zhang, Ming" userId="b82a8543-f1f7-489a-9aa1-19dfec147758" providerId="ADAL" clId="{D499EFCD-4EF7-4DB8-AC2B-B9460FBA8D27}" dt="2022-12-07T19:27:35.895" v="3320" actId="20577"/>
          <ac:spMkLst>
            <pc:docMk/>
            <pc:sldMk cId="2032622829" sldId="583"/>
            <ac:spMk id="2" creationId="{9A761937-57EC-4CFD-9B14-47F46F6D1C0D}"/>
          </ac:spMkLst>
        </pc:spChg>
        <pc:spChg chg="mod">
          <ac:chgData name="Zhang, Ming" userId="b82a8543-f1f7-489a-9aa1-19dfec147758" providerId="ADAL" clId="{D499EFCD-4EF7-4DB8-AC2B-B9460FBA8D27}" dt="2022-12-07T19:28:53.961" v="3371" actId="20577"/>
          <ac:spMkLst>
            <pc:docMk/>
            <pc:sldMk cId="2032622829" sldId="583"/>
            <ac:spMk id="3" creationId="{8235CE78-7C62-E3EB-DE64-8825478AD539}"/>
          </ac:spMkLst>
        </pc:spChg>
      </pc:sldChg>
      <pc:sldChg chg="modSp add mod">
        <pc:chgData name="Zhang, Ming" userId="b82a8543-f1f7-489a-9aa1-19dfec147758" providerId="ADAL" clId="{D499EFCD-4EF7-4DB8-AC2B-B9460FBA8D27}" dt="2022-12-07T19:35:59.469" v="3547" actId="20577"/>
        <pc:sldMkLst>
          <pc:docMk/>
          <pc:sldMk cId="4086255575" sldId="584"/>
        </pc:sldMkLst>
        <pc:spChg chg="mod">
          <ac:chgData name="Zhang, Ming" userId="b82a8543-f1f7-489a-9aa1-19dfec147758" providerId="ADAL" clId="{D499EFCD-4EF7-4DB8-AC2B-B9460FBA8D27}" dt="2022-12-07T19:29:43.297" v="3395" actId="255"/>
          <ac:spMkLst>
            <pc:docMk/>
            <pc:sldMk cId="4086255575" sldId="584"/>
            <ac:spMk id="2" creationId="{F987A0C3-853D-A6EA-0F43-460AB8BFC06E}"/>
          </ac:spMkLst>
        </pc:spChg>
        <pc:spChg chg="mod">
          <ac:chgData name="Zhang, Ming" userId="b82a8543-f1f7-489a-9aa1-19dfec147758" providerId="ADAL" clId="{D499EFCD-4EF7-4DB8-AC2B-B9460FBA8D27}" dt="2022-12-07T19:35:59.469" v="3547" actId="20577"/>
          <ac:spMkLst>
            <pc:docMk/>
            <pc:sldMk cId="4086255575" sldId="584"/>
            <ac:spMk id="3" creationId="{4EB5C799-C361-84D5-6664-8ACEA49F3502}"/>
          </ac:spMkLst>
        </pc:spChg>
      </pc:sldChg>
      <pc:sldChg chg="addSp delSp modSp new mod">
        <pc:chgData name="Zhang, Ming" userId="b82a8543-f1f7-489a-9aa1-19dfec147758" providerId="ADAL" clId="{D499EFCD-4EF7-4DB8-AC2B-B9460FBA8D27}" dt="2022-12-07T19:37:13.390" v="3585" actId="1076"/>
        <pc:sldMkLst>
          <pc:docMk/>
          <pc:sldMk cId="2477707361" sldId="585"/>
        </pc:sldMkLst>
        <pc:spChg chg="mod">
          <ac:chgData name="Zhang, Ming" userId="b82a8543-f1f7-489a-9aa1-19dfec147758" providerId="ADAL" clId="{D499EFCD-4EF7-4DB8-AC2B-B9460FBA8D27}" dt="2022-12-07T19:36:54.870" v="3579" actId="20577"/>
          <ac:spMkLst>
            <pc:docMk/>
            <pc:sldMk cId="2477707361" sldId="585"/>
            <ac:spMk id="2" creationId="{2FEB91A6-536C-E201-B3CA-4F02BC4AB7A7}"/>
          </ac:spMkLst>
        </pc:spChg>
        <pc:spChg chg="del">
          <ac:chgData name="Zhang, Ming" userId="b82a8543-f1f7-489a-9aa1-19dfec147758" providerId="ADAL" clId="{D499EFCD-4EF7-4DB8-AC2B-B9460FBA8D27}" dt="2022-12-07T19:37:05.710" v="3580" actId="478"/>
          <ac:spMkLst>
            <pc:docMk/>
            <pc:sldMk cId="2477707361" sldId="585"/>
            <ac:spMk id="3" creationId="{F7B9C92B-42D7-767C-7EC4-A20783A7AF52}"/>
          </ac:spMkLst>
        </pc:spChg>
        <pc:picChg chg="add mod">
          <ac:chgData name="Zhang, Ming" userId="b82a8543-f1f7-489a-9aa1-19dfec147758" providerId="ADAL" clId="{D499EFCD-4EF7-4DB8-AC2B-B9460FBA8D27}" dt="2022-12-07T19:37:13.390" v="3585" actId="1076"/>
          <ac:picMkLst>
            <pc:docMk/>
            <pc:sldMk cId="2477707361" sldId="585"/>
            <ac:picMk id="5" creationId="{5744F1CB-B627-C7C0-CD66-ADC0F8F30C4B}"/>
          </ac:picMkLst>
        </pc:picChg>
      </pc:sldChg>
      <pc:sldChg chg="addSp modSp new mod ord">
        <pc:chgData name="Zhang, Ming" userId="b82a8543-f1f7-489a-9aa1-19dfec147758" providerId="ADAL" clId="{D499EFCD-4EF7-4DB8-AC2B-B9460FBA8D27}" dt="2022-12-07T19:41:08.098" v="3657"/>
        <pc:sldMkLst>
          <pc:docMk/>
          <pc:sldMk cId="715065467" sldId="586"/>
        </pc:sldMkLst>
        <pc:spChg chg="mod">
          <ac:chgData name="Zhang, Ming" userId="b82a8543-f1f7-489a-9aa1-19dfec147758" providerId="ADAL" clId="{D499EFCD-4EF7-4DB8-AC2B-B9460FBA8D27}" dt="2022-12-07T19:38:44.838" v="3612" actId="20577"/>
          <ac:spMkLst>
            <pc:docMk/>
            <pc:sldMk cId="715065467" sldId="586"/>
            <ac:spMk id="2" creationId="{8FC544D4-04F9-7C33-69BF-5B3707B8FB7A}"/>
          </ac:spMkLst>
        </pc:spChg>
        <pc:spChg chg="mod">
          <ac:chgData name="Zhang, Ming" userId="b82a8543-f1f7-489a-9aa1-19dfec147758" providerId="ADAL" clId="{D499EFCD-4EF7-4DB8-AC2B-B9460FBA8D27}" dt="2022-12-07T19:40:43.477" v="3655" actId="20577"/>
          <ac:spMkLst>
            <pc:docMk/>
            <pc:sldMk cId="715065467" sldId="586"/>
            <ac:spMk id="3" creationId="{37656BCF-42E9-AB7D-7121-796AB8D39F89}"/>
          </ac:spMkLst>
        </pc:spChg>
        <pc:picChg chg="add mod">
          <ac:chgData name="Zhang, Ming" userId="b82a8543-f1f7-489a-9aa1-19dfec147758" providerId="ADAL" clId="{D499EFCD-4EF7-4DB8-AC2B-B9460FBA8D27}" dt="2022-12-07T19:40:25.850" v="3641" actId="1076"/>
          <ac:picMkLst>
            <pc:docMk/>
            <pc:sldMk cId="715065467" sldId="586"/>
            <ac:picMk id="5" creationId="{37A813A9-467F-4592-7F08-E14C306F3ACB}"/>
          </ac:picMkLst>
        </pc:picChg>
        <pc:picChg chg="add mod">
          <ac:chgData name="Zhang, Ming" userId="b82a8543-f1f7-489a-9aa1-19dfec147758" providerId="ADAL" clId="{D499EFCD-4EF7-4DB8-AC2B-B9460FBA8D27}" dt="2022-12-07T19:40:39.390" v="3645" actId="1076"/>
          <ac:picMkLst>
            <pc:docMk/>
            <pc:sldMk cId="715065467" sldId="586"/>
            <ac:picMk id="7" creationId="{7F1B277F-90B0-9843-A1A6-5F46A980C373}"/>
          </ac:picMkLst>
        </pc:picChg>
      </pc:sldChg>
      <pc:sldChg chg="addSp delSp modSp add mod">
        <pc:chgData name="Zhang, Ming" userId="b82a8543-f1f7-489a-9aa1-19dfec147758" providerId="ADAL" clId="{D499EFCD-4EF7-4DB8-AC2B-B9460FBA8D27}" dt="2022-12-07T19:42:02.491" v="3671" actId="1076"/>
        <pc:sldMkLst>
          <pc:docMk/>
          <pc:sldMk cId="1307531054" sldId="587"/>
        </pc:sldMkLst>
        <pc:spChg chg="mod">
          <ac:chgData name="Zhang, Ming" userId="b82a8543-f1f7-489a-9aa1-19dfec147758" providerId="ADAL" clId="{D499EFCD-4EF7-4DB8-AC2B-B9460FBA8D27}" dt="2022-12-07T19:41:49.303" v="3668" actId="20577"/>
          <ac:spMkLst>
            <pc:docMk/>
            <pc:sldMk cId="1307531054" sldId="587"/>
            <ac:spMk id="3" creationId="{37656BCF-42E9-AB7D-7121-796AB8D39F89}"/>
          </ac:spMkLst>
        </pc:spChg>
        <pc:picChg chg="del">
          <ac:chgData name="Zhang, Ming" userId="b82a8543-f1f7-489a-9aa1-19dfec147758" providerId="ADAL" clId="{D499EFCD-4EF7-4DB8-AC2B-B9460FBA8D27}" dt="2022-12-07T19:41:29.232" v="3660" actId="478"/>
          <ac:picMkLst>
            <pc:docMk/>
            <pc:sldMk cId="1307531054" sldId="587"/>
            <ac:picMk id="5" creationId="{37A813A9-467F-4592-7F08-E14C306F3ACB}"/>
          </ac:picMkLst>
        </pc:picChg>
        <pc:picChg chg="add mod">
          <ac:chgData name="Zhang, Ming" userId="b82a8543-f1f7-489a-9aa1-19dfec147758" providerId="ADAL" clId="{D499EFCD-4EF7-4DB8-AC2B-B9460FBA8D27}" dt="2022-12-07T19:42:02.491" v="3671" actId="1076"/>
          <ac:picMkLst>
            <pc:docMk/>
            <pc:sldMk cId="1307531054" sldId="587"/>
            <ac:picMk id="6" creationId="{2E39B52C-1EEB-C44E-A9B1-2B93D43B4238}"/>
          </ac:picMkLst>
        </pc:picChg>
        <pc:picChg chg="del">
          <ac:chgData name="Zhang, Ming" userId="b82a8543-f1f7-489a-9aa1-19dfec147758" providerId="ADAL" clId="{D499EFCD-4EF7-4DB8-AC2B-B9460FBA8D27}" dt="2022-12-07T19:41:30.848" v="3661" actId="478"/>
          <ac:picMkLst>
            <pc:docMk/>
            <pc:sldMk cId="1307531054" sldId="587"/>
            <ac:picMk id="7" creationId="{7F1B277F-90B0-9843-A1A6-5F46A980C373}"/>
          </ac:picMkLst>
        </pc:picChg>
      </pc:sldChg>
    </pc:docChg>
  </pc:docChgLst>
  <pc:docChgLst>
    <pc:chgData name="Zhang, Ming" userId="b82a8543-f1f7-489a-9aa1-19dfec147758" providerId="ADAL" clId="{7723BB28-1E22-41BF-8740-EB4DD9CC7F35}"/>
    <pc:docChg chg="undo custSel addSld delSld modSld sldOrd">
      <pc:chgData name="Zhang, Ming" userId="b82a8543-f1f7-489a-9aa1-19dfec147758" providerId="ADAL" clId="{7723BB28-1E22-41BF-8740-EB4DD9CC7F35}" dt="2022-11-30T21:26:28.535" v="3214" actId="20577"/>
      <pc:docMkLst>
        <pc:docMk/>
      </pc:docMkLst>
      <pc:sldChg chg="modSp mod">
        <pc:chgData name="Zhang, Ming" userId="b82a8543-f1f7-489a-9aa1-19dfec147758" providerId="ADAL" clId="{7723BB28-1E22-41BF-8740-EB4DD9CC7F35}" dt="2022-11-30T18:30:19.569" v="51" actId="20577"/>
        <pc:sldMkLst>
          <pc:docMk/>
          <pc:sldMk cId="2671960317" sldId="260"/>
        </pc:sldMkLst>
        <pc:spChg chg="mod">
          <ac:chgData name="Zhang, Ming" userId="b82a8543-f1f7-489a-9aa1-19dfec147758" providerId="ADAL" clId="{7723BB28-1E22-41BF-8740-EB4DD9CC7F35}" dt="2022-11-30T18:30:19.569" v="51" actId="20577"/>
          <ac:spMkLst>
            <pc:docMk/>
            <pc:sldMk cId="2671960317" sldId="260"/>
            <ac:spMk id="4" creationId="{00000000-0000-0000-0000-000000000000}"/>
          </ac:spMkLst>
        </pc:spChg>
      </pc:sldChg>
      <pc:sldChg chg="modSp mod">
        <pc:chgData name="Zhang, Ming" userId="b82a8543-f1f7-489a-9aa1-19dfec147758" providerId="ADAL" clId="{7723BB28-1E22-41BF-8740-EB4DD9CC7F35}" dt="2022-11-30T18:31:36.732" v="200" actId="20577"/>
        <pc:sldMkLst>
          <pc:docMk/>
          <pc:sldMk cId="5946082" sldId="268"/>
        </pc:sldMkLst>
        <pc:spChg chg="mod">
          <ac:chgData name="Zhang, Ming" userId="b82a8543-f1f7-489a-9aa1-19dfec147758" providerId="ADAL" clId="{7723BB28-1E22-41BF-8740-EB4DD9CC7F35}" dt="2022-11-30T18:31:36.732" v="200" actId="20577"/>
          <ac:spMkLst>
            <pc:docMk/>
            <pc:sldMk cId="5946082" sldId="268"/>
            <ac:spMk id="3" creationId="{00000000-0000-0000-0000-000000000000}"/>
          </ac:spMkLst>
        </pc:spChg>
      </pc:sldChg>
      <pc:sldChg chg="modSp del mod">
        <pc:chgData name="Zhang, Ming" userId="b82a8543-f1f7-489a-9aa1-19dfec147758" providerId="ADAL" clId="{7723BB28-1E22-41BF-8740-EB4DD9CC7F35}" dt="2022-11-30T18:52:03.998" v="315" actId="47"/>
        <pc:sldMkLst>
          <pc:docMk/>
          <pc:sldMk cId="1049200191" sldId="345"/>
        </pc:sldMkLst>
        <pc:spChg chg="mod">
          <ac:chgData name="Zhang, Ming" userId="b82a8543-f1f7-489a-9aa1-19dfec147758" providerId="ADAL" clId="{7723BB28-1E22-41BF-8740-EB4DD9CC7F35}" dt="2022-11-30T18:32:01.497" v="233" actId="20577"/>
          <ac:spMkLst>
            <pc:docMk/>
            <pc:sldMk cId="1049200191" sldId="345"/>
            <ac:spMk id="2" creationId="{00000000-0000-0000-0000-000000000000}"/>
          </ac:spMkLst>
        </pc:spChg>
      </pc:sldChg>
      <pc:sldChg chg="modSp mod">
        <pc:chgData name="Zhang, Ming" userId="b82a8543-f1f7-489a-9aa1-19dfec147758" providerId="ADAL" clId="{7723BB28-1E22-41BF-8740-EB4DD9CC7F35}" dt="2022-11-30T18:31:52.121" v="224" actId="20577"/>
        <pc:sldMkLst>
          <pc:docMk/>
          <pc:sldMk cId="2934890774" sldId="352"/>
        </pc:sldMkLst>
        <pc:spChg chg="mod">
          <ac:chgData name="Zhang, Ming" userId="b82a8543-f1f7-489a-9aa1-19dfec147758" providerId="ADAL" clId="{7723BB28-1E22-41BF-8740-EB4DD9CC7F35}" dt="2022-11-30T18:31:52.121" v="224" actId="20577"/>
          <ac:spMkLst>
            <pc:docMk/>
            <pc:sldMk cId="2934890774" sldId="352"/>
            <ac:spMk id="6" creationId="{5A31ACBC-ED41-BA7B-410E-C71BE39BD59A}"/>
          </ac:spMkLst>
        </pc:spChg>
      </pc:sldChg>
      <pc:sldChg chg="del">
        <pc:chgData name="Zhang, Ming" userId="b82a8543-f1f7-489a-9aa1-19dfec147758" providerId="ADAL" clId="{7723BB28-1E22-41BF-8740-EB4DD9CC7F35}" dt="2022-11-30T18:52:03.998" v="315" actId="47"/>
        <pc:sldMkLst>
          <pc:docMk/>
          <pc:sldMk cId="1966820819" sldId="386"/>
        </pc:sldMkLst>
      </pc:sldChg>
      <pc:sldChg chg="del">
        <pc:chgData name="Zhang, Ming" userId="b82a8543-f1f7-489a-9aa1-19dfec147758" providerId="ADAL" clId="{7723BB28-1E22-41BF-8740-EB4DD9CC7F35}" dt="2022-11-30T18:52:03.998" v="315" actId="47"/>
        <pc:sldMkLst>
          <pc:docMk/>
          <pc:sldMk cId="1366856013" sldId="387"/>
        </pc:sldMkLst>
      </pc:sldChg>
      <pc:sldChg chg="del">
        <pc:chgData name="Zhang, Ming" userId="b82a8543-f1f7-489a-9aa1-19dfec147758" providerId="ADAL" clId="{7723BB28-1E22-41BF-8740-EB4DD9CC7F35}" dt="2022-11-30T18:52:03.998" v="315" actId="47"/>
        <pc:sldMkLst>
          <pc:docMk/>
          <pc:sldMk cId="3111730146" sldId="389"/>
        </pc:sldMkLst>
      </pc:sldChg>
      <pc:sldChg chg="del">
        <pc:chgData name="Zhang, Ming" userId="b82a8543-f1f7-489a-9aa1-19dfec147758" providerId="ADAL" clId="{7723BB28-1E22-41BF-8740-EB4DD9CC7F35}" dt="2022-11-30T18:52:03.998" v="315" actId="47"/>
        <pc:sldMkLst>
          <pc:docMk/>
          <pc:sldMk cId="4168905697" sldId="390"/>
        </pc:sldMkLst>
      </pc:sldChg>
      <pc:sldChg chg="addSp modSp mod">
        <pc:chgData name="Zhang, Ming" userId="b82a8543-f1f7-489a-9aa1-19dfec147758" providerId="ADAL" clId="{7723BB28-1E22-41BF-8740-EB4DD9CC7F35}" dt="2022-11-30T18:55:22.721" v="427" actId="1076"/>
        <pc:sldMkLst>
          <pc:docMk/>
          <pc:sldMk cId="4147758436" sldId="394"/>
        </pc:sldMkLst>
        <pc:spChg chg="mod">
          <ac:chgData name="Zhang, Ming" userId="b82a8543-f1f7-489a-9aa1-19dfec147758" providerId="ADAL" clId="{7723BB28-1E22-41BF-8740-EB4DD9CC7F35}" dt="2022-11-30T18:52:25.311" v="365" actId="20577"/>
          <ac:spMkLst>
            <pc:docMk/>
            <pc:sldMk cId="4147758436" sldId="394"/>
            <ac:spMk id="2" creationId="{CF661BA2-463B-5CCD-E0F5-5EB70638106E}"/>
          </ac:spMkLst>
        </pc:spChg>
        <pc:spChg chg="mod">
          <ac:chgData name="Zhang, Ming" userId="b82a8543-f1f7-489a-9aa1-19dfec147758" providerId="ADAL" clId="{7723BB28-1E22-41BF-8740-EB4DD9CC7F35}" dt="2022-11-30T18:55:17.032" v="425" actId="20577"/>
          <ac:spMkLst>
            <pc:docMk/>
            <pc:sldMk cId="4147758436" sldId="394"/>
            <ac:spMk id="3" creationId="{AC9A4005-1195-C078-DD83-B1F53EBCA030}"/>
          </ac:spMkLst>
        </pc:spChg>
        <pc:picChg chg="add mod">
          <ac:chgData name="Zhang, Ming" userId="b82a8543-f1f7-489a-9aa1-19dfec147758" providerId="ADAL" clId="{7723BB28-1E22-41BF-8740-EB4DD9CC7F35}" dt="2022-11-30T18:55:22.721" v="427" actId="1076"/>
          <ac:picMkLst>
            <pc:docMk/>
            <pc:sldMk cId="4147758436" sldId="394"/>
            <ac:picMk id="5" creationId="{CDD4244C-4A73-2F12-899E-545F9477CD5E}"/>
          </ac:picMkLst>
        </pc:picChg>
      </pc:sldChg>
      <pc:sldChg chg="modSp mod">
        <pc:chgData name="Zhang, Ming" userId="b82a8543-f1f7-489a-9aa1-19dfec147758" providerId="ADAL" clId="{7723BB28-1E22-41BF-8740-EB4DD9CC7F35}" dt="2022-11-30T18:52:14.708" v="340" actId="20577"/>
        <pc:sldMkLst>
          <pc:docMk/>
          <pc:sldMk cId="102315203" sldId="397"/>
        </pc:sldMkLst>
        <pc:spChg chg="mod">
          <ac:chgData name="Zhang, Ming" userId="b82a8543-f1f7-489a-9aa1-19dfec147758" providerId="ADAL" clId="{7723BB28-1E22-41BF-8740-EB4DD9CC7F35}" dt="2022-11-30T18:52:14.708" v="340" actId="20577"/>
          <ac:spMkLst>
            <pc:docMk/>
            <pc:sldMk cId="102315203" sldId="397"/>
            <ac:spMk id="6" creationId="{5A31ACBC-ED41-BA7B-410E-C71BE39BD59A}"/>
          </ac:spMkLst>
        </pc:spChg>
      </pc:sldChg>
      <pc:sldChg chg="addSp modSp mod modNotesTx">
        <pc:chgData name="Zhang, Ming" userId="b82a8543-f1f7-489a-9aa1-19dfec147758" providerId="ADAL" clId="{7723BB28-1E22-41BF-8740-EB4DD9CC7F35}" dt="2022-11-30T19:06:29.311" v="638" actId="20577"/>
        <pc:sldMkLst>
          <pc:docMk/>
          <pc:sldMk cId="1412402608" sldId="398"/>
        </pc:sldMkLst>
        <pc:spChg chg="mod">
          <ac:chgData name="Zhang, Ming" userId="b82a8543-f1f7-489a-9aa1-19dfec147758" providerId="ADAL" clId="{7723BB28-1E22-41BF-8740-EB4DD9CC7F35}" dt="2022-11-30T19:03:31.046" v="581" actId="16959"/>
          <ac:spMkLst>
            <pc:docMk/>
            <pc:sldMk cId="1412402608" sldId="398"/>
            <ac:spMk id="2" creationId="{CF661BA2-463B-5CCD-E0F5-5EB70638106E}"/>
          </ac:spMkLst>
        </pc:spChg>
        <pc:spChg chg="mod">
          <ac:chgData name="Zhang, Ming" userId="b82a8543-f1f7-489a-9aa1-19dfec147758" providerId="ADAL" clId="{7723BB28-1E22-41BF-8740-EB4DD9CC7F35}" dt="2022-11-30T19:06:29.311" v="638" actId="20577"/>
          <ac:spMkLst>
            <pc:docMk/>
            <pc:sldMk cId="1412402608" sldId="398"/>
            <ac:spMk id="3" creationId="{AC9A4005-1195-C078-DD83-B1F53EBCA030}"/>
          </ac:spMkLst>
        </pc:spChg>
        <pc:picChg chg="add mod">
          <ac:chgData name="Zhang, Ming" userId="b82a8543-f1f7-489a-9aa1-19dfec147758" providerId="ADAL" clId="{7723BB28-1E22-41BF-8740-EB4DD9CC7F35}" dt="2022-11-30T19:05:59.519" v="636" actId="14100"/>
          <ac:picMkLst>
            <pc:docMk/>
            <pc:sldMk cId="1412402608" sldId="398"/>
            <ac:picMk id="5" creationId="{E860C4D7-B2DD-5323-3090-DE4DC475DD2F}"/>
          </ac:picMkLst>
        </pc:picChg>
      </pc:sldChg>
      <pc:sldChg chg="addSp delSp modSp mod">
        <pc:chgData name="Zhang, Ming" userId="b82a8543-f1f7-489a-9aa1-19dfec147758" providerId="ADAL" clId="{7723BB28-1E22-41BF-8740-EB4DD9CC7F35}" dt="2022-11-30T19:10:28.012" v="766" actId="20577"/>
        <pc:sldMkLst>
          <pc:docMk/>
          <pc:sldMk cId="1800635745" sldId="399"/>
        </pc:sldMkLst>
        <pc:spChg chg="mod">
          <ac:chgData name="Zhang, Ming" userId="b82a8543-f1f7-489a-9aa1-19dfec147758" providerId="ADAL" clId="{7723BB28-1E22-41BF-8740-EB4DD9CC7F35}" dt="2022-11-30T19:10:28.012" v="766" actId="20577"/>
          <ac:spMkLst>
            <pc:docMk/>
            <pc:sldMk cId="1800635745" sldId="399"/>
            <ac:spMk id="2" creationId="{CF661BA2-463B-5CCD-E0F5-5EB70638106E}"/>
          </ac:spMkLst>
        </pc:spChg>
        <pc:spChg chg="mod">
          <ac:chgData name="Zhang, Ming" userId="b82a8543-f1f7-489a-9aa1-19dfec147758" providerId="ADAL" clId="{7723BB28-1E22-41BF-8740-EB4DD9CC7F35}" dt="2022-11-30T19:09:49.416" v="761" actId="20577"/>
          <ac:spMkLst>
            <pc:docMk/>
            <pc:sldMk cId="1800635745" sldId="399"/>
            <ac:spMk id="3" creationId="{AC9A4005-1195-C078-DD83-B1F53EBCA030}"/>
          </ac:spMkLst>
        </pc:spChg>
        <pc:picChg chg="add mod">
          <ac:chgData name="Zhang, Ming" userId="b82a8543-f1f7-489a-9aa1-19dfec147758" providerId="ADAL" clId="{7723BB28-1E22-41BF-8740-EB4DD9CC7F35}" dt="2022-11-30T19:10:07.182" v="765" actId="14100"/>
          <ac:picMkLst>
            <pc:docMk/>
            <pc:sldMk cId="1800635745" sldId="399"/>
            <ac:picMk id="5" creationId="{37296678-6B99-4B5A-BD7B-C5644E2CB8D0}"/>
          </ac:picMkLst>
        </pc:picChg>
        <pc:picChg chg="del">
          <ac:chgData name="Zhang, Ming" userId="b82a8543-f1f7-489a-9aa1-19dfec147758" providerId="ADAL" clId="{7723BB28-1E22-41BF-8740-EB4DD9CC7F35}" dt="2022-11-30T19:07:46.137" v="725" actId="478"/>
          <ac:picMkLst>
            <pc:docMk/>
            <pc:sldMk cId="1800635745" sldId="399"/>
            <ac:picMk id="6" creationId="{4CB6F8BB-9DAF-E550-B47E-06A82C36AF6C}"/>
          </ac:picMkLst>
        </pc:picChg>
      </pc:sldChg>
      <pc:sldChg chg="del">
        <pc:chgData name="Zhang, Ming" userId="b82a8543-f1f7-489a-9aa1-19dfec147758" providerId="ADAL" clId="{7723BB28-1E22-41BF-8740-EB4DD9CC7F35}" dt="2022-11-30T18:52:03.998" v="315" actId="47"/>
        <pc:sldMkLst>
          <pc:docMk/>
          <pc:sldMk cId="2118353874" sldId="422"/>
        </pc:sldMkLst>
      </pc:sldChg>
      <pc:sldChg chg="del">
        <pc:chgData name="Zhang, Ming" userId="b82a8543-f1f7-489a-9aa1-19dfec147758" providerId="ADAL" clId="{7723BB28-1E22-41BF-8740-EB4DD9CC7F35}" dt="2022-11-30T21:19:20.489" v="3010" actId="47"/>
        <pc:sldMkLst>
          <pc:docMk/>
          <pc:sldMk cId="3264032804" sldId="439"/>
        </pc:sldMkLst>
      </pc:sldChg>
      <pc:sldChg chg="del">
        <pc:chgData name="Zhang, Ming" userId="b82a8543-f1f7-489a-9aa1-19dfec147758" providerId="ADAL" clId="{7723BB28-1E22-41BF-8740-EB4DD9CC7F35}" dt="2022-11-30T21:24:19.947" v="3117" actId="47"/>
        <pc:sldMkLst>
          <pc:docMk/>
          <pc:sldMk cId="978668288" sldId="440"/>
        </pc:sldMkLst>
      </pc:sldChg>
      <pc:sldChg chg="del">
        <pc:chgData name="Zhang, Ming" userId="b82a8543-f1f7-489a-9aa1-19dfec147758" providerId="ADAL" clId="{7723BB28-1E22-41BF-8740-EB4DD9CC7F35}" dt="2022-11-30T21:24:19.947" v="3117" actId="47"/>
        <pc:sldMkLst>
          <pc:docMk/>
          <pc:sldMk cId="1445469918" sldId="441"/>
        </pc:sldMkLst>
      </pc:sldChg>
      <pc:sldChg chg="del">
        <pc:chgData name="Zhang, Ming" userId="b82a8543-f1f7-489a-9aa1-19dfec147758" providerId="ADAL" clId="{7723BB28-1E22-41BF-8740-EB4DD9CC7F35}" dt="2022-11-30T21:24:19.947" v="3117" actId="47"/>
        <pc:sldMkLst>
          <pc:docMk/>
          <pc:sldMk cId="601452597" sldId="442"/>
        </pc:sldMkLst>
      </pc:sldChg>
      <pc:sldChg chg="del">
        <pc:chgData name="Zhang, Ming" userId="b82a8543-f1f7-489a-9aa1-19dfec147758" providerId="ADAL" clId="{7723BB28-1E22-41BF-8740-EB4DD9CC7F35}" dt="2022-11-30T21:24:19.947" v="3117" actId="47"/>
        <pc:sldMkLst>
          <pc:docMk/>
          <pc:sldMk cId="850363168" sldId="443"/>
        </pc:sldMkLst>
      </pc:sldChg>
      <pc:sldChg chg="del">
        <pc:chgData name="Zhang, Ming" userId="b82a8543-f1f7-489a-9aa1-19dfec147758" providerId="ADAL" clId="{7723BB28-1E22-41BF-8740-EB4DD9CC7F35}" dt="2022-11-30T21:24:19.947" v="3117" actId="47"/>
        <pc:sldMkLst>
          <pc:docMk/>
          <pc:sldMk cId="514238909" sldId="458"/>
        </pc:sldMkLst>
      </pc:sldChg>
      <pc:sldChg chg="del">
        <pc:chgData name="Zhang, Ming" userId="b82a8543-f1f7-489a-9aa1-19dfec147758" providerId="ADAL" clId="{7723BB28-1E22-41BF-8740-EB4DD9CC7F35}" dt="2022-11-30T18:52:03.998" v="315" actId="47"/>
        <pc:sldMkLst>
          <pc:docMk/>
          <pc:sldMk cId="2738196959" sldId="461"/>
        </pc:sldMkLst>
      </pc:sldChg>
      <pc:sldChg chg="del">
        <pc:chgData name="Zhang, Ming" userId="b82a8543-f1f7-489a-9aa1-19dfec147758" providerId="ADAL" clId="{7723BB28-1E22-41BF-8740-EB4DD9CC7F35}" dt="2022-11-30T18:52:03.998" v="315" actId="47"/>
        <pc:sldMkLst>
          <pc:docMk/>
          <pc:sldMk cId="482241153" sldId="462"/>
        </pc:sldMkLst>
      </pc:sldChg>
      <pc:sldChg chg="del">
        <pc:chgData name="Zhang, Ming" userId="b82a8543-f1f7-489a-9aa1-19dfec147758" providerId="ADAL" clId="{7723BB28-1E22-41BF-8740-EB4DD9CC7F35}" dt="2022-11-30T18:52:03.998" v="315" actId="47"/>
        <pc:sldMkLst>
          <pc:docMk/>
          <pc:sldMk cId="444503291" sldId="463"/>
        </pc:sldMkLst>
      </pc:sldChg>
      <pc:sldChg chg="del">
        <pc:chgData name="Zhang, Ming" userId="b82a8543-f1f7-489a-9aa1-19dfec147758" providerId="ADAL" clId="{7723BB28-1E22-41BF-8740-EB4DD9CC7F35}" dt="2022-11-30T18:52:03.998" v="315" actId="47"/>
        <pc:sldMkLst>
          <pc:docMk/>
          <pc:sldMk cId="144665124" sldId="464"/>
        </pc:sldMkLst>
      </pc:sldChg>
      <pc:sldChg chg="del">
        <pc:chgData name="Zhang, Ming" userId="b82a8543-f1f7-489a-9aa1-19dfec147758" providerId="ADAL" clId="{7723BB28-1E22-41BF-8740-EB4DD9CC7F35}" dt="2022-11-30T18:52:03.998" v="315" actId="47"/>
        <pc:sldMkLst>
          <pc:docMk/>
          <pc:sldMk cId="4242577564" sldId="465"/>
        </pc:sldMkLst>
      </pc:sldChg>
      <pc:sldChg chg="addSp delSp modSp del mod ord">
        <pc:chgData name="Zhang, Ming" userId="b82a8543-f1f7-489a-9aa1-19dfec147758" providerId="ADAL" clId="{7723BB28-1E22-41BF-8740-EB4DD9CC7F35}" dt="2022-11-30T21:03:01.982" v="2646" actId="47"/>
        <pc:sldMkLst>
          <pc:docMk/>
          <pc:sldMk cId="3818822649" sldId="466"/>
        </pc:sldMkLst>
        <pc:spChg chg="mod">
          <ac:chgData name="Zhang, Ming" userId="b82a8543-f1f7-489a-9aa1-19dfec147758" providerId="ADAL" clId="{7723BB28-1E22-41BF-8740-EB4DD9CC7F35}" dt="2022-11-30T21:02:18.520" v="2637" actId="20577"/>
          <ac:spMkLst>
            <pc:docMk/>
            <pc:sldMk cId="3818822649" sldId="466"/>
            <ac:spMk id="2" creationId="{CF661BA2-463B-5CCD-E0F5-5EB70638106E}"/>
          </ac:spMkLst>
        </pc:spChg>
        <pc:spChg chg="add">
          <ac:chgData name="Zhang, Ming" userId="b82a8543-f1f7-489a-9aa1-19dfec147758" providerId="ADAL" clId="{7723BB28-1E22-41BF-8740-EB4DD9CC7F35}" dt="2022-11-30T21:02:40.976" v="2640" actId="22"/>
          <ac:spMkLst>
            <pc:docMk/>
            <pc:sldMk cId="3818822649" sldId="466"/>
            <ac:spMk id="4" creationId="{6A2163AD-3ADE-8CA9-2CA0-C22088D0CAC3}"/>
          </ac:spMkLst>
        </pc:spChg>
        <pc:picChg chg="del">
          <ac:chgData name="Zhang, Ming" userId="b82a8543-f1f7-489a-9aa1-19dfec147758" providerId="ADAL" clId="{7723BB28-1E22-41BF-8740-EB4DD9CC7F35}" dt="2022-11-30T21:02:37.447" v="2638" actId="478"/>
          <ac:picMkLst>
            <pc:docMk/>
            <pc:sldMk cId="3818822649" sldId="466"/>
            <ac:picMk id="5" creationId="{ADE23EB1-B06A-E643-90EA-B4717BA75A8E}"/>
          </ac:picMkLst>
        </pc:picChg>
        <pc:picChg chg="del">
          <ac:chgData name="Zhang, Ming" userId="b82a8543-f1f7-489a-9aa1-19dfec147758" providerId="ADAL" clId="{7723BB28-1E22-41BF-8740-EB4DD9CC7F35}" dt="2022-11-30T21:02:39.644" v="2639" actId="478"/>
          <ac:picMkLst>
            <pc:docMk/>
            <pc:sldMk cId="3818822649" sldId="466"/>
            <ac:picMk id="9" creationId="{C0DDE636-5143-3993-2C8C-E13B3A3FF82A}"/>
          </ac:picMkLst>
        </pc:picChg>
      </pc:sldChg>
      <pc:sldChg chg="del">
        <pc:chgData name="Zhang, Ming" userId="b82a8543-f1f7-489a-9aa1-19dfec147758" providerId="ADAL" clId="{7723BB28-1E22-41BF-8740-EB4DD9CC7F35}" dt="2022-11-30T21:24:19.947" v="3117" actId="47"/>
        <pc:sldMkLst>
          <pc:docMk/>
          <pc:sldMk cId="1612501630" sldId="467"/>
        </pc:sldMkLst>
      </pc:sldChg>
      <pc:sldChg chg="del">
        <pc:chgData name="Zhang, Ming" userId="b82a8543-f1f7-489a-9aa1-19dfec147758" providerId="ADAL" clId="{7723BB28-1E22-41BF-8740-EB4DD9CC7F35}" dt="2022-11-30T21:24:19.947" v="3117" actId="47"/>
        <pc:sldMkLst>
          <pc:docMk/>
          <pc:sldMk cId="330611753" sldId="468"/>
        </pc:sldMkLst>
      </pc:sldChg>
      <pc:sldChg chg="del">
        <pc:chgData name="Zhang, Ming" userId="b82a8543-f1f7-489a-9aa1-19dfec147758" providerId="ADAL" clId="{7723BB28-1E22-41BF-8740-EB4DD9CC7F35}" dt="2022-11-30T21:24:19.947" v="3117" actId="47"/>
        <pc:sldMkLst>
          <pc:docMk/>
          <pc:sldMk cId="185143007" sldId="469"/>
        </pc:sldMkLst>
      </pc:sldChg>
      <pc:sldChg chg="del">
        <pc:chgData name="Zhang, Ming" userId="b82a8543-f1f7-489a-9aa1-19dfec147758" providerId="ADAL" clId="{7723BB28-1E22-41BF-8740-EB4DD9CC7F35}" dt="2022-11-30T21:24:19.947" v="3117" actId="47"/>
        <pc:sldMkLst>
          <pc:docMk/>
          <pc:sldMk cId="221043825" sldId="470"/>
        </pc:sldMkLst>
      </pc:sldChg>
      <pc:sldChg chg="del">
        <pc:chgData name="Zhang, Ming" userId="b82a8543-f1f7-489a-9aa1-19dfec147758" providerId="ADAL" clId="{7723BB28-1E22-41BF-8740-EB4DD9CC7F35}" dt="2022-11-30T21:24:19.947" v="3117" actId="47"/>
        <pc:sldMkLst>
          <pc:docMk/>
          <pc:sldMk cId="3688410383" sldId="471"/>
        </pc:sldMkLst>
      </pc:sldChg>
      <pc:sldChg chg="del">
        <pc:chgData name="Zhang, Ming" userId="b82a8543-f1f7-489a-9aa1-19dfec147758" providerId="ADAL" clId="{7723BB28-1E22-41BF-8740-EB4DD9CC7F35}" dt="2022-11-30T21:24:19.947" v="3117" actId="47"/>
        <pc:sldMkLst>
          <pc:docMk/>
          <pc:sldMk cId="2416102602" sldId="472"/>
        </pc:sldMkLst>
      </pc:sldChg>
      <pc:sldChg chg="del">
        <pc:chgData name="Zhang, Ming" userId="b82a8543-f1f7-489a-9aa1-19dfec147758" providerId="ADAL" clId="{7723BB28-1E22-41BF-8740-EB4DD9CC7F35}" dt="2022-11-30T21:24:19.947" v="3117" actId="47"/>
        <pc:sldMkLst>
          <pc:docMk/>
          <pc:sldMk cId="3546762251" sldId="473"/>
        </pc:sldMkLst>
      </pc:sldChg>
      <pc:sldChg chg="del">
        <pc:chgData name="Zhang, Ming" userId="b82a8543-f1f7-489a-9aa1-19dfec147758" providerId="ADAL" clId="{7723BB28-1E22-41BF-8740-EB4DD9CC7F35}" dt="2022-11-30T21:24:19.947" v="3117" actId="47"/>
        <pc:sldMkLst>
          <pc:docMk/>
          <pc:sldMk cId="1217936350" sldId="474"/>
        </pc:sldMkLst>
      </pc:sldChg>
      <pc:sldChg chg="del">
        <pc:chgData name="Zhang, Ming" userId="b82a8543-f1f7-489a-9aa1-19dfec147758" providerId="ADAL" clId="{7723BB28-1E22-41BF-8740-EB4DD9CC7F35}" dt="2022-11-30T21:24:19.947" v="3117" actId="47"/>
        <pc:sldMkLst>
          <pc:docMk/>
          <pc:sldMk cId="1356881976" sldId="475"/>
        </pc:sldMkLst>
      </pc:sldChg>
      <pc:sldChg chg="del">
        <pc:chgData name="Zhang, Ming" userId="b82a8543-f1f7-489a-9aa1-19dfec147758" providerId="ADAL" clId="{7723BB28-1E22-41BF-8740-EB4DD9CC7F35}" dt="2022-11-30T21:24:19.947" v="3117" actId="47"/>
        <pc:sldMkLst>
          <pc:docMk/>
          <pc:sldMk cId="2527603175" sldId="476"/>
        </pc:sldMkLst>
      </pc:sldChg>
      <pc:sldChg chg="del">
        <pc:chgData name="Zhang, Ming" userId="b82a8543-f1f7-489a-9aa1-19dfec147758" providerId="ADAL" clId="{7723BB28-1E22-41BF-8740-EB4DD9CC7F35}" dt="2022-11-30T21:24:19.947" v="3117" actId="47"/>
        <pc:sldMkLst>
          <pc:docMk/>
          <pc:sldMk cId="580952488" sldId="477"/>
        </pc:sldMkLst>
      </pc:sldChg>
      <pc:sldChg chg="del">
        <pc:chgData name="Zhang, Ming" userId="b82a8543-f1f7-489a-9aa1-19dfec147758" providerId="ADAL" clId="{7723BB28-1E22-41BF-8740-EB4DD9CC7F35}" dt="2022-11-30T21:24:19.947" v="3117" actId="47"/>
        <pc:sldMkLst>
          <pc:docMk/>
          <pc:sldMk cId="3763666760" sldId="478"/>
        </pc:sldMkLst>
      </pc:sldChg>
      <pc:sldChg chg="add">
        <pc:chgData name="Zhang, Ming" userId="b82a8543-f1f7-489a-9aa1-19dfec147758" providerId="ADAL" clId="{7723BB28-1E22-41BF-8740-EB4DD9CC7F35}" dt="2022-11-30T18:32:30.503" v="234"/>
        <pc:sldMkLst>
          <pc:docMk/>
          <pc:sldMk cId="1266097979" sldId="479"/>
        </pc:sldMkLst>
      </pc:sldChg>
      <pc:sldChg chg="addSp delSp modSp add del mod">
        <pc:chgData name="Zhang, Ming" userId="b82a8543-f1f7-489a-9aa1-19dfec147758" providerId="ADAL" clId="{7723BB28-1E22-41BF-8740-EB4DD9CC7F35}" dt="2022-11-30T18:52:03.998" v="315" actId="47"/>
        <pc:sldMkLst>
          <pc:docMk/>
          <pc:sldMk cId="1282016584" sldId="480"/>
        </pc:sldMkLst>
        <pc:spChg chg="mod">
          <ac:chgData name="Zhang, Ming" userId="b82a8543-f1f7-489a-9aa1-19dfec147758" providerId="ADAL" clId="{7723BB28-1E22-41BF-8740-EB4DD9CC7F35}" dt="2022-11-30T18:33:23.990" v="238" actId="20577"/>
          <ac:spMkLst>
            <pc:docMk/>
            <pc:sldMk cId="1282016584" sldId="480"/>
            <ac:spMk id="3" creationId="{05985466-1A6C-046E-532A-215370E88038}"/>
          </ac:spMkLst>
        </pc:spChg>
        <pc:picChg chg="del">
          <ac:chgData name="Zhang, Ming" userId="b82a8543-f1f7-489a-9aa1-19dfec147758" providerId="ADAL" clId="{7723BB28-1E22-41BF-8740-EB4DD9CC7F35}" dt="2022-11-30T18:33:14.451" v="236" actId="478"/>
          <ac:picMkLst>
            <pc:docMk/>
            <pc:sldMk cId="1282016584" sldId="480"/>
            <ac:picMk id="5" creationId="{C48AFB24-9565-BBD8-098D-835D6FECBDC1}"/>
          </ac:picMkLst>
        </pc:picChg>
        <pc:picChg chg="add mod">
          <ac:chgData name="Zhang, Ming" userId="b82a8543-f1f7-489a-9aa1-19dfec147758" providerId="ADAL" clId="{7723BB28-1E22-41BF-8740-EB4DD9CC7F35}" dt="2022-11-30T18:33:34.295" v="243" actId="14100"/>
          <ac:picMkLst>
            <pc:docMk/>
            <pc:sldMk cId="1282016584" sldId="480"/>
            <ac:picMk id="6" creationId="{DBBAFBA0-E5EA-9D1C-BC9C-02EE704BB63F}"/>
          </ac:picMkLst>
        </pc:picChg>
        <pc:picChg chg="del">
          <ac:chgData name="Zhang, Ming" userId="b82a8543-f1f7-489a-9aa1-19dfec147758" providerId="ADAL" clId="{7723BB28-1E22-41BF-8740-EB4DD9CC7F35}" dt="2022-11-30T18:33:19.746" v="237" actId="478"/>
          <ac:picMkLst>
            <pc:docMk/>
            <pc:sldMk cId="1282016584" sldId="480"/>
            <ac:picMk id="7" creationId="{ED061D59-D0C1-379F-63FB-13E4BD63828B}"/>
          </ac:picMkLst>
        </pc:picChg>
      </pc:sldChg>
      <pc:sldChg chg="modSp add">
        <pc:chgData name="Zhang, Ming" userId="b82a8543-f1f7-489a-9aa1-19dfec147758" providerId="ADAL" clId="{7723BB28-1E22-41BF-8740-EB4DD9CC7F35}" dt="2022-11-30T18:42:23.262" v="246" actId="207"/>
        <pc:sldMkLst>
          <pc:docMk/>
          <pc:sldMk cId="4064992488" sldId="481"/>
        </pc:sldMkLst>
        <pc:spChg chg="mod">
          <ac:chgData name="Zhang, Ming" userId="b82a8543-f1f7-489a-9aa1-19dfec147758" providerId="ADAL" clId="{7723BB28-1E22-41BF-8740-EB4DD9CC7F35}" dt="2022-11-30T18:42:23.262" v="246" actId="207"/>
          <ac:spMkLst>
            <pc:docMk/>
            <pc:sldMk cId="4064992488" sldId="481"/>
            <ac:spMk id="3" creationId="{A7441E26-0035-1321-BA5C-7B4BCE6440A7}"/>
          </ac:spMkLst>
        </pc:spChg>
      </pc:sldChg>
      <pc:sldChg chg="addSp modSp new mod">
        <pc:chgData name="Zhang, Ming" userId="b82a8543-f1f7-489a-9aa1-19dfec147758" providerId="ADAL" clId="{7723BB28-1E22-41BF-8740-EB4DD9CC7F35}" dt="2022-11-30T18:50:37.930" v="314" actId="207"/>
        <pc:sldMkLst>
          <pc:docMk/>
          <pc:sldMk cId="2435622246" sldId="482"/>
        </pc:sldMkLst>
        <pc:spChg chg="mod">
          <ac:chgData name="Zhang, Ming" userId="b82a8543-f1f7-489a-9aa1-19dfec147758" providerId="ADAL" clId="{7723BB28-1E22-41BF-8740-EB4DD9CC7F35}" dt="2022-11-30T18:49:28.581" v="291" actId="14100"/>
          <ac:spMkLst>
            <pc:docMk/>
            <pc:sldMk cId="2435622246" sldId="482"/>
            <ac:spMk id="2" creationId="{030763F3-61B2-7ACD-A2CF-87AD47BFD861}"/>
          </ac:spMkLst>
        </pc:spChg>
        <pc:spChg chg="mod">
          <ac:chgData name="Zhang, Ming" userId="b82a8543-f1f7-489a-9aa1-19dfec147758" providerId="ADAL" clId="{7723BB28-1E22-41BF-8740-EB4DD9CC7F35}" dt="2022-11-30T18:50:37.930" v="314" actId="207"/>
          <ac:spMkLst>
            <pc:docMk/>
            <pc:sldMk cId="2435622246" sldId="482"/>
            <ac:spMk id="3" creationId="{BF562AC0-2631-369F-1B60-117F5E8A0E94}"/>
          </ac:spMkLst>
        </pc:spChg>
        <pc:picChg chg="add mod">
          <ac:chgData name="Zhang, Ming" userId="b82a8543-f1f7-489a-9aa1-19dfec147758" providerId="ADAL" clId="{7723BB28-1E22-41BF-8740-EB4DD9CC7F35}" dt="2022-11-30T18:49:51.791" v="295" actId="1076"/>
          <ac:picMkLst>
            <pc:docMk/>
            <pc:sldMk cId="2435622246" sldId="482"/>
            <ac:picMk id="5" creationId="{A869CDA6-0E1A-C1A9-FA4D-7B80D0E810A1}"/>
          </ac:picMkLst>
        </pc:picChg>
      </pc:sldChg>
      <pc:sldChg chg="addSp delSp modSp add mod">
        <pc:chgData name="Zhang, Ming" userId="b82a8543-f1f7-489a-9aa1-19dfec147758" providerId="ADAL" clId="{7723BB28-1E22-41BF-8740-EB4DD9CC7F35}" dt="2022-11-30T18:59:34.702" v="491" actId="20577"/>
        <pc:sldMkLst>
          <pc:docMk/>
          <pc:sldMk cId="2455277027" sldId="483"/>
        </pc:sldMkLst>
        <pc:spChg chg="mod">
          <ac:chgData name="Zhang, Ming" userId="b82a8543-f1f7-489a-9aa1-19dfec147758" providerId="ADAL" clId="{7723BB28-1E22-41BF-8740-EB4DD9CC7F35}" dt="2022-11-30T18:59:34.702" v="491" actId="20577"/>
          <ac:spMkLst>
            <pc:docMk/>
            <pc:sldMk cId="2455277027" sldId="483"/>
            <ac:spMk id="3" creationId="{AC9A4005-1195-C078-DD83-B1F53EBCA030}"/>
          </ac:spMkLst>
        </pc:spChg>
        <pc:picChg chg="del">
          <ac:chgData name="Zhang, Ming" userId="b82a8543-f1f7-489a-9aa1-19dfec147758" providerId="ADAL" clId="{7723BB28-1E22-41BF-8740-EB4DD9CC7F35}" dt="2022-11-30T18:56:32.045" v="429" actId="478"/>
          <ac:picMkLst>
            <pc:docMk/>
            <pc:sldMk cId="2455277027" sldId="483"/>
            <ac:picMk id="5" creationId="{CDD4244C-4A73-2F12-899E-545F9477CD5E}"/>
          </ac:picMkLst>
        </pc:picChg>
        <pc:picChg chg="add mod">
          <ac:chgData name="Zhang, Ming" userId="b82a8543-f1f7-489a-9aa1-19dfec147758" providerId="ADAL" clId="{7723BB28-1E22-41BF-8740-EB4DD9CC7F35}" dt="2022-11-30T18:59:30.155" v="489" actId="1076"/>
          <ac:picMkLst>
            <pc:docMk/>
            <pc:sldMk cId="2455277027" sldId="483"/>
            <ac:picMk id="6" creationId="{4916DCFB-7296-3093-C587-D697B75896E0}"/>
          </ac:picMkLst>
        </pc:picChg>
      </pc:sldChg>
      <pc:sldChg chg="addSp delSp modSp add mod">
        <pc:chgData name="Zhang, Ming" userId="b82a8543-f1f7-489a-9aa1-19dfec147758" providerId="ADAL" clId="{7723BB28-1E22-41BF-8740-EB4DD9CC7F35}" dt="2022-11-30T19:02:52.517" v="566" actId="255"/>
        <pc:sldMkLst>
          <pc:docMk/>
          <pc:sldMk cId="953947922" sldId="484"/>
        </pc:sldMkLst>
        <pc:spChg chg="mod">
          <ac:chgData name="Zhang, Ming" userId="b82a8543-f1f7-489a-9aa1-19dfec147758" providerId="ADAL" clId="{7723BB28-1E22-41BF-8740-EB4DD9CC7F35}" dt="2022-11-30T19:00:00.712" v="502" actId="20577"/>
          <ac:spMkLst>
            <pc:docMk/>
            <pc:sldMk cId="953947922" sldId="484"/>
            <ac:spMk id="2" creationId="{CF661BA2-463B-5CCD-E0F5-5EB70638106E}"/>
          </ac:spMkLst>
        </pc:spChg>
        <pc:spChg chg="mod">
          <ac:chgData name="Zhang, Ming" userId="b82a8543-f1f7-489a-9aa1-19dfec147758" providerId="ADAL" clId="{7723BB28-1E22-41BF-8740-EB4DD9CC7F35}" dt="2022-11-30T19:02:52.517" v="566" actId="255"/>
          <ac:spMkLst>
            <pc:docMk/>
            <pc:sldMk cId="953947922" sldId="484"/>
            <ac:spMk id="3" creationId="{AC9A4005-1195-C078-DD83-B1F53EBCA030}"/>
          </ac:spMkLst>
        </pc:spChg>
        <pc:picChg chg="add mod">
          <ac:chgData name="Zhang, Ming" userId="b82a8543-f1f7-489a-9aa1-19dfec147758" providerId="ADAL" clId="{7723BB28-1E22-41BF-8740-EB4DD9CC7F35}" dt="2022-11-30T19:01:13.046" v="536" actId="14100"/>
          <ac:picMkLst>
            <pc:docMk/>
            <pc:sldMk cId="953947922" sldId="484"/>
            <ac:picMk id="5" creationId="{F03D4852-38F4-3558-9775-A6F28A0A12AF}"/>
          </ac:picMkLst>
        </pc:picChg>
        <pc:picChg chg="del">
          <ac:chgData name="Zhang, Ming" userId="b82a8543-f1f7-489a-9aa1-19dfec147758" providerId="ADAL" clId="{7723BB28-1E22-41BF-8740-EB4DD9CC7F35}" dt="2022-11-30T19:00:31.288" v="516" actId="478"/>
          <ac:picMkLst>
            <pc:docMk/>
            <pc:sldMk cId="953947922" sldId="484"/>
            <ac:picMk id="6" creationId="{4916DCFB-7296-3093-C587-D697B75896E0}"/>
          </ac:picMkLst>
        </pc:picChg>
      </pc:sldChg>
      <pc:sldChg chg="modSp add mod">
        <pc:chgData name="Zhang, Ming" userId="b82a8543-f1f7-489a-9aa1-19dfec147758" providerId="ADAL" clId="{7723BB28-1E22-41BF-8740-EB4DD9CC7F35}" dt="2022-11-30T19:07:02.926" v="677" actId="20577"/>
        <pc:sldMkLst>
          <pc:docMk/>
          <pc:sldMk cId="1558857493" sldId="485"/>
        </pc:sldMkLst>
        <pc:spChg chg="mod">
          <ac:chgData name="Zhang, Ming" userId="b82a8543-f1f7-489a-9aa1-19dfec147758" providerId="ADAL" clId="{7723BB28-1E22-41BF-8740-EB4DD9CC7F35}" dt="2022-11-30T19:07:02.926" v="677" actId="20577"/>
          <ac:spMkLst>
            <pc:docMk/>
            <pc:sldMk cId="1558857493" sldId="485"/>
            <ac:spMk id="6" creationId="{5A31ACBC-ED41-BA7B-410E-C71BE39BD59A}"/>
          </ac:spMkLst>
        </pc:spChg>
      </pc:sldChg>
      <pc:sldChg chg="addSp delSp modSp add mod">
        <pc:chgData name="Zhang, Ming" userId="b82a8543-f1f7-489a-9aa1-19dfec147758" providerId="ADAL" clId="{7723BB28-1E22-41BF-8740-EB4DD9CC7F35}" dt="2022-11-30T19:21:20.891" v="934" actId="20577"/>
        <pc:sldMkLst>
          <pc:docMk/>
          <pc:sldMk cId="2046294135" sldId="486"/>
        </pc:sldMkLst>
        <pc:spChg chg="mod">
          <ac:chgData name="Zhang, Ming" userId="b82a8543-f1f7-489a-9aa1-19dfec147758" providerId="ADAL" clId="{7723BB28-1E22-41BF-8740-EB4DD9CC7F35}" dt="2022-11-30T19:10:53.872" v="807" actId="20577"/>
          <ac:spMkLst>
            <pc:docMk/>
            <pc:sldMk cId="2046294135" sldId="486"/>
            <ac:spMk id="2" creationId="{CF661BA2-463B-5CCD-E0F5-5EB70638106E}"/>
          </ac:spMkLst>
        </pc:spChg>
        <pc:spChg chg="mod">
          <ac:chgData name="Zhang, Ming" userId="b82a8543-f1f7-489a-9aa1-19dfec147758" providerId="ADAL" clId="{7723BB28-1E22-41BF-8740-EB4DD9CC7F35}" dt="2022-11-30T19:21:20.891" v="934" actId="20577"/>
          <ac:spMkLst>
            <pc:docMk/>
            <pc:sldMk cId="2046294135" sldId="486"/>
            <ac:spMk id="3" creationId="{AC9A4005-1195-C078-DD83-B1F53EBCA030}"/>
          </ac:spMkLst>
        </pc:spChg>
        <pc:picChg chg="del mod">
          <ac:chgData name="Zhang, Ming" userId="b82a8543-f1f7-489a-9aa1-19dfec147758" providerId="ADAL" clId="{7723BB28-1E22-41BF-8740-EB4DD9CC7F35}" dt="2022-11-30T19:11:31.974" v="826" actId="478"/>
          <ac:picMkLst>
            <pc:docMk/>
            <pc:sldMk cId="2046294135" sldId="486"/>
            <ac:picMk id="5" creationId="{37296678-6B99-4B5A-BD7B-C5644E2CB8D0}"/>
          </ac:picMkLst>
        </pc:picChg>
        <pc:picChg chg="add mod">
          <ac:chgData name="Zhang, Ming" userId="b82a8543-f1f7-489a-9aa1-19dfec147758" providerId="ADAL" clId="{7723BB28-1E22-41BF-8740-EB4DD9CC7F35}" dt="2022-11-30T19:17:55.602" v="918" actId="1076"/>
          <ac:picMkLst>
            <pc:docMk/>
            <pc:sldMk cId="2046294135" sldId="486"/>
            <ac:picMk id="6" creationId="{F497A05A-E241-9196-0E48-676342207D8F}"/>
          </ac:picMkLst>
        </pc:picChg>
      </pc:sldChg>
      <pc:sldChg chg="modSp add mod">
        <pc:chgData name="Zhang, Ming" userId="b82a8543-f1f7-489a-9aa1-19dfec147758" providerId="ADAL" clId="{7723BB28-1E22-41BF-8740-EB4DD9CC7F35}" dt="2022-11-30T19:25:34.504" v="993" actId="207"/>
        <pc:sldMkLst>
          <pc:docMk/>
          <pc:sldMk cId="1350985651" sldId="487"/>
        </pc:sldMkLst>
        <pc:spChg chg="mod">
          <ac:chgData name="Zhang, Ming" userId="b82a8543-f1f7-489a-9aa1-19dfec147758" providerId="ADAL" clId="{7723BB28-1E22-41BF-8740-EB4DD9CC7F35}" dt="2022-11-30T19:25:34.504" v="993" actId="207"/>
          <ac:spMkLst>
            <pc:docMk/>
            <pc:sldMk cId="1350985651" sldId="487"/>
            <ac:spMk id="3" creationId="{AC9A4005-1195-C078-DD83-B1F53EBCA030}"/>
          </ac:spMkLst>
        </pc:spChg>
      </pc:sldChg>
      <pc:sldChg chg="modSp add mod">
        <pc:chgData name="Zhang, Ming" userId="b82a8543-f1f7-489a-9aa1-19dfec147758" providerId="ADAL" clId="{7723BB28-1E22-41BF-8740-EB4DD9CC7F35}" dt="2022-11-30T19:37:07.131" v="1135" actId="255"/>
        <pc:sldMkLst>
          <pc:docMk/>
          <pc:sldMk cId="207186070" sldId="488"/>
        </pc:sldMkLst>
        <pc:spChg chg="mod">
          <ac:chgData name="Zhang, Ming" userId="b82a8543-f1f7-489a-9aa1-19dfec147758" providerId="ADAL" clId="{7723BB28-1E22-41BF-8740-EB4DD9CC7F35}" dt="2022-11-30T19:37:07.131" v="1135" actId="255"/>
          <ac:spMkLst>
            <pc:docMk/>
            <pc:sldMk cId="207186070" sldId="488"/>
            <ac:spMk id="3" creationId="{AC9A4005-1195-C078-DD83-B1F53EBCA030}"/>
          </ac:spMkLst>
        </pc:spChg>
        <pc:picChg chg="mod">
          <ac:chgData name="Zhang, Ming" userId="b82a8543-f1f7-489a-9aa1-19dfec147758" providerId="ADAL" clId="{7723BB28-1E22-41BF-8740-EB4DD9CC7F35}" dt="2022-11-30T19:36:56.907" v="1133" actId="14100"/>
          <ac:picMkLst>
            <pc:docMk/>
            <pc:sldMk cId="207186070" sldId="488"/>
            <ac:picMk id="6" creationId="{F497A05A-E241-9196-0E48-676342207D8F}"/>
          </ac:picMkLst>
        </pc:picChg>
      </pc:sldChg>
      <pc:sldChg chg="modSp new mod">
        <pc:chgData name="Zhang, Ming" userId="b82a8543-f1f7-489a-9aa1-19dfec147758" providerId="ADAL" clId="{7723BB28-1E22-41BF-8740-EB4DD9CC7F35}" dt="2022-11-30T19:44:40.313" v="1278" actId="2711"/>
        <pc:sldMkLst>
          <pc:docMk/>
          <pc:sldMk cId="1787050896" sldId="489"/>
        </pc:sldMkLst>
        <pc:spChg chg="mod">
          <ac:chgData name="Zhang, Ming" userId="b82a8543-f1f7-489a-9aa1-19dfec147758" providerId="ADAL" clId="{7723BB28-1E22-41BF-8740-EB4DD9CC7F35}" dt="2022-11-30T19:40:20.483" v="1184" actId="14100"/>
          <ac:spMkLst>
            <pc:docMk/>
            <pc:sldMk cId="1787050896" sldId="489"/>
            <ac:spMk id="2" creationId="{26863FF0-7C62-0A2A-4BDF-6788219CEDE6}"/>
          </ac:spMkLst>
        </pc:spChg>
        <pc:spChg chg="mod">
          <ac:chgData name="Zhang, Ming" userId="b82a8543-f1f7-489a-9aa1-19dfec147758" providerId="ADAL" clId="{7723BB28-1E22-41BF-8740-EB4DD9CC7F35}" dt="2022-11-30T19:44:40.313" v="1278" actId="2711"/>
          <ac:spMkLst>
            <pc:docMk/>
            <pc:sldMk cId="1787050896" sldId="489"/>
            <ac:spMk id="3" creationId="{0FD9A245-B264-3C1C-6F75-5605F6B93DA8}"/>
          </ac:spMkLst>
        </pc:spChg>
      </pc:sldChg>
      <pc:sldChg chg="addSp delSp modSp new mod">
        <pc:chgData name="Zhang, Ming" userId="b82a8543-f1f7-489a-9aa1-19dfec147758" providerId="ADAL" clId="{7723BB28-1E22-41BF-8740-EB4DD9CC7F35}" dt="2022-11-30T21:19:06.857" v="3008" actId="1076"/>
        <pc:sldMkLst>
          <pc:docMk/>
          <pc:sldMk cId="3966524505" sldId="490"/>
        </pc:sldMkLst>
        <pc:spChg chg="mod">
          <ac:chgData name="Zhang, Ming" userId="b82a8543-f1f7-489a-9aa1-19dfec147758" providerId="ADAL" clId="{7723BB28-1E22-41BF-8740-EB4DD9CC7F35}" dt="2022-11-30T21:18:52.686" v="3005" actId="14100"/>
          <ac:spMkLst>
            <pc:docMk/>
            <pc:sldMk cId="3966524505" sldId="490"/>
            <ac:spMk id="2" creationId="{4243FC7B-967F-24E6-7A9F-097B9C33AA4A}"/>
          </ac:spMkLst>
        </pc:spChg>
        <pc:spChg chg="del">
          <ac:chgData name="Zhang, Ming" userId="b82a8543-f1f7-489a-9aa1-19dfec147758" providerId="ADAL" clId="{7723BB28-1E22-41BF-8740-EB4DD9CC7F35}" dt="2022-11-30T21:19:04.249" v="3006" actId="478"/>
          <ac:spMkLst>
            <pc:docMk/>
            <pc:sldMk cId="3966524505" sldId="490"/>
            <ac:spMk id="3" creationId="{BB9745AC-D6C0-0839-2326-85B102D93213}"/>
          </ac:spMkLst>
        </pc:spChg>
        <pc:picChg chg="add mod">
          <ac:chgData name="Zhang, Ming" userId="b82a8543-f1f7-489a-9aa1-19dfec147758" providerId="ADAL" clId="{7723BB28-1E22-41BF-8740-EB4DD9CC7F35}" dt="2022-11-30T21:19:06.857" v="3008" actId="1076"/>
          <ac:picMkLst>
            <pc:docMk/>
            <pc:sldMk cId="3966524505" sldId="490"/>
            <ac:picMk id="5" creationId="{9E4B1483-D248-CDC5-C59B-4F0AB642BC2E}"/>
          </ac:picMkLst>
        </pc:picChg>
      </pc:sldChg>
      <pc:sldChg chg="modSp add mod">
        <pc:chgData name="Zhang, Ming" userId="b82a8543-f1f7-489a-9aa1-19dfec147758" providerId="ADAL" clId="{7723BB28-1E22-41BF-8740-EB4DD9CC7F35}" dt="2022-11-30T19:49:11.040" v="1364" actId="20577"/>
        <pc:sldMkLst>
          <pc:docMk/>
          <pc:sldMk cId="1822050452" sldId="491"/>
        </pc:sldMkLst>
        <pc:spChg chg="mod">
          <ac:chgData name="Zhang, Ming" userId="b82a8543-f1f7-489a-9aa1-19dfec147758" providerId="ADAL" clId="{7723BB28-1E22-41BF-8740-EB4DD9CC7F35}" dt="2022-11-30T19:49:11.040" v="1364" actId="20577"/>
          <ac:spMkLst>
            <pc:docMk/>
            <pc:sldMk cId="1822050452" sldId="491"/>
            <ac:spMk id="3" creationId="{0FD9A245-B264-3C1C-6F75-5605F6B93DA8}"/>
          </ac:spMkLst>
        </pc:spChg>
      </pc:sldChg>
      <pc:sldChg chg="modSp add mod">
        <pc:chgData name="Zhang, Ming" userId="b82a8543-f1f7-489a-9aa1-19dfec147758" providerId="ADAL" clId="{7723BB28-1E22-41BF-8740-EB4DD9CC7F35}" dt="2022-11-30T19:50:07.264" v="1407" actId="14100"/>
        <pc:sldMkLst>
          <pc:docMk/>
          <pc:sldMk cId="1726273455" sldId="492"/>
        </pc:sldMkLst>
        <pc:spChg chg="mod">
          <ac:chgData name="Zhang, Ming" userId="b82a8543-f1f7-489a-9aa1-19dfec147758" providerId="ADAL" clId="{7723BB28-1E22-41BF-8740-EB4DD9CC7F35}" dt="2022-11-30T19:50:07.264" v="1407" actId="14100"/>
          <ac:spMkLst>
            <pc:docMk/>
            <pc:sldMk cId="1726273455" sldId="492"/>
            <ac:spMk id="6" creationId="{5A31ACBC-ED41-BA7B-410E-C71BE39BD59A}"/>
          </ac:spMkLst>
        </pc:spChg>
      </pc:sldChg>
      <pc:sldChg chg="addSp modSp add mod">
        <pc:chgData name="Zhang, Ming" userId="b82a8543-f1f7-489a-9aa1-19dfec147758" providerId="ADAL" clId="{7723BB28-1E22-41BF-8740-EB4DD9CC7F35}" dt="2022-11-30T19:58:46.896" v="1567" actId="255"/>
        <pc:sldMkLst>
          <pc:docMk/>
          <pc:sldMk cId="1042485335" sldId="493"/>
        </pc:sldMkLst>
        <pc:spChg chg="mod">
          <ac:chgData name="Zhang, Ming" userId="b82a8543-f1f7-489a-9aa1-19dfec147758" providerId="ADAL" clId="{7723BB28-1E22-41BF-8740-EB4DD9CC7F35}" dt="2022-11-30T19:50:54.436" v="1448" actId="255"/>
          <ac:spMkLst>
            <pc:docMk/>
            <pc:sldMk cId="1042485335" sldId="493"/>
            <ac:spMk id="2" creationId="{F2205507-B299-C501-723F-1C5D594ABA84}"/>
          </ac:spMkLst>
        </pc:spChg>
        <pc:spChg chg="mod">
          <ac:chgData name="Zhang, Ming" userId="b82a8543-f1f7-489a-9aa1-19dfec147758" providerId="ADAL" clId="{7723BB28-1E22-41BF-8740-EB4DD9CC7F35}" dt="2022-11-30T19:58:46.896" v="1567" actId="255"/>
          <ac:spMkLst>
            <pc:docMk/>
            <pc:sldMk cId="1042485335" sldId="493"/>
            <ac:spMk id="3" creationId="{A7441E26-0035-1321-BA5C-7B4BCE6440A7}"/>
          </ac:spMkLst>
        </pc:spChg>
        <pc:picChg chg="add mod">
          <ac:chgData name="Zhang, Ming" userId="b82a8543-f1f7-489a-9aa1-19dfec147758" providerId="ADAL" clId="{7723BB28-1E22-41BF-8740-EB4DD9CC7F35}" dt="2022-11-30T19:57:00.557" v="1536" actId="1076"/>
          <ac:picMkLst>
            <pc:docMk/>
            <pc:sldMk cId="1042485335" sldId="493"/>
            <ac:picMk id="5" creationId="{F470EB94-74FE-A81A-1AB1-0BB0C6774F6D}"/>
          </ac:picMkLst>
        </pc:picChg>
      </pc:sldChg>
      <pc:sldChg chg="delSp modSp add mod ord">
        <pc:chgData name="Zhang, Ming" userId="b82a8543-f1f7-489a-9aa1-19dfec147758" providerId="ADAL" clId="{7723BB28-1E22-41BF-8740-EB4DD9CC7F35}" dt="2022-11-30T19:56:51.481" v="1534"/>
        <pc:sldMkLst>
          <pc:docMk/>
          <pc:sldMk cId="3100439959" sldId="494"/>
        </pc:sldMkLst>
        <pc:spChg chg="mod">
          <ac:chgData name="Zhang, Ming" userId="b82a8543-f1f7-489a-9aa1-19dfec147758" providerId="ADAL" clId="{7723BB28-1E22-41BF-8740-EB4DD9CC7F35}" dt="2022-11-30T19:56:44.291" v="1531" actId="20577"/>
          <ac:spMkLst>
            <pc:docMk/>
            <pc:sldMk cId="3100439959" sldId="494"/>
            <ac:spMk id="3" creationId="{A7441E26-0035-1321-BA5C-7B4BCE6440A7}"/>
          </ac:spMkLst>
        </pc:spChg>
        <pc:picChg chg="del">
          <ac:chgData name="Zhang, Ming" userId="b82a8543-f1f7-489a-9aa1-19dfec147758" providerId="ADAL" clId="{7723BB28-1E22-41BF-8740-EB4DD9CC7F35}" dt="2022-11-30T19:56:45.867" v="1532" actId="478"/>
          <ac:picMkLst>
            <pc:docMk/>
            <pc:sldMk cId="3100439959" sldId="494"/>
            <ac:picMk id="5" creationId="{F470EB94-74FE-A81A-1AB1-0BB0C6774F6D}"/>
          </ac:picMkLst>
        </pc:picChg>
      </pc:sldChg>
      <pc:sldChg chg="addSp modSp new mod modAnim">
        <pc:chgData name="Zhang, Ming" userId="b82a8543-f1f7-489a-9aa1-19dfec147758" providerId="ADAL" clId="{7723BB28-1E22-41BF-8740-EB4DD9CC7F35}" dt="2022-11-30T20:06:40.999" v="1696"/>
        <pc:sldMkLst>
          <pc:docMk/>
          <pc:sldMk cId="1949146937" sldId="495"/>
        </pc:sldMkLst>
        <pc:spChg chg="mod">
          <ac:chgData name="Zhang, Ming" userId="b82a8543-f1f7-489a-9aa1-19dfec147758" providerId="ADAL" clId="{7723BB28-1E22-41BF-8740-EB4DD9CC7F35}" dt="2022-11-30T20:00:45.143" v="1593" actId="57"/>
          <ac:spMkLst>
            <pc:docMk/>
            <pc:sldMk cId="1949146937" sldId="495"/>
            <ac:spMk id="2" creationId="{33321F4E-19E0-7DE7-2672-70FBF53A0FEC}"/>
          </ac:spMkLst>
        </pc:spChg>
        <pc:spChg chg="mod">
          <ac:chgData name="Zhang, Ming" userId="b82a8543-f1f7-489a-9aa1-19dfec147758" providerId="ADAL" clId="{7723BB28-1E22-41BF-8740-EB4DD9CC7F35}" dt="2022-11-30T20:03:59.981" v="1646" actId="948"/>
          <ac:spMkLst>
            <pc:docMk/>
            <pc:sldMk cId="1949146937" sldId="495"/>
            <ac:spMk id="3" creationId="{A32E763A-AC53-3316-FF25-F7DF7D982A01}"/>
          </ac:spMkLst>
        </pc:spChg>
        <pc:picChg chg="add mod">
          <ac:chgData name="Zhang, Ming" userId="b82a8543-f1f7-489a-9aa1-19dfec147758" providerId="ADAL" clId="{7723BB28-1E22-41BF-8740-EB4DD9CC7F35}" dt="2022-11-30T20:04:09.070" v="1650" actId="1076"/>
          <ac:picMkLst>
            <pc:docMk/>
            <pc:sldMk cId="1949146937" sldId="495"/>
            <ac:picMk id="5" creationId="{520F31FF-F411-1A5C-7FAF-D3689036771A}"/>
          </ac:picMkLst>
        </pc:picChg>
        <pc:picChg chg="add mod">
          <ac:chgData name="Zhang, Ming" userId="b82a8543-f1f7-489a-9aa1-19dfec147758" providerId="ADAL" clId="{7723BB28-1E22-41BF-8740-EB4DD9CC7F35}" dt="2022-11-30T20:04:13.471" v="1653" actId="1076"/>
          <ac:picMkLst>
            <pc:docMk/>
            <pc:sldMk cId="1949146937" sldId="495"/>
            <ac:picMk id="7" creationId="{F50E08E8-3353-3035-0314-81B986F0C777}"/>
          </ac:picMkLst>
        </pc:picChg>
      </pc:sldChg>
      <pc:sldChg chg="addSp delSp modSp add mod">
        <pc:chgData name="Zhang, Ming" userId="b82a8543-f1f7-489a-9aa1-19dfec147758" providerId="ADAL" clId="{7723BB28-1E22-41BF-8740-EB4DD9CC7F35}" dt="2022-11-30T20:06:53.684" v="1697" actId="20577"/>
        <pc:sldMkLst>
          <pc:docMk/>
          <pc:sldMk cId="3109969744" sldId="496"/>
        </pc:sldMkLst>
        <pc:spChg chg="mod">
          <ac:chgData name="Zhang, Ming" userId="b82a8543-f1f7-489a-9aa1-19dfec147758" providerId="ADAL" clId="{7723BB28-1E22-41BF-8740-EB4DD9CC7F35}" dt="2022-11-30T20:06:53.684" v="1697" actId="20577"/>
          <ac:spMkLst>
            <pc:docMk/>
            <pc:sldMk cId="3109969744" sldId="496"/>
            <ac:spMk id="3" creationId="{A32E763A-AC53-3316-FF25-F7DF7D982A01}"/>
          </ac:spMkLst>
        </pc:spChg>
        <pc:picChg chg="del">
          <ac:chgData name="Zhang, Ming" userId="b82a8543-f1f7-489a-9aa1-19dfec147758" providerId="ADAL" clId="{7723BB28-1E22-41BF-8740-EB4DD9CC7F35}" dt="2022-11-30T20:04:40.185" v="1655" actId="478"/>
          <ac:picMkLst>
            <pc:docMk/>
            <pc:sldMk cId="3109969744" sldId="496"/>
            <ac:picMk id="5" creationId="{520F31FF-F411-1A5C-7FAF-D3689036771A}"/>
          </ac:picMkLst>
        </pc:picChg>
        <pc:picChg chg="add mod">
          <ac:chgData name="Zhang, Ming" userId="b82a8543-f1f7-489a-9aa1-19dfec147758" providerId="ADAL" clId="{7723BB28-1E22-41BF-8740-EB4DD9CC7F35}" dt="2022-11-30T20:04:53.032" v="1659" actId="14100"/>
          <ac:picMkLst>
            <pc:docMk/>
            <pc:sldMk cId="3109969744" sldId="496"/>
            <ac:picMk id="6" creationId="{DEAF88DD-2E75-2235-C3B2-25A0D8A7E6E8}"/>
          </ac:picMkLst>
        </pc:picChg>
        <pc:picChg chg="del">
          <ac:chgData name="Zhang, Ming" userId="b82a8543-f1f7-489a-9aa1-19dfec147758" providerId="ADAL" clId="{7723BB28-1E22-41BF-8740-EB4DD9CC7F35}" dt="2022-11-30T20:04:40.185" v="1655" actId="478"/>
          <ac:picMkLst>
            <pc:docMk/>
            <pc:sldMk cId="3109969744" sldId="496"/>
            <ac:picMk id="7" creationId="{F50E08E8-3353-3035-0314-81B986F0C777}"/>
          </ac:picMkLst>
        </pc:picChg>
      </pc:sldChg>
      <pc:sldChg chg="modSp new mod">
        <pc:chgData name="Zhang, Ming" userId="b82a8543-f1f7-489a-9aa1-19dfec147758" providerId="ADAL" clId="{7723BB28-1E22-41BF-8740-EB4DD9CC7F35}" dt="2022-11-30T20:11:51.708" v="1845" actId="20577"/>
        <pc:sldMkLst>
          <pc:docMk/>
          <pc:sldMk cId="3986236727" sldId="497"/>
        </pc:sldMkLst>
        <pc:spChg chg="mod">
          <ac:chgData name="Zhang, Ming" userId="b82a8543-f1f7-489a-9aa1-19dfec147758" providerId="ADAL" clId="{7723BB28-1E22-41BF-8740-EB4DD9CC7F35}" dt="2022-11-30T20:07:29.235" v="1724" actId="20577"/>
          <ac:spMkLst>
            <pc:docMk/>
            <pc:sldMk cId="3986236727" sldId="497"/>
            <ac:spMk id="2" creationId="{73DB79A8-B0E5-D081-F71A-2E42F4A65FCD}"/>
          </ac:spMkLst>
        </pc:spChg>
        <pc:spChg chg="mod">
          <ac:chgData name="Zhang, Ming" userId="b82a8543-f1f7-489a-9aa1-19dfec147758" providerId="ADAL" clId="{7723BB28-1E22-41BF-8740-EB4DD9CC7F35}" dt="2022-11-30T20:11:51.708" v="1845" actId="20577"/>
          <ac:spMkLst>
            <pc:docMk/>
            <pc:sldMk cId="3986236727" sldId="497"/>
            <ac:spMk id="3" creationId="{16E1176B-4ADA-FC0F-4D80-224D71C391B9}"/>
          </ac:spMkLst>
        </pc:spChg>
      </pc:sldChg>
      <pc:sldChg chg="modSp add mod">
        <pc:chgData name="Zhang, Ming" userId="b82a8543-f1f7-489a-9aa1-19dfec147758" providerId="ADAL" clId="{7723BB28-1E22-41BF-8740-EB4DD9CC7F35}" dt="2022-11-30T20:11:48.089" v="1843" actId="20577"/>
        <pc:sldMkLst>
          <pc:docMk/>
          <pc:sldMk cId="2171582113" sldId="498"/>
        </pc:sldMkLst>
        <pc:spChg chg="mod">
          <ac:chgData name="Zhang, Ming" userId="b82a8543-f1f7-489a-9aa1-19dfec147758" providerId="ADAL" clId="{7723BB28-1E22-41BF-8740-EB4DD9CC7F35}" dt="2022-11-30T20:10:25.825" v="1809" actId="20577"/>
          <ac:spMkLst>
            <pc:docMk/>
            <pc:sldMk cId="2171582113" sldId="498"/>
            <ac:spMk id="2" creationId="{73DB79A8-B0E5-D081-F71A-2E42F4A65FCD}"/>
          </ac:spMkLst>
        </pc:spChg>
        <pc:spChg chg="mod">
          <ac:chgData name="Zhang, Ming" userId="b82a8543-f1f7-489a-9aa1-19dfec147758" providerId="ADAL" clId="{7723BB28-1E22-41BF-8740-EB4DD9CC7F35}" dt="2022-11-30T20:11:48.089" v="1843" actId="20577"/>
          <ac:spMkLst>
            <pc:docMk/>
            <pc:sldMk cId="2171582113" sldId="498"/>
            <ac:spMk id="3" creationId="{16E1176B-4ADA-FC0F-4D80-224D71C391B9}"/>
          </ac:spMkLst>
        </pc:spChg>
      </pc:sldChg>
      <pc:sldChg chg="addSp modSp new mod">
        <pc:chgData name="Zhang, Ming" userId="b82a8543-f1f7-489a-9aa1-19dfec147758" providerId="ADAL" clId="{7723BB28-1E22-41BF-8740-EB4DD9CC7F35}" dt="2022-11-30T20:15:27.876" v="1912" actId="20577"/>
        <pc:sldMkLst>
          <pc:docMk/>
          <pc:sldMk cId="4038835224" sldId="499"/>
        </pc:sldMkLst>
        <pc:spChg chg="mod">
          <ac:chgData name="Zhang, Ming" userId="b82a8543-f1f7-489a-9aa1-19dfec147758" providerId="ADAL" clId="{7723BB28-1E22-41BF-8740-EB4DD9CC7F35}" dt="2022-11-30T20:12:34.723" v="1860" actId="20577"/>
          <ac:spMkLst>
            <pc:docMk/>
            <pc:sldMk cId="4038835224" sldId="499"/>
            <ac:spMk id="2" creationId="{EE1E3C31-073F-FE78-63B1-D8BC3B9AF95C}"/>
          </ac:spMkLst>
        </pc:spChg>
        <pc:spChg chg="mod">
          <ac:chgData name="Zhang, Ming" userId="b82a8543-f1f7-489a-9aa1-19dfec147758" providerId="ADAL" clId="{7723BB28-1E22-41BF-8740-EB4DD9CC7F35}" dt="2022-11-30T20:15:27.876" v="1912" actId="20577"/>
          <ac:spMkLst>
            <pc:docMk/>
            <pc:sldMk cId="4038835224" sldId="499"/>
            <ac:spMk id="3" creationId="{855A61D0-7204-4BB8-7BBA-CD9B017AB508}"/>
          </ac:spMkLst>
        </pc:spChg>
        <pc:picChg chg="add mod">
          <ac:chgData name="Zhang, Ming" userId="b82a8543-f1f7-489a-9aa1-19dfec147758" providerId="ADAL" clId="{7723BB28-1E22-41BF-8740-EB4DD9CC7F35}" dt="2022-11-30T20:14:56.547" v="1904" actId="1076"/>
          <ac:picMkLst>
            <pc:docMk/>
            <pc:sldMk cId="4038835224" sldId="499"/>
            <ac:picMk id="5" creationId="{8E1637C1-542A-207F-BD2D-86A1DEB8D9F2}"/>
          </ac:picMkLst>
        </pc:picChg>
      </pc:sldChg>
      <pc:sldChg chg="modSp add mod">
        <pc:chgData name="Zhang, Ming" userId="b82a8543-f1f7-489a-9aa1-19dfec147758" providerId="ADAL" clId="{7723BB28-1E22-41BF-8740-EB4DD9CC7F35}" dt="2022-11-30T20:31:30.562" v="1956" actId="255"/>
        <pc:sldMkLst>
          <pc:docMk/>
          <pc:sldMk cId="1204499173" sldId="500"/>
        </pc:sldMkLst>
        <pc:spChg chg="mod">
          <ac:chgData name="Zhang, Ming" userId="b82a8543-f1f7-489a-9aa1-19dfec147758" providerId="ADAL" clId="{7723BB28-1E22-41BF-8740-EB4DD9CC7F35}" dt="2022-11-30T20:31:30.562" v="1956" actId="255"/>
          <ac:spMkLst>
            <pc:docMk/>
            <pc:sldMk cId="1204499173" sldId="500"/>
            <ac:spMk id="3" creationId="{16E1176B-4ADA-FC0F-4D80-224D71C391B9}"/>
          </ac:spMkLst>
        </pc:spChg>
      </pc:sldChg>
      <pc:sldChg chg="addSp delSp modSp new mod">
        <pc:chgData name="Zhang, Ming" userId="b82a8543-f1f7-489a-9aa1-19dfec147758" providerId="ADAL" clId="{7723BB28-1E22-41BF-8740-EB4DD9CC7F35}" dt="2022-11-30T20:32:13.975" v="2011" actId="1076"/>
        <pc:sldMkLst>
          <pc:docMk/>
          <pc:sldMk cId="2787610217" sldId="501"/>
        </pc:sldMkLst>
        <pc:spChg chg="mod">
          <ac:chgData name="Zhang, Ming" userId="b82a8543-f1f7-489a-9aa1-19dfec147758" providerId="ADAL" clId="{7723BB28-1E22-41BF-8740-EB4DD9CC7F35}" dt="2022-11-30T20:31:59.998" v="2008" actId="14100"/>
          <ac:spMkLst>
            <pc:docMk/>
            <pc:sldMk cId="2787610217" sldId="501"/>
            <ac:spMk id="2" creationId="{6139607F-F895-AF7D-1D75-FE3CFFB1C9DB}"/>
          </ac:spMkLst>
        </pc:spChg>
        <pc:spChg chg="del">
          <ac:chgData name="Zhang, Ming" userId="b82a8543-f1f7-489a-9aa1-19dfec147758" providerId="ADAL" clId="{7723BB28-1E22-41BF-8740-EB4DD9CC7F35}" dt="2022-11-30T20:32:10.238" v="2009" actId="478"/>
          <ac:spMkLst>
            <pc:docMk/>
            <pc:sldMk cId="2787610217" sldId="501"/>
            <ac:spMk id="3" creationId="{B7BD8515-A28F-6A17-EED5-055D139AA62C}"/>
          </ac:spMkLst>
        </pc:spChg>
        <pc:picChg chg="add mod">
          <ac:chgData name="Zhang, Ming" userId="b82a8543-f1f7-489a-9aa1-19dfec147758" providerId="ADAL" clId="{7723BB28-1E22-41BF-8740-EB4DD9CC7F35}" dt="2022-11-30T20:32:13.975" v="2011" actId="1076"/>
          <ac:picMkLst>
            <pc:docMk/>
            <pc:sldMk cId="2787610217" sldId="501"/>
            <ac:picMk id="5" creationId="{15E7CB2E-8D27-3704-4A33-89F130B765DE}"/>
          </ac:picMkLst>
        </pc:picChg>
      </pc:sldChg>
      <pc:sldChg chg="addSp modSp new mod">
        <pc:chgData name="Zhang, Ming" userId="b82a8543-f1f7-489a-9aa1-19dfec147758" providerId="ADAL" clId="{7723BB28-1E22-41BF-8740-EB4DD9CC7F35}" dt="2022-11-30T20:34:41.067" v="2057" actId="1076"/>
        <pc:sldMkLst>
          <pc:docMk/>
          <pc:sldMk cId="919192015" sldId="502"/>
        </pc:sldMkLst>
        <pc:spChg chg="mod">
          <ac:chgData name="Zhang, Ming" userId="b82a8543-f1f7-489a-9aa1-19dfec147758" providerId="ADAL" clId="{7723BB28-1E22-41BF-8740-EB4DD9CC7F35}" dt="2022-11-30T20:33:10.031" v="2048" actId="20577"/>
          <ac:spMkLst>
            <pc:docMk/>
            <pc:sldMk cId="919192015" sldId="502"/>
            <ac:spMk id="2" creationId="{628F4DC2-0231-09A9-038A-F50255FCD50C}"/>
          </ac:spMkLst>
        </pc:spChg>
        <pc:spChg chg="mod">
          <ac:chgData name="Zhang, Ming" userId="b82a8543-f1f7-489a-9aa1-19dfec147758" providerId="ADAL" clId="{7723BB28-1E22-41BF-8740-EB4DD9CC7F35}" dt="2022-11-30T20:33:34.239" v="2051" actId="14100"/>
          <ac:spMkLst>
            <pc:docMk/>
            <pc:sldMk cId="919192015" sldId="502"/>
            <ac:spMk id="3" creationId="{7E7C8771-A78A-6439-D8EE-3299C975FDE1}"/>
          </ac:spMkLst>
        </pc:spChg>
        <pc:picChg chg="add mod">
          <ac:chgData name="Zhang, Ming" userId="b82a8543-f1f7-489a-9aa1-19dfec147758" providerId="ADAL" clId="{7723BB28-1E22-41BF-8740-EB4DD9CC7F35}" dt="2022-11-30T20:34:28.216" v="2055" actId="14100"/>
          <ac:picMkLst>
            <pc:docMk/>
            <pc:sldMk cId="919192015" sldId="502"/>
            <ac:picMk id="5" creationId="{9DB6C50E-240A-C0E0-5DA9-CEA70D5A4038}"/>
          </ac:picMkLst>
        </pc:picChg>
        <pc:picChg chg="add mod">
          <ac:chgData name="Zhang, Ming" userId="b82a8543-f1f7-489a-9aa1-19dfec147758" providerId="ADAL" clId="{7723BB28-1E22-41BF-8740-EB4DD9CC7F35}" dt="2022-11-30T20:34:41.067" v="2057" actId="1076"/>
          <ac:picMkLst>
            <pc:docMk/>
            <pc:sldMk cId="919192015" sldId="502"/>
            <ac:picMk id="7" creationId="{966E6E0E-5C72-99B4-612F-85C6182B0527}"/>
          </ac:picMkLst>
        </pc:picChg>
      </pc:sldChg>
      <pc:sldChg chg="modSp add mod">
        <pc:chgData name="Zhang, Ming" userId="b82a8543-f1f7-489a-9aa1-19dfec147758" providerId="ADAL" clId="{7723BB28-1E22-41BF-8740-EB4DD9CC7F35}" dt="2022-11-30T20:37:35.236" v="2118" actId="108"/>
        <pc:sldMkLst>
          <pc:docMk/>
          <pc:sldMk cId="1917187817" sldId="503"/>
        </pc:sldMkLst>
        <pc:spChg chg="mod">
          <ac:chgData name="Zhang, Ming" userId="b82a8543-f1f7-489a-9aa1-19dfec147758" providerId="ADAL" clId="{7723BB28-1E22-41BF-8740-EB4DD9CC7F35}" dt="2022-11-30T20:35:38.304" v="2086" actId="20577"/>
          <ac:spMkLst>
            <pc:docMk/>
            <pc:sldMk cId="1917187817" sldId="503"/>
            <ac:spMk id="2" creationId="{73DB79A8-B0E5-D081-F71A-2E42F4A65FCD}"/>
          </ac:spMkLst>
        </pc:spChg>
        <pc:spChg chg="mod">
          <ac:chgData name="Zhang, Ming" userId="b82a8543-f1f7-489a-9aa1-19dfec147758" providerId="ADAL" clId="{7723BB28-1E22-41BF-8740-EB4DD9CC7F35}" dt="2022-11-30T20:37:35.236" v="2118" actId="108"/>
          <ac:spMkLst>
            <pc:docMk/>
            <pc:sldMk cId="1917187817" sldId="503"/>
            <ac:spMk id="3" creationId="{16E1176B-4ADA-FC0F-4D80-224D71C391B9}"/>
          </ac:spMkLst>
        </pc:spChg>
      </pc:sldChg>
      <pc:sldChg chg="addSp modSp add mod">
        <pc:chgData name="Zhang, Ming" userId="b82a8543-f1f7-489a-9aa1-19dfec147758" providerId="ADAL" clId="{7723BB28-1E22-41BF-8740-EB4DD9CC7F35}" dt="2022-11-30T20:41:17.441" v="2174"/>
        <pc:sldMkLst>
          <pc:docMk/>
          <pc:sldMk cId="4241294666" sldId="504"/>
        </pc:sldMkLst>
        <pc:spChg chg="mod">
          <ac:chgData name="Zhang, Ming" userId="b82a8543-f1f7-489a-9aa1-19dfec147758" providerId="ADAL" clId="{7723BB28-1E22-41BF-8740-EB4DD9CC7F35}" dt="2022-11-30T20:41:17.441" v="2174"/>
          <ac:spMkLst>
            <pc:docMk/>
            <pc:sldMk cId="4241294666" sldId="504"/>
            <ac:spMk id="3" creationId="{16E1176B-4ADA-FC0F-4D80-224D71C391B9}"/>
          </ac:spMkLst>
        </pc:spChg>
        <pc:picChg chg="add mod">
          <ac:chgData name="Zhang, Ming" userId="b82a8543-f1f7-489a-9aa1-19dfec147758" providerId="ADAL" clId="{7723BB28-1E22-41BF-8740-EB4DD9CC7F35}" dt="2022-11-30T20:39:43.193" v="2135" actId="1076"/>
          <ac:picMkLst>
            <pc:docMk/>
            <pc:sldMk cId="4241294666" sldId="504"/>
            <ac:picMk id="5" creationId="{E27190E5-3540-CF9E-4257-F017F8CFB83A}"/>
          </ac:picMkLst>
        </pc:picChg>
      </pc:sldChg>
      <pc:sldChg chg="addSp delSp modSp add mod">
        <pc:chgData name="Zhang, Ming" userId="b82a8543-f1f7-489a-9aa1-19dfec147758" providerId="ADAL" clId="{7723BB28-1E22-41BF-8740-EB4DD9CC7F35}" dt="2022-11-30T20:46:41.380" v="2259" actId="20577"/>
        <pc:sldMkLst>
          <pc:docMk/>
          <pc:sldMk cId="4086642222" sldId="505"/>
        </pc:sldMkLst>
        <pc:spChg chg="mod">
          <ac:chgData name="Zhang, Ming" userId="b82a8543-f1f7-489a-9aa1-19dfec147758" providerId="ADAL" clId="{7723BB28-1E22-41BF-8740-EB4DD9CC7F35}" dt="2022-11-30T20:46:41.380" v="2259" actId="20577"/>
          <ac:spMkLst>
            <pc:docMk/>
            <pc:sldMk cId="4086642222" sldId="505"/>
            <ac:spMk id="3" creationId="{16E1176B-4ADA-FC0F-4D80-224D71C391B9}"/>
          </ac:spMkLst>
        </pc:spChg>
        <pc:picChg chg="del mod">
          <ac:chgData name="Zhang, Ming" userId="b82a8543-f1f7-489a-9aa1-19dfec147758" providerId="ADAL" clId="{7723BB28-1E22-41BF-8740-EB4DD9CC7F35}" dt="2022-11-30T20:42:17.048" v="2180" actId="478"/>
          <ac:picMkLst>
            <pc:docMk/>
            <pc:sldMk cId="4086642222" sldId="505"/>
            <ac:picMk id="5" creationId="{E27190E5-3540-CF9E-4257-F017F8CFB83A}"/>
          </ac:picMkLst>
        </pc:picChg>
        <pc:picChg chg="add mod">
          <ac:chgData name="Zhang, Ming" userId="b82a8543-f1f7-489a-9aa1-19dfec147758" providerId="ADAL" clId="{7723BB28-1E22-41BF-8740-EB4DD9CC7F35}" dt="2022-11-30T20:45:20.030" v="2252" actId="1076"/>
          <ac:picMkLst>
            <pc:docMk/>
            <pc:sldMk cId="4086642222" sldId="505"/>
            <ac:picMk id="6" creationId="{87E4E2B2-078B-B5B1-1704-772F6CA613B8}"/>
          </ac:picMkLst>
        </pc:picChg>
      </pc:sldChg>
      <pc:sldChg chg="modSp new mod">
        <pc:chgData name="Zhang, Ming" userId="b82a8543-f1f7-489a-9aa1-19dfec147758" providerId="ADAL" clId="{7723BB28-1E22-41BF-8740-EB4DD9CC7F35}" dt="2022-11-30T20:50:25.511" v="2411" actId="20577"/>
        <pc:sldMkLst>
          <pc:docMk/>
          <pc:sldMk cId="1285539077" sldId="506"/>
        </pc:sldMkLst>
        <pc:spChg chg="mod">
          <ac:chgData name="Zhang, Ming" userId="b82a8543-f1f7-489a-9aa1-19dfec147758" providerId="ADAL" clId="{7723BB28-1E22-41BF-8740-EB4DD9CC7F35}" dt="2022-11-30T20:47:01.614" v="2295" actId="20577"/>
          <ac:spMkLst>
            <pc:docMk/>
            <pc:sldMk cId="1285539077" sldId="506"/>
            <ac:spMk id="2" creationId="{EA6CB0A3-D62A-99B9-6ACE-F290F4B577D3}"/>
          </ac:spMkLst>
        </pc:spChg>
        <pc:spChg chg="mod">
          <ac:chgData name="Zhang, Ming" userId="b82a8543-f1f7-489a-9aa1-19dfec147758" providerId="ADAL" clId="{7723BB28-1E22-41BF-8740-EB4DD9CC7F35}" dt="2022-11-30T20:50:25.511" v="2411" actId="20577"/>
          <ac:spMkLst>
            <pc:docMk/>
            <pc:sldMk cId="1285539077" sldId="506"/>
            <ac:spMk id="3" creationId="{FA861A4A-35BB-ECDD-307B-F92ADF03C0F0}"/>
          </ac:spMkLst>
        </pc:spChg>
      </pc:sldChg>
      <pc:sldChg chg="addSp modSp new mod">
        <pc:chgData name="Zhang, Ming" userId="b82a8543-f1f7-489a-9aa1-19dfec147758" providerId="ADAL" clId="{7723BB28-1E22-41BF-8740-EB4DD9CC7F35}" dt="2022-11-30T20:52:16.234" v="2445" actId="1076"/>
        <pc:sldMkLst>
          <pc:docMk/>
          <pc:sldMk cId="2386233287" sldId="507"/>
        </pc:sldMkLst>
        <pc:spChg chg="mod">
          <ac:chgData name="Zhang, Ming" userId="b82a8543-f1f7-489a-9aa1-19dfec147758" providerId="ADAL" clId="{7723BB28-1E22-41BF-8740-EB4DD9CC7F35}" dt="2022-11-30T20:51:09.341" v="2422" actId="1076"/>
          <ac:spMkLst>
            <pc:docMk/>
            <pc:sldMk cId="2386233287" sldId="507"/>
            <ac:spMk id="2" creationId="{3ECD2C34-CDF0-3605-9581-36E3CEFB3182}"/>
          </ac:spMkLst>
        </pc:spChg>
        <pc:spChg chg="mod">
          <ac:chgData name="Zhang, Ming" userId="b82a8543-f1f7-489a-9aa1-19dfec147758" providerId="ADAL" clId="{7723BB28-1E22-41BF-8740-EB4DD9CC7F35}" dt="2022-11-30T20:52:12.431" v="2443" actId="20577"/>
          <ac:spMkLst>
            <pc:docMk/>
            <pc:sldMk cId="2386233287" sldId="507"/>
            <ac:spMk id="3" creationId="{E0D0C8C1-04A6-A9D8-342E-17F36D5219E7}"/>
          </ac:spMkLst>
        </pc:spChg>
        <pc:picChg chg="add mod">
          <ac:chgData name="Zhang, Ming" userId="b82a8543-f1f7-489a-9aa1-19dfec147758" providerId="ADAL" clId="{7723BB28-1E22-41BF-8740-EB4DD9CC7F35}" dt="2022-11-30T20:52:16.234" v="2445" actId="1076"/>
          <ac:picMkLst>
            <pc:docMk/>
            <pc:sldMk cId="2386233287" sldId="507"/>
            <ac:picMk id="5" creationId="{FD0AD4E1-B800-70DC-6FF4-255B060B500C}"/>
          </ac:picMkLst>
        </pc:picChg>
      </pc:sldChg>
      <pc:sldChg chg="modSp new mod">
        <pc:chgData name="Zhang, Ming" userId="b82a8543-f1f7-489a-9aa1-19dfec147758" providerId="ADAL" clId="{7723BB28-1E22-41BF-8740-EB4DD9CC7F35}" dt="2022-11-30T21:01:14.186" v="2620" actId="20577"/>
        <pc:sldMkLst>
          <pc:docMk/>
          <pc:sldMk cId="2779128782" sldId="508"/>
        </pc:sldMkLst>
        <pc:spChg chg="mod">
          <ac:chgData name="Zhang, Ming" userId="b82a8543-f1f7-489a-9aa1-19dfec147758" providerId="ADAL" clId="{7723BB28-1E22-41BF-8740-EB4DD9CC7F35}" dt="2022-11-30T20:52:48.726" v="2483" actId="20577"/>
          <ac:spMkLst>
            <pc:docMk/>
            <pc:sldMk cId="2779128782" sldId="508"/>
            <ac:spMk id="2" creationId="{9A72D2A9-6533-3820-3B31-B33A8C34413B}"/>
          </ac:spMkLst>
        </pc:spChg>
        <pc:spChg chg="mod">
          <ac:chgData name="Zhang, Ming" userId="b82a8543-f1f7-489a-9aa1-19dfec147758" providerId="ADAL" clId="{7723BB28-1E22-41BF-8740-EB4DD9CC7F35}" dt="2022-11-30T21:01:14.186" v="2620" actId="20577"/>
          <ac:spMkLst>
            <pc:docMk/>
            <pc:sldMk cId="2779128782" sldId="508"/>
            <ac:spMk id="3" creationId="{85A3BD2A-2E5F-6869-0C5C-8EEC19E36E73}"/>
          </ac:spMkLst>
        </pc:spChg>
      </pc:sldChg>
      <pc:sldChg chg="modSp new mod ord">
        <pc:chgData name="Zhang, Ming" userId="b82a8543-f1f7-489a-9aa1-19dfec147758" providerId="ADAL" clId="{7723BB28-1E22-41BF-8740-EB4DD9CC7F35}" dt="2022-11-30T21:08:55.938" v="2748" actId="255"/>
        <pc:sldMkLst>
          <pc:docMk/>
          <pc:sldMk cId="2348199356" sldId="509"/>
        </pc:sldMkLst>
        <pc:spChg chg="mod">
          <ac:chgData name="Zhang, Ming" userId="b82a8543-f1f7-489a-9aa1-19dfec147758" providerId="ADAL" clId="{7723BB28-1E22-41BF-8740-EB4DD9CC7F35}" dt="2022-11-30T21:02:58.624" v="2645"/>
          <ac:spMkLst>
            <pc:docMk/>
            <pc:sldMk cId="2348199356" sldId="509"/>
            <ac:spMk id="2" creationId="{78F672D4-DF22-DB35-41F7-79DDC5512AAD}"/>
          </ac:spMkLst>
        </pc:spChg>
        <pc:spChg chg="mod">
          <ac:chgData name="Zhang, Ming" userId="b82a8543-f1f7-489a-9aa1-19dfec147758" providerId="ADAL" clId="{7723BB28-1E22-41BF-8740-EB4DD9CC7F35}" dt="2022-11-30T21:08:55.938" v="2748" actId="255"/>
          <ac:spMkLst>
            <pc:docMk/>
            <pc:sldMk cId="2348199356" sldId="509"/>
            <ac:spMk id="3" creationId="{2DF25676-2F6F-4850-AB04-F61D461EAB5A}"/>
          </ac:spMkLst>
        </pc:spChg>
      </pc:sldChg>
      <pc:sldChg chg="addSp modSp add mod">
        <pc:chgData name="Zhang, Ming" userId="b82a8543-f1f7-489a-9aa1-19dfec147758" providerId="ADAL" clId="{7723BB28-1E22-41BF-8740-EB4DD9CC7F35}" dt="2022-11-30T21:12:51.153" v="2813" actId="1076"/>
        <pc:sldMkLst>
          <pc:docMk/>
          <pc:sldMk cId="2638432773" sldId="510"/>
        </pc:sldMkLst>
        <pc:spChg chg="mod">
          <ac:chgData name="Zhang, Ming" userId="b82a8543-f1f7-489a-9aa1-19dfec147758" providerId="ADAL" clId="{7723BB28-1E22-41BF-8740-EB4DD9CC7F35}" dt="2022-11-30T21:12:12.378" v="2806" actId="20577"/>
          <ac:spMkLst>
            <pc:docMk/>
            <pc:sldMk cId="2638432773" sldId="510"/>
            <ac:spMk id="3" creationId="{2DF25676-2F6F-4850-AB04-F61D461EAB5A}"/>
          </ac:spMkLst>
        </pc:spChg>
        <pc:picChg chg="add mod">
          <ac:chgData name="Zhang, Ming" userId="b82a8543-f1f7-489a-9aa1-19dfec147758" providerId="ADAL" clId="{7723BB28-1E22-41BF-8740-EB4DD9CC7F35}" dt="2022-11-30T21:12:49.108" v="2812" actId="1076"/>
          <ac:picMkLst>
            <pc:docMk/>
            <pc:sldMk cId="2638432773" sldId="510"/>
            <ac:picMk id="5" creationId="{C092B811-9B08-660D-139B-4EC35CBD52F2}"/>
          </ac:picMkLst>
        </pc:picChg>
        <pc:picChg chg="add mod">
          <ac:chgData name="Zhang, Ming" userId="b82a8543-f1f7-489a-9aa1-19dfec147758" providerId="ADAL" clId="{7723BB28-1E22-41BF-8740-EB4DD9CC7F35}" dt="2022-11-30T21:12:51.153" v="2813" actId="1076"/>
          <ac:picMkLst>
            <pc:docMk/>
            <pc:sldMk cId="2638432773" sldId="510"/>
            <ac:picMk id="7" creationId="{AB3C8BD4-3351-0407-15AB-4B12FDAF3DDE}"/>
          </ac:picMkLst>
        </pc:picChg>
      </pc:sldChg>
      <pc:sldChg chg="delSp modSp add mod">
        <pc:chgData name="Zhang, Ming" userId="b82a8543-f1f7-489a-9aa1-19dfec147758" providerId="ADAL" clId="{7723BB28-1E22-41BF-8740-EB4DD9CC7F35}" dt="2022-11-30T21:18:09.270" v="2954" actId="20577"/>
        <pc:sldMkLst>
          <pc:docMk/>
          <pc:sldMk cId="431150289" sldId="511"/>
        </pc:sldMkLst>
        <pc:spChg chg="mod">
          <ac:chgData name="Zhang, Ming" userId="b82a8543-f1f7-489a-9aa1-19dfec147758" providerId="ADAL" clId="{7723BB28-1E22-41BF-8740-EB4DD9CC7F35}" dt="2022-11-30T21:18:09.270" v="2954" actId="20577"/>
          <ac:spMkLst>
            <pc:docMk/>
            <pc:sldMk cId="431150289" sldId="511"/>
            <ac:spMk id="3" creationId="{2DF25676-2F6F-4850-AB04-F61D461EAB5A}"/>
          </ac:spMkLst>
        </pc:spChg>
        <pc:picChg chg="del">
          <ac:chgData name="Zhang, Ming" userId="b82a8543-f1f7-489a-9aa1-19dfec147758" providerId="ADAL" clId="{7723BB28-1E22-41BF-8740-EB4DD9CC7F35}" dt="2022-11-30T21:13:48.850" v="2820" actId="478"/>
          <ac:picMkLst>
            <pc:docMk/>
            <pc:sldMk cId="431150289" sldId="511"/>
            <ac:picMk id="5" creationId="{C092B811-9B08-660D-139B-4EC35CBD52F2}"/>
          </ac:picMkLst>
        </pc:picChg>
        <pc:picChg chg="del">
          <ac:chgData name="Zhang, Ming" userId="b82a8543-f1f7-489a-9aa1-19dfec147758" providerId="ADAL" clId="{7723BB28-1E22-41BF-8740-EB4DD9CC7F35}" dt="2022-11-30T21:13:50.444" v="2821" actId="478"/>
          <ac:picMkLst>
            <pc:docMk/>
            <pc:sldMk cId="431150289" sldId="511"/>
            <ac:picMk id="7" creationId="{AB3C8BD4-3351-0407-15AB-4B12FDAF3DDE}"/>
          </ac:picMkLst>
        </pc:picChg>
      </pc:sldChg>
      <pc:sldChg chg="modSp new mod">
        <pc:chgData name="Zhang, Ming" userId="b82a8543-f1f7-489a-9aa1-19dfec147758" providerId="ADAL" clId="{7723BB28-1E22-41BF-8740-EB4DD9CC7F35}" dt="2022-11-30T21:23:47.613" v="3115" actId="20577"/>
        <pc:sldMkLst>
          <pc:docMk/>
          <pc:sldMk cId="4242500393" sldId="512"/>
        </pc:sldMkLst>
        <pc:spChg chg="mod">
          <ac:chgData name="Zhang, Ming" userId="b82a8543-f1f7-489a-9aa1-19dfec147758" providerId="ADAL" clId="{7723BB28-1E22-41BF-8740-EB4DD9CC7F35}" dt="2022-11-30T21:19:28.282" v="3022" actId="57"/>
          <ac:spMkLst>
            <pc:docMk/>
            <pc:sldMk cId="4242500393" sldId="512"/>
            <ac:spMk id="2" creationId="{1E6D8702-D095-F57E-D7D4-41E1A621BC13}"/>
          </ac:spMkLst>
        </pc:spChg>
        <pc:spChg chg="mod">
          <ac:chgData name="Zhang, Ming" userId="b82a8543-f1f7-489a-9aa1-19dfec147758" providerId="ADAL" clId="{7723BB28-1E22-41BF-8740-EB4DD9CC7F35}" dt="2022-11-30T21:23:47.613" v="3115" actId="20577"/>
          <ac:spMkLst>
            <pc:docMk/>
            <pc:sldMk cId="4242500393" sldId="512"/>
            <ac:spMk id="3" creationId="{77E4F282-4D94-981B-3002-3AADC76FE0CC}"/>
          </ac:spMkLst>
        </pc:spChg>
      </pc:sldChg>
      <pc:sldChg chg="modSp new mod">
        <pc:chgData name="Zhang, Ming" userId="b82a8543-f1f7-489a-9aa1-19dfec147758" providerId="ADAL" clId="{7723BB28-1E22-41BF-8740-EB4DD9CC7F35}" dt="2022-11-30T21:26:28.535" v="3214" actId="20577"/>
        <pc:sldMkLst>
          <pc:docMk/>
          <pc:sldMk cId="3090303231" sldId="513"/>
        </pc:sldMkLst>
        <pc:spChg chg="mod">
          <ac:chgData name="Zhang, Ming" userId="b82a8543-f1f7-489a-9aa1-19dfec147758" providerId="ADAL" clId="{7723BB28-1E22-41BF-8740-EB4DD9CC7F35}" dt="2022-11-30T21:24:33.632" v="3155" actId="20577"/>
          <ac:spMkLst>
            <pc:docMk/>
            <pc:sldMk cId="3090303231" sldId="513"/>
            <ac:spMk id="2" creationId="{DD78B4A4-E96F-8B04-E85C-C876F67EB278}"/>
          </ac:spMkLst>
        </pc:spChg>
        <pc:spChg chg="mod">
          <ac:chgData name="Zhang, Ming" userId="b82a8543-f1f7-489a-9aa1-19dfec147758" providerId="ADAL" clId="{7723BB28-1E22-41BF-8740-EB4DD9CC7F35}" dt="2022-11-30T21:26:28.535" v="3214" actId="20577"/>
          <ac:spMkLst>
            <pc:docMk/>
            <pc:sldMk cId="3090303231" sldId="513"/>
            <ac:spMk id="3" creationId="{D3C784AD-02F3-9141-2511-C220B7DF22C7}"/>
          </ac:spMkLst>
        </pc:spChg>
      </pc:sldChg>
    </pc:docChg>
  </pc:docChgLst>
  <pc:docChgLst>
    <pc:chgData name="Zhang, Ming" userId="b82a8543-f1f7-489a-9aa1-19dfec147758" providerId="ADAL" clId="{392C09B8-AB80-430D-96CF-D1976B27545F}"/>
    <pc:docChg chg="undo custSel addSld delSld modSld">
      <pc:chgData name="Zhang, Ming" userId="b82a8543-f1f7-489a-9aa1-19dfec147758" providerId="ADAL" clId="{392C09B8-AB80-430D-96CF-D1976B27545F}" dt="2022-11-30T16:12:30.384" v="2271" actId="1076"/>
      <pc:docMkLst>
        <pc:docMk/>
      </pc:docMkLst>
      <pc:sldChg chg="modSp mod">
        <pc:chgData name="Zhang, Ming" userId="b82a8543-f1f7-489a-9aa1-19dfec147758" providerId="ADAL" clId="{392C09B8-AB80-430D-96CF-D1976B27545F}" dt="2022-11-30T14:24:00.680" v="18" actId="20577"/>
        <pc:sldMkLst>
          <pc:docMk/>
          <pc:sldMk cId="2671960317" sldId="260"/>
        </pc:sldMkLst>
        <pc:spChg chg="mod">
          <ac:chgData name="Zhang, Ming" userId="b82a8543-f1f7-489a-9aa1-19dfec147758" providerId="ADAL" clId="{392C09B8-AB80-430D-96CF-D1976B27545F}" dt="2022-11-30T14:24:00.680" v="18" actId="20577"/>
          <ac:spMkLst>
            <pc:docMk/>
            <pc:sldMk cId="2671960317" sldId="260"/>
            <ac:spMk id="4" creationId="{00000000-0000-0000-0000-000000000000}"/>
          </ac:spMkLst>
        </pc:spChg>
      </pc:sldChg>
      <pc:sldChg chg="modSp mod">
        <pc:chgData name="Zhang, Ming" userId="b82a8543-f1f7-489a-9aa1-19dfec147758" providerId="ADAL" clId="{392C09B8-AB80-430D-96CF-D1976B27545F}" dt="2022-11-30T14:24:29.741" v="67" actId="20577"/>
        <pc:sldMkLst>
          <pc:docMk/>
          <pc:sldMk cId="5946082" sldId="268"/>
        </pc:sldMkLst>
        <pc:spChg chg="mod">
          <ac:chgData name="Zhang, Ming" userId="b82a8543-f1f7-489a-9aa1-19dfec147758" providerId="ADAL" clId="{392C09B8-AB80-430D-96CF-D1976B27545F}" dt="2022-11-30T14:24:29.741" v="67" actId="20577"/>
          <ac:spMkLst>
            <pc:docMk/>
            <pc:sldMk cId="5946082" sldId="268"/>
            <ac:spMk id="3" creationId="{00000000-0000-0000-0000-000000000000}"/>
          </ac:spMkLst>
        </pc:spChg>
      </pc:sldChg>
      <pc:sldChg chg="addSp modSp mod">
        <pc:chgData name="Zhang, Ming" userId="b82a8543-f1f7-489a-9aa1-19dfec147758" providerId="ADAL" clId="{392C09B8-AB80-430D-96CF-D1976B27545F}" dt="2022-11-30T14:27:12.139" v="127" actId="1076"/>
        <pc:sldMkLst>
          <pc:docMk/>
          <pc:sldMk cId="1049200191" sldId="345"/>
        </pc:sldMkLst>
        <pc:spChg chg="mod">
          <ac:chgData name="Zhang, Ming" userId="b82a8543-f1f7-489a-9aa1-19dfec147758" providerId="ADAL" clId="{392C09B8-AB80-430D-96CF-D1976B27545F}" dt="2022-11-30T14:24:52.349" v="99" actId="20577"/>
          <ac:spMkLst>
            <pc:docMk/>
            <pc:sldMk cId="1049200191" sldId="345"/>
            <ac:spMk id="2" creationId="{00000000-0000-0000-0000-000000000000}"/>
          </ac:spMkLst>
        </pc:spChg>
        <pc:spChg chg="mod">
          <ac:chgData name="Zhang, Ming" userId="b82a8543-f1f7-489a-9aa1-19dfec147758" providerId="ADAL" clId="{392C09B8-AB80-430D-96CF-D1976B27545F}" dt="2022-11-30T14:26:10.120" v="122" actId="20577"/>
          <ac:spMkLst>
            <pc:docMk/>
            <pc:sldMk cId="1049200191" sldId="345"/>
            <ac:spMk id="5" creationId="{C96DDF3B-7458-732F-7C38-E5A9E47058BB}"/>
          </ac:spMkLst>
        </pc:spChg>
        <pc:picChg chg="add mod">
          <ac:chgData name="Zhang, Ming" userId="b82a8543-f1f7-489a-9aa1-19dfec147758" providerId="ADAL" clId="{392C09B8-AB80-430D-96CF-D1976B27545F}" dt="2022-11-30T14:27:12.139" v="127" actId="1076"/>
          <ac:picMkLst>
            <pc:docMk/>
            <pc:sldMk cId="1049200191" sldId="345"/>
            <ac:picMk id="4" creationId="{680D6B37-2225-0730-EDC7-281ACF756972}"/>
          </ac:picMkLst>
        </pc:picChg>
      </pc:sldChg>
      <pc:sldChg chg="modSp mod">
        <pc:chgData name="Zhang, Ming" userId="b82a8543-f1f7-489a-9aa1-19dfec147758" providerId="ADAL" clId="{392C09B8-AB80-430D-96CF-D1976B27545F}" dt="2022-11-30T14:24:41.870" v="87" actId="20577"/>
        <pc:sldMkLst>
          <pc:docMk/>
          <pc:sldMk cId="2934890774" sldId="352"/>
        </pc:sldMkLst>
        <pc:spChg chg="mod">
          <ac:chgData name="Zhang, Ming" userId="b82a8543-f1f7-489a-9aa1-19dfec147758" providerId="ADAL" clId="{392C09B8-AB80-430D-96CF-D1976B27545F}" dt="2022-11-30T14:24:41.870" v="87" actId="20577"/>
          <ac:spMkLst>
            <pc:docMk/>
            <pc:sldMk cId="2934890774" sldId="352"/>
            <ac:spMk id="6" creationId="{5A31ACBC-ED41-BA7B-410E-C71BE39BD59A}"/>
          </ac:spMkLst>
        </pc:spChg>
      </pc:sldChg>
      <pc:sldChg chg="addSp delSp modSp mod">
        <pc:chgData name="Zhang, Ming" userId="b82a8543-f1f7-489a-9aa1-19dfec147758" providerId="ADAL" clId="{392C09B8-AB80-430D-96CF-D1976B27545F}" dt="2022-11-30T14:32:41.995" v="248" actId="1076"/>
        <pc:sldMkLst>
          <pc:docMk/>
          <pc:sldMk cId="1966820819" sldId="386"/>
        </pc:sldMkLst>
        <pc:spChg chg="mod">
          <ac:chgData name="Zhang, Ming" userId="b82a8543-f1f7-489a-9aa1-19dfec147758" providerId="ADAL" clId="{392C09B8-AB80-430D-96CF-D1976B27545F}" dt="2022-11-30T14:31:47.406" v="238" actId="20577"/>
          <ac:spMkLst>
            <pc:docMk/>
            <pc:sldMk cId="1966820819" sldId="386"/>
            <ac:spMk id="2" creationId="{408A3B2F-2DE7-F1E6-3444-910717BAABBE}"/>
          </ac:spMkLst>
        </pc:spChg>
        <pc:spChg chg="mod">
          <ac:chgData name="Zhang, Ming" userId="b82a8543-f1f7-489a-9aa1-19dfec147758" providerId="ADAL" clId="{392C09B8-AB80-430D-96CF-D1976B27545F}" dt="2022-11-30T14:32:05.204" v="240" actId="20577"/>
          <ac:spMkLst>
            <pc:docMk/>
            <pc:sldMk cId="1966820819" sldId="386"/>
            <ac:spMk id="3" creationId="{EC983707-8593-9D15-409E-A7948E65DE06}"/>
          </ac:spMkLst>
        </pc:spChg>
        <pc:picChg chg="add mod">
          <ac:chgData name="Zhang, Ming" userId="b82a8543-f1f7-489a-9aa1-19dfec147758" providerId="ADAL" clId="{392C09B8-AB80-430D-96CF-D1976B27545F}" dt="2022-11-30T14:32:11.541" v="243" actId="1076"/>
          <ac:picMkLst>
            <pc:docMk/>
            <pc:sldMk cId="1966820819" sldId="386"/>
            <ac:picMk id="5" creationId="{4D980EF8-3858-1796-3475-55DE8E102ADD}"/>
          </ac:picMkLst>
        </pc:picChg>
        <pc:picChg chg="del">
          <ac:chgData name="Zhang, Ming" userId="b82a8543-f1f7-489a-9aa1-19dfec147758" providerId="ADAL" clId="{392C09B8-AB80-430D-96CF-D1976B27545F}" dt="2022-11-30T14:32:06.893" v="241" actId="478"/>
          <ac:picMkLst>
            <pc:docMk/>
            <pc:sldMk cId="1966820819" sldId="386"/>
            <ac:picMk id="6" creationId="{C82F2D8D-FC11-39BD-5563-9330A8C43B7D}"/>
          </ac:picMkLst>
        </pc:picChg>
        <pc:picChg chg="add mod">
          <ac:chgData name="Zhang, Ming" userId="b82a8543-f1f7-489a-9aa1-19dfec147758" providerId="ADAL" clId="{392C09B8-AB80-430D-96CF-D1976B27545F}" dt="2022-11-30T14:32:41.995" v="248" actId="1076"/>
          <ac:picMkLst>
            <pc:docMk/>
            <pc:sldMk cId="1966820819" sldId="386"/>
            <ac:picMk id="8" creationId="{4A3C692C-B0F0-FA7D-EEC0-FFD4A667490A}"/>
          </ac:picMkLst>
        </pc:picChg>
      </pc:sldChg>
      <pc:sldChg chg="addSp delSp modSp mod">
        <pc:chgData name="Zhang, Ming" userId="b82a8543-f1f7-489a-9aa1-19dfec147758" providerId="ADAL" clId="{392C09B8-AB80-430D-96CF-D1976B27545F}" dt="2022-11-30T14:31:36.769" v="219" actId="1076"/>
        <pc:sldMkLst>
          <pc:docMk/>
          <pc:sldMk cId="1366856013" sldId="387"/>
        </pc:sldMkLst>
        <pc:spChg chg="mod">
          <ac:chgData name="Zhang, Ming" userId="b82a8543-f1f7-489a-9aa1-19dfec147758" providerId="ADAL" clId="{392C09B8-AB80-430D-96CF-D1976B27545F}" dt="2022-11-30T14:30:56.265" v="212" actId="20577"/>
          <ac:spMkLst>
            <pc:docMk/>
            <pc:sldMk cId="1366856013" sldId="387"/>
            <ac:spMk id="2" creationId="{00000000-0000-0000-0000-000000000000}"/>
          </ac:spMkLst>
        </pc:spChg>
        <pc:spChg chg="del mod">
          <ac:chgData name="Zhang, Ming" userId="b82a8543-f1f7-489a-9aa1-19dfec147758" providerId="ADAL" clId="{392C09B8-AB80-430D-96CF-D1976B27545F}" dt="2022-11-30T14:31:10.731" v="215"/>
          <ac:spMkLst>
            <pc:docMk/>
            <pc:sldMk cId="1366856013" sldId="387"/>
            <ac:spMk id="5" creationId="{C96DDF3B-7458-732F-7C38-E5A9E47058BB}"/>
          </ac:spMkLst>
        </pc:spChg>
        <pc:picChg chg="add mod">
          <ac:chgData name="Zhang, Ming" userId="b82a8543-f1f7-489a-9aa1-19dfec147758" providerId="ADAL" clId="{392C09B8-AB80-430D-96CF-D1976B27545F}" dt="2022-11-30T14:31:36.769" v="219" actId="1076"/>
          <ac:picMkLst>
            <pc:docMk/>
            <pc:sldMk cId="1366856013" sldId="387"/>
            <ac:picMk id="4" creationId="{9020DAA0-9D83-DA98-8AAB-38992F2C5CDA}"/>
          </ac:picMkLst>
        </pc:picChg>
      </pc:sldChg>
      <pc:sldChg chg="delSp modSp del mod">
        <pc:chgData name="Zhang, Ming" userId="b82a8543-f1f7-489a-9aa1-19dfec147758" providerId="ADAL" clId="{392C09B8-AB80-430D-96CF-D1976B27545F}" dt="2022-11-30T14:34:09.296" v="253" actId="47"/>
        <pc:sldMkLst>
          <pc:docMk/>
          <pc:sldMk cId="3268539498" sldId="388"/>
        </pc:sldMkLst>
        <pc:spChg chg="mod">
          <ac:chgData name="Zhang, Ming" userId="b82a8543-f1f7-489a-9aa1-19dfec147758" providerId="ADAL" clId="{392C09B8-AB80-430D-96CF-D1976B27545F}" dt="2022-11-30T14:34:06.020" v="252" actId="20577"/>
          <ac:spMkLst>
            <pc:docMk/>
            <pc:sldMk cId="3268539498" sldId="388"/>
            <ac:spMk id="2" creationId="{408A3B2F-2DE7-F1E6-3444-910717BAABBE}"/>
          </ac:spMkLst>
        </pc:spChg>
        <pc:picChg chg="del">
          <ac:chgData name="Zhang, Ming" userId="b82a8543-f1f7-489a-9aa1-19dfec147758" providerId="ADAL" clId="{392C09B8-AB80-430D-96CF-D1976B27545F}" dt="2022-11-30T14:33:54.965" v="249" actId="478"/>
          <ac:picMkLst>
            <pc:docMk/>
            <pc:sldMk cId="3268539498" sldId="388"/>
            <ac:picMk id="7" creationId="{A65B2698-3F14-2F3D-EFD5-A7C37C301272}"/>
          </ac:picMkLst>
        </pc:picChg>
      </pc:sldChg>
      <pc:sldChg chg="modSp mod modAnim">
        <pc:chgData name="Zhang, Ming" userId="b82a8543-f1f7-489a-9aa1-19dfec147758" providerId="ADAL" clId="{392C09B8-AB80-430D-96CF-D1976B27545F}" dt="2022-11-30T14:41:45.888" v="484"/>
        <pc:sldMkLst>
          <pc:docMk/>
          <pc:sldMk cId="3111730146" sldId="389"/>
        </pc:sldMkLst>
        <pc:spChg chg="mod">
          <ac:chgData name="Zhang, Ming" userId="b82a8543-f1f7-489a-9aa1-19dfec147758" providerId="ADAL" clId="{392C09B8-AB80-430D-96CF-D1976B27545F}" dt="2022-11-30T14:39:20.603" v="417" actId="14100"/>
          <ac:spMkLst>
            <pc:docMk/>
            <pc:sldMk cId="3111730146" sldId="389"/>
            <ac:spMk id="2" creationId="{5EB03D1D-04B3-5F6F-0A50-7FCFFFCDD95F}"/>
          </ac:spMkLst>
        </pc:spChg>
        <pc:spChg chg="mod">
          <ac:chgData name="Zhang, Ming" userId="b82a8543-f1f7-489a-9aa1-19dfec147758" providerId="ADAL" clId="{392C09B8-AB80-430D-96CF-D1976B27545F}" dt="2022-11-30T14:41:19.789" v="483" actId="33524"/>
          <ac:spMkLst>
            <pc:docMk/>
            <pc:sldMk cId="3111730146" sldId="389"/>
            <ac:spMk id="3" creationId="{EDF24591-8631-F5A5-1870-61A5F0B464E9}"/>
          </ac:spMkLst>
        </pc:spChg>
      </pc:sldChg>
      <pc:sldChg chg="addSp delSp modSp mod">
        <pc:chgData name="Zhang, Ming" userId="b82a8543-f1f7-489a-9aa1-19dfec147758" providerId="ADAL" clId="{392C09B8-AB80-430D-96CF-D1976B27545F}" dt="2022-11-30T14:46:10.886" v="650" actId="14100"/>
        <pc:sldMkLst>
          <pc:docMk/>
          <pc:sldMk cId="4168905697" sldId="390"/>
        </pc:sldMkLst>
        <pc:spChg chg="mod">
          <ac:chgData name="Zhang, Ming" userId="b82a8543-f1f7-489a-9aa1-19dfec147758" providerId="ADAL" clId="{392C09B8-AB80-430D-96CF-D1976B27545F}" dt="2022-11-30T14:44:46.143" v="626" actId="20577"/>
          <ac:spMkLst>
            <pc:docMk/>
            <pc:sldMk cId="4168905697" sldId="390"/>
            <ac:spMk id="2" creationId="{EAE9E800-F1C5-D121-533D-22E9B129D91C}"/>
          </ac:spMkLst>
        </pc:spChg>
        <pc:spChg chg="mod">
          <ac:chgData name="Zhang, Ming" userId="b82a8543-f1f7-489a-9aa1-19dfec147758" providerId="ADAL" clId="{392C09B8-AB80-430D-96CF-D1976B27545F}" dt="2022-11-30T14:45:31.677" v="642" actId="255"/>
          <ac:spMkLst>
            <pc:docMk/>
            <pc:sldMk cId="4168905697" sldId="390"/>
            <ac:spMk id="3" creationId="{F344F22F-D1CA-C9A4-D0D1-C43286E00448}"/>
          </ac:spMkLst>
        </pc:spChg>
        <pc:picChg chg="add mod">
          <ac:chgData name="Zhang, Ming" userId="b82a8543-f1f7-489a-9aa1-19dfec147758" providerId="ADAL" clId="{392C09B8-AB80-430D-96CF-D1976B27545F}" dt="2022-11-30T14:46:10.886" v="650" actId="14100"/>
          <ac:picMkLst>
            <pc:docMk/>
            <pc:sldMk cId="4168905697" sldId="390"/>
            <ac:picMk id="5" creationId="{CD68894B-2F58-AC43-2665-3B9E003AEF18}"/>
          </ac:picMkLst>
        </pc:picChg>
        <pc:picChg chg="del">
          <ac:chgData name="Zhang, Ming" userId="b82a8543-f1f7-489a-9aa1-19dfec147758" providerId="ADAL" clId="{392C09B8-AB80-430D-96CF-D1976B27545F}" dt="2022-11-30T14:44:50.649" v="627" actId="478"/>
          <ac:picMkLst>
            <pc:docMk/>
            <pc:sldMk cId="4168905697" sldId="390"/>
            <ac:picMk id="6" creationId="{C6798F33-943D-07EF-06AF-F5237DDE0249}"/>
          </ac:picMkLst>
        </pc:picChg>
      </pc:sldChg>
      <pc:sldChg chg="del">
        <pc:chgData name="Zhang, Ming" userId="b82a8543-f1f7-489a-9aa1-19dfec147758" providerId="ADAL" clId="{392C09B8-AB80-430D-96CF-D1976B27545F}" dt="2022-11-30T14:53:47.418" v="791" actId="47"/>
        <pc:sldMkLst>
          <pc:docMk/>
          <pc:sldMk cId="1538025464" sldId="391"/>
        </pc:sldMkLst>
      </pc:sldChg>
      <pc:sldChg chg="modSp mod">
        <pc:chgData name="Zhang, Ming" userId="b82a8543-f1f7-489a-9aa1-19dfec147758" providerId="ADAL" clId="{392C09B8-AB80-430D-96CF-D1976B27545F}" dt="2022-11-30T15:00:48.237" v="914"/>
        <pc:sldMkLst>
          <pc:docMk/>
          <pc:sldMk cId="4147758436" sldId="394"/>
        </pc:sldMkLst>
        <pc:spChg chg="mod">
          <ac:chgData name="Zhang, Ming" userId="b82a8543-f1f7-489a-9aa1-19dfec147758" providerId="ADAL" clId="{392C09B8-AB80-430D-96CF-D1976B27545F}" dt="2022-11-30T14:56:35.587" v="813" actId="20577"/>
          <ac:spMkLst>
            <pc:docMk/>
            <pc:sldMk cId="4147758436" sldId="394"/>
            <ac:spMk id="2" creationId="{CF661BA2-463B-5CCD-E0F5-5EB70638106E}"/>
          </ac:spMkLst>
        </pc:spChg>
        <pc:spChg chg="mod">
          <ac:chgData name="Zhang, Ming" userId="b82a8543-f1f7-489a-9aa1-19dfec147758" providerId="ADAL" clId="{392C09B8-AB80-430D-96CF-D1976B27545F}" dt="2022-11-30T15:00:48.237" v="914"/>
          <ac:spMkLst>
            <pc:docMk/>
            <pc:sldMk cId="4147758436" sldId="394"/>
            <ac:spMk id="3" creationId="{AC9A4005-1195-C078-DD83-B1F53EBCA030}"/>
          </ac:spMkLst>
        </pc:spChg>
      </pc:sldChg>
      <pc:sldChg chg="modSp mod">
        <pc:chgData name="Zhang, Ming" userId="b82a8543-f1f7-489a-9aa1-19dfec147758" providerId="ADAL" clId="{392C09B8-AB80-430D-96CF-D1976B27545F}" dt="2022-11-30T14:53:56.468" v="802" actId="20577"/>
        <pc:sldMkLst>
          <pc:docMk/>
          <pc:sldMk cId="102315203" sldId="397"/>
        </pc:sldMkLst>
        <pc:spChg chg="mod">
          <ac:chgData name="Zhang, Ming" userId="b82a8543-f1f7-489a-9aa1-19dfec147758" providerId="ADAL" clId="{392C09B8-AB80-430D-96CF-D1976B27545F}" dt="2022-11-30T14:53:56.468" v="802" actId="20577"/>
          <ac:spMkLst>
            <pc:docMk/>
            <pc:sldMk cId="102315203" sldId="397"/>
            <ac:spMk id="6" creationId="{5A31ACBC-ED41-BA7B-410E-C71BE39BD59A}"/>
          </ac:spMkLst>
        </pc:spChg>
      </pc:sldChg>
      <pc:sldChg chg="modSp mod">
        <pc:chgData name="Zhang, Ming" userId="b82a8543-f1f7-489a-9aa1-19dfec147758" providerId="ADAL" clId="{392C09B8-AB80-430D-96CF-D1976B27545F}" dt="2022-11-30T15:05:19.262" v="1003" actId="255"/>
        <pc:sldMkLst>
          <pc:docMk/>
          <pc:sldMk cId="1412402608" sldId="398"/>
        </pc:sldMkLst>
        <pc:spChg chg="mod">
          <ac:chgData name="Zhang, Ming" userId="b82a8543-f1f7-489a-9aa1-19dfec147758" providerId="ADAL" clId="{392C09B8-AB80-430D-96CF-D1976B27545F}" dt="2022-11-30T15:02:12.826" v="939" actId="20577"/>
          <ac:spMkLst>
            <pc:docMk/>
            <pc:sldMk cId="1412402608" sldId="398"/>
            <ac:spMk id="2" creationId="{CF661BA2-463B-5CCD-E0F5-5EB70638106E}"/>
          </ac:spMkLst>
        </pc:spChg>
        <pc:spChg chg="mod">
          <ac:chgData name="Zhang, Ming" userId="b82a8543-f1f7-489a-9aa1-19dfec147758" providerId="ADAL" clId="{392C09B8-AB80-430D-96CF-D1976B27545F}" dt="2022-11-30T15:05:19.262" v="1003" actId="255"/>
          <ac:spMkLst>
            <pc:docMk/>
            <pc:sldMk cId="1412402608" sldId="398"/>
            <ac:spMk id="3" creationId="{AC9A4005-1195-C078-DD83-B1F53EBCA030}"/>
          </ac:spMkLst>
        </pc:spChg>
      </pc:sldChg>
      <pc:sldChg chg="addSp delSp modSp mod">
        <pc:chgData name="Zhang, Ming" userId="b82a8543-f1f7-489a-9aa1-19dfec147758" providerId="ADAL" clId="{392C09B8-AB80-430D-96CF-D1976B27545F}" dt="2022-11-30T15:07:00.220" v="1053" actId="14100"/>
        <pc:sldMkLst>
          <pc:docMk/>
          <pc:sldMk cId="1800635745" sldId="399"/>
        </pc:sldMkLst>
        <pc:spChg chg="mod">
          <ac:chgData name="Zhang, Ming" userId="b82a8543-f1f7-489a-9aa1-19dfec147758" providerId="ADAL" clId="{392C09B8-AB80-430D-96CF-D1976B27545F}" dt="2022-11-30T15:06:00.713" v="1035" actId="20577"/>
          <ac:spMkLst>
            <pc:docMk/>
            <pc:sldMk cId="1800635745" sldId="399"/>
            <ac:spMk id="2" creationId="{CF661BA2-463B-5CCD-E0F5-5EB70638106E}"/>
          </ac:spMkLst>
        </pc:spChg>
        <pc:spChg chg="mod">
          <ac:chgData name="Zhang, Ming" userId="b82a8543-f1f7-489a-9aa1-19dfec147758" providerId="ADAL" clId="{392C09B8-AB80-430D-96CF-D1976B27545F}" dt="2022-11-30T15:06:40.056" v="1046" actId="207"/>
          <ac:spMkLst>
            <pc:docMk/>
            <pc:sldMk cId="1800635745" sldId="399"/>
            <ac:spMk id="3" creationId="{AC9A4005-1195-C078-DD83-B1F53EBCA030}"/>
          </ac:spMkLst>
        </pc:spChg>
        <pc:picChg chg="del">
          <ac:chgData name="Zhang, Ming" userId="b82a8543-f1f7-489a-9aa1-19dfec147758" providerId="ADAL" clId="{392C09B8-AB80-430D-96CF-D1976B27545F}" dt="2022-11-30T15:06:42.155" v="1047" actId="478"/>
          <ac:picMkLst>
            <pc:docMk/>
            <pc:sldMk cId="1800635745" sldId="399"/>
            <ac:picMk id="5" creationId="{53EA7C21-DBDB-4FD9-FF28-2C48252FD8DF}"/>
          </ac:picMkLst>
        </pc:picChg>
        <pc:picChg chg="add mod">
          <ac:chgData name="Zhang, Ming" userId="b82a8543-f1f7-489a-9aa1-19dfec147758" providerId="ADAL" clId="{392C09B8-AB80-430D-96CF-D1976B27545F}" dt="2022-11-30T15:07:00.220" v="1053" actId="14100"/>
          <ac:picMkLst>
            <pc:docMk/>
            <pc:sldMk cId="1800635745" sldId="399"/>
            <ac:picMk id="6" creationId="{4CB6F8BB-9DAF-E550-B47E-06A82C36AF6C}"/>
          </ac:picMkLst>
        </pc:picChg>
      </pc:sldChg>
      <pc:sldChg chg="addSp modSp mod">
        <pc:chgData name="Zhang, Ming" userId="b82a8543-f1f7-489a-9aa1-19dfec147758" providerId="ADAL" clId="{392C09B8-AB80-430D-96CF-D1976B27545F}" dt="2022-11-30T14:30:03.253" v="185" actId="1076"/>
        <pc:sldMkLst>
          <pc:docMk/>
          <pc:sldMk cId="2118353874" sldId="422"/>
        </pc:sldMkLst>
        <pc:spChg chg="mod">
          <ac:chgData name="Zhang, Ming" userId="b82a8543-f1f7-489a-9aa1-19dfec147758" providerId="ADAL" clId="{392C09B8-AB80-430D-96CF-D1976B27545F}" dt="2022-11-30T14:27:34.215" v="152" actId="20577"/>
          <ac:spMkLst>
            <pc:docMk/>
            <pc:sldMk cId="2118353874" sldId="422"/>
            <ac:spMk id="2" creationId="{9C1D6BEC-D5FC-D21D-45B2-84B10F7E4F13}"/>
          </ac:spMkLst>
        </pc:spChg>
        <pc:spChg chg="mod">
          <ac:chgData name="Zhang, Ming" userId="b82a8543-f1f7-489a-9aa1-19dfec147758" providerId="ADAL" clId="{392C09B8-AB80-430D-96CF-D1976B27545F}" dt="2022-11-30T14:28:59.186" v="180" actId="255"/>
          <ac:spMkLst>
            <pc:docMk/>
            <pc:sldMk cId="2118353874" sldId="422"/>
            <ac:spMk id="3" creationId="{8366CB9C-1AFA-FE21-CDB0-84DD89C4F35A}"/>
          </ac:spMkLst>
        </pc:spChg>
        <pc:picChg chg="add mod">
          <ac:chgData name="Zhang, Ming" userId="b82a8543-f1f7-489a-9aa1-19dfec147758" providerId="ADAL" clId="{392C09B8-AB80-430D-96CF-D1976B27545F}" dt="2022-11-30T14:30:03.253" v="185" actId="1076"/>
          <ac:picMkLst>
            <pc:docMk/>
            <pc:sldMk cId="2118353874" sldId="422"/>
            <ac:picMk id="5" creationId="{F27FF657-3FAF-0CFF-FB8A-E56645AAECB8}"/>
          </ac:picMkLst>
        </pc:picChg>
      </pc:sldChg>
      <pc:sldChg chg="del">
        <pc:chgData name="Zhang, Ming" userId="b82a8543-f1f7-489a-9aa1-19dfec147758" providerId="ADAL" clId="{392C09B8-AB80-430D-96CF-D1976B27545F}" dt="2022-11-30T14:53:47.418" v="791" actId="47"/>
        <pc:sldMkLst>
          <pc:docMk/>
          <pc:sldMk cId="2465016089" sldId="423"/>
        </pc:sldMkLst>
      </pc:sldChg>
      <pc:sldChg chg="del">
        <pc:chgData name="Zhang, Ming" userId="b82a8543-f1f7-489a-9aa1-19dfec147758" providerId="ADAL" clId="{392C09B8-AB80-430D-96CF-D1976B27545F}" dt="2022-11-30T14:53:47.418" v="791" actId="47"/>
        <pc:sldMkLst>
          <pc:docMk/>
          <pc:sldMk cId="978758255" sldId="424"/>
        </pc:sldMkLst>
      </pc:sldChg>
      <pc:sldChg chg="del">
        <pc:chgData name="Zhang, Ming" userId="b82a8543-f1f7-489a-9aa1-19dfec147758" providerId="ADAL" clId="{392C09B8-AB80-430D-96CF-D1976B27545F}" dt="2022-11-30T14:53:47.418" v="791" actId="47"/>
        <pc:sldMkLst>
          <pc:docMk/>
          <pc:sldMk cId="1204292178" sldId="425"/>
        </pc:sldMkLst>
      </pc:sldChg>
      <pc:sldChg chg="del">
        <pc:chgData name="Zhang, Ming" userId="b82a8543-f1f7-489a-9aa1-19dfec147758" providerId="ADAL" clId="{392C09B8-AB80-430D-96CF-D1976B27545F}" dt="2022-11-30T14:53:47.418" v="791" actId="47"/>
        <pc:sldMkLst>
          <pc:docMk/>
          <pc:sldMk cId="1342768069" sldId="426"/>
        </pc:sldMkLst>
      </pc:sldChg>
      <pc:sldChg chg="del">
        <pc:chgData name="Zhang, Ming" userId="b82a8543-f1f7-489a-9aa1-19dfec147758" providerId="ADAL" clId="{392C09B8-AB80-430D-96CF-D1976B27545F}" dt="2022-11-30T14:53:47.418" v="791" actId="47"/>
        <pc:sldMkLst>
          <pc:docMk/>
          <pc:sldMk cId="3817947050" sldId="427"/>
        </pc:sldMkLst>
      </pc:sldChg>
      <pc:sldChg chg="del">
        <pc:chgData name="Zhang, Ming" userId="b82a8543-f1f7-489a-9aa1-19dfec147758" providerId="ADAL" clId="{392C09B8-AB80-430D-96CF-D1976B27545F}" dt="2022-11-30T14:53:47.418" v="791" actId="47"/>
        <pc:sldMkLst>
          <pc:docMk/>
          <pc:sldMk cId="670956909" sldId="428"/>
        </pc:sldMkLst>
      </pc:sldChg>
      <pc:sldChg chg="del">
        <pc:chgData name="Zhang, Ming" userId="b82a8543-f1f7-489a-9aa1-19dfec147758" providerId="ADAL" clId="{392C09B8-AB80-430D-96CF-D1976B27545F}" dt="2022-11-30T14:53:47.418" v="791" actId="47"/>
        <pc:sldMkLst>
          <pc:docMk/>
          <pc:sldMk cId="417844552" sldId="429"/>
        </pc:sldMkLst>
      </pc:sldChg>
      <pc:sldChg chg="del">
        <pc:chgData name="Zhang, Ming" userId="b82a8543-f1f7-489a-9aa1-19dfec147758" providerId="ADAL" clId="{392C09B8-AB80-430D-96CF-D1976B27545F}" dt="2022-11-30T14:53:47.418" v="791" actId="47"/>
        <pc:sldMkLst>
          <pc:docMk/>
          <pc:sldMk cId="3325022915" sldId="430"/>
        </pc:sldMkLst>
      </pc:sldChg>
      <pc:sldChg chg="del">
        <pc:chgData name="Zhang, Ming" userId="b82a8543-f1f7-489a-9aa1-19dfec147758" providerId="ADAL" clId="{392C09B8-AB80-430D-96CF-D1976B27545F}" dt="2022-11-30T14:53:47.418" v="791" actId="47"/>
        <pc:sldMkLst>
          <pc:docMk/>
          <pc:sldMk cId="1635532801" sldId="431"/>
        </pc:sldMkLst>
      </pc:sldChg>
      <pc:sldChg chg="del">
        <pc:chgData name="Zhang, Ming" userId="b82a8543-f1f7-489a-9aa1-19dfec147758" providerId="ADAL" clId="{392C09B8-AB80-430D-96CF-D1976B27545F}" dt="2022-11-30T14:53:47.418" v="791" actId="47"/>
        <pc:sldMkLst>
          <pc:docMk/>
          <pc:sldMk cId="2388926739" sldId="433"/>
        </pc:sldMkLst>
      </pc:sldChg>
      <pc:sldChg chg="del">
        <pc:chgData name="Zhang, Ming" userId="b82a8543-f1f7-489a-9aa1-19dfec147758" providerId="ADAL" clId="{392C09B8-AB80-430D-96CF-D1976B27545F}" dt="2022-11-30T14:53:47.418" v="791" actId="47"/>
        <pc:sldMkLst>
          <pc:docMk/>
          <pc:sldMk cId="2382846633" sldId="434"/>
        </pc:sldMkLst>
      </pc:sldChg>
      <pc:sldChg chg="del">
        <pc:chgData name="Zhang, Ming" userId="b82a8543-f1f7-489a-9aa1-19dfec147758" providerId="ADAL" clId="{392C09B8-AB80-430D-96CF-D1976B27545F}" dt="2022-11-30T14:53:47.418" v="791" actId="47"/>
        <pc:sldMkLst>
          <pc:docMk/>
          <pc:sldMk cId="3827616909" sldId="435"/>
        </pc:sldMkLst>
      </pc:sldChg>
      <pc:sldChg chg="del">
        <pc:chgData name="Zhang, Ming" userId="b82a8543-f1f7-489a-9aa1-19dfec147758" providerId="ADAL" clId="{392C09B8-AB80-430D-96CF-D1976B27545F}" dt="2022-11-30T14:53:47.418" v="791" actId="47"/>
        <pc:sldMkLst>
          <pc:docMk/>
          <pc:sldMk cId="2403173553" sldId="436"/>
        </pc:sldMkLst>
      </pc:sldChg>
      <pc:sldChg chg="del">
        <pc:chgData name="Zhang, Ming" userId="b82a8543-f1f7-489a-9aa1-19dfec147758" providerId="ADAL" clId="{392C09B8-AB80-430D-96CF-D1976B27545F}" dt="2022-11-30T14:53:47.418" v="791" actId="47"/>
        <pc:sldMkLst>
          <pc:docMk/>
          <pc:sldMk cId="3303707947" sldId="437"/>
        </pc:sldMkLst>
      </pc:sldChg>
      <pc:sldChg chg="del">
        <pc:chgData name="Zhang, Ming" userId="b82a8543-f1f7-489a-9aa1-19dfec147758" providerId="ADAL" clId="{392C09B8-AB80-430D-96CF-D1976B27545F}" dt="2022-11-30T15:51:23.306" v="1964" actId="47"/>
        <pc:sldMkLst>
          <pc:docMk/>
          <pc:sldMk cId="2054470776" sldId="438"/>
        </pc:sldMkLst>
      </pc:sldChg>
      <pc:sldChg chg="addSp delSp modSp mod">
        <pc:chgData name="Zhang, Ming" userId="b82a8543-f1f7-489a-9aa1-19dfec147758" providerId="ADAL" clId="{392C09B8-AB80-430D-96CF-D1976B27545F}" dt="2022-11-30T15:10:15.131" v="1099" actId="1076"/>
        <pc:sldMkLst>
          <pc:docMk/>
          <pc:sldMk cId="3264032804" sldId="439"/>
        </pc:sldMkLst>
        <pc:spChg chg="mod">
          <ac:chgData name="Zhang, Ming" userId="b82a8543-f1f7-489a-9aa1-19dfec147758" providerId="ADAL" clId="{392C09B8-AB80-430D-96CF-D1976B27545F}" dt="2022-11-30T15:10:11.851" v="1097" actId="313"/>
          <ac:spMkLst>
            <pc:docMk/>
            <pc:sldMk cId="3264032804" sldId="439"/>
            <ac:spMk id="2" creationId="{C613B6A7-4079-CD6A-4A2E-E475452596E5}"/>
          </ac:spMkLst>
        </pc:spChg>
        <pc:spChg chg="del">
          <ac:chgData name="Zhang, Ming" userId="b82a8543-f1f7-489a-9aa1-19dfec147758" providerId="ADAL" clId="{392C09B8-AB80-430D-96CF-D1976B27545F}" dt="2022-11-30T15:09:44.270" v="1088" actId="478"/>
          <ac:spMkLst>
            <pc:docMk/>
            <pc:sldMk cId="3264032804" sldId="439"/>
            <ac:spMk id="3" creationId="{9363F433-6EC5-9DE4-CB92-DEFBF5D23AE1}"/>
          </ac:spMkLst>
        </pc:spChg>
        <pc:spChg chg="add del mod">
          <ac:chgData name="Zhang, Ming" userId="b82a8543-f1f7-489a-9aa1-19dfec147758" providerId="ADAL" clId="{392C09B8-AB80-430D-96CF-D1976B27545F}" dt="2022-11-30T15:09:46.546" v="1089" actId="478"/>
          <ac:spMkLst>
            <pc:docMk/>
            <pc:sldMk cId="3264032804" sldId="439"/>
            <ac:spMk id="4" creationId="{D9F68D41-FB9F-5879-82DC-C9CB7C59FEE5}"/>
          </ac:spMkLst>
        </pc:spChg>
        <pc:picChg chg="add mod">
          <ac:chgData name="Zhang, Ming" userId="b82a8543-f1f7-489a-9aa1-19dfec147758" providerId="ADAL" clId="{392C09B8-AB80-430D-96CF-D1976B27545F}" dt="2022-11-30T15:10:15.131" v="1099" actId="1076"/>
          <ac:picMkLst>
            <pc:docMk/>
            <pc:sldMk cId="3264032804" sldId="439"/>
            <ac:picMk id="6" creationId="{0D80E646-B758-61A0-1373-35230930CCA4}"/>
          </ac:picMkLst>
        </pc:picChg>
        <pc:picChg chg="add mod">
          <ac:chgData name="Zhang, Ming" userId="b82a8543-f1f7-489a-9aa1-19dfec147758" providerId="ADAL" clId="{392C09B8-AB80-430D-96CF-D1976B27545F}" dt="2022-11-30T15:10:14.062" v="1098" actId="1076"/>
          <ac:picMkLst>
            <pc:docMk/>
            <pc:sldMk cId="3264032804" sldId="439"/>
            <ac:picMk id="8" creationId="{6EEB3CC9-A3CB-F7AF-B195-0402A1DD2669}"/>
          </ac:picMkLst>
        </pc:picChg>
      </pc:sldChg>
      <pc:sldChg chg="addSp modSp mod">
        <pc:chgData name="Zhang, Ming" userId="b82a8543-f1f7-489a-9aa1-19dfec147758" providerId="ADAL" clId="{392C09B8-AB80-430D-96CF-D1976B27545F}" dt="2022-11-30T15:11:38.309" v="1144" actId="14100"/>
        <pc:sldMkLst>
          <pc:docMk/>
          <pc:sldMk cId="978668288" sldId="440"/>
        </pc:sldMkLst>
        <pc:spChg chg="mod">
          <ac:chgData name="Zhang, Ming" userId="b82a8543-f1f7-489a-9aa1-19dfec147758" providerId="ADAL" clId="{392C09B8-AB80-430D-96CF-D1976B27545F}" dt="2022-11-30T15:10:34.506" v="1115" actId="20577"/>
          <ac:spMkLst>
            <pc:docMk/>
            <pc:sldMk cId="978668288" sldId="440"/>
            <ac:spMk id="2" creationId="{C613B6A7-4079-CD6A-4A2E-E475452596E5}"/>
          </ac:spMkLst>
        </pc:spChg>
        <pc:spChg chg="mod">
          <ac:chgData name="Zhang, Ming" userId="b82a8543-f1f7-489a-9aa1-19dfec147758" providerId="ADAL" clId="{392C09B8-AB80-430D-96CF-D1976B27545F}" dt="2022-11-30T15:11:06.792" v="1136" actId="20577"/>
          <ac:spMkLst>
            <pc:docMk/>
            <pc:sldMk cId="978668288" sldId="440"/>
            <ac:spMk id="3" creationId="{9363F433-6EC5-9DE4-CB92-DEFBF5D23AE1}"/>
          </ac:spMkLst>
        </pc:spChg>
        <pc:picChg chg="add mod">
          <ac:chgData name="Zhang, Ming" userId="b82a8543-f1f7-489a-9aa1-19dfec147758" providerId="ADAL" clId="{392C09B8-AB80-430D-96CF-D1976B27545F}" dt="2022-11-30T15:11:19.029" v="1138" actId="1076"/>
          <ac:picMkLst>
            <pc:docMk/>
            <pc:sldMk cId="978668288" sldId="440"/>
            <ac:picMk id="5" creationId="{49280683-2EA3-AB40-86BA-767C5E26707F}"/>
          </ac:picMkLst>
        </pc:picChg>
        <pc:picChg chg="add mod">
          <ac:chgData name="Zhang, Ming" userId="b82a8543-f1f7-489a-9aa1-19dfec147758" providerId="ADAL" clId="{392C09B8-AB80-430D-96CF-D1976B27545F}" dt="2022-11-30T15:11:38.309" v="1144" actId="14100"/>
          <ac:picMkLst>
            <pc:docMk/>
            <pc:sldMk cId="978668288" sldId="440"/>
            <ac:picMk id="7" creationId="{82F34D73-1618-E4E4-E1E8-D78C5D25113D}"/>
          </ac:picMkLst>
        </pc:picChg>
      </pc:sldChg>
      <pc:sldChg chg="modSp mod modNotesTx">
        <pc:chgData name="Zhang, Ming" userId="b82a8543-f1f7-489a-9aa1-19dfec147758" providerId="ADAL" clId="{392C09B8-AB80-430D-96CF-D1976B27545F}" dt="2022-11-30T15:16:28.603" v="1297"/>
        <pc:sldMkLst>
          <pc:docMk/>
          <pc:sldMk cId="1445469918" sldId="441"/>
        </pc:sldMkLst>
        <pc:spChg chg="mod">
          <ac:chgData name="Zhang, Ming" userId="b82a8543-f1f7-489a-9aa1-19dfec147758" providerId="ADAL" clId="{392C09B8-AB80-430D-96CF-D1976B27545F}" dt="2022-11-30T15:13:48.115" v="1219" actId="1076"/>
          <ac:spMkLst>
            <pc:docMk/>
            <pc:sldMk cId="1445469918" sldId="441"/>
            <ac:spMk id="2" creationId="{C613B6A7-4079-CD6A-4A2E-E475452596E5}"/>
          </ac:spMkLst>
        </pc:spChg>
        <pc:spChg chg="mod">
          <ac:chgData name="Zhang, Ming" userId="b82a8543-f1f7-489a-9aa1-19dfec147758" providerId="ADAL" clId="{392C09B8-AB80-430D-96CF-D1976B27545F}" dt="2022-11-30T15:16:14.539" v="1296" actId="108"/>
          <ac:spMkLst>
            <pc:docMk/>
            <pc:sldMk cId="1445469918" sldId="441"/>
            <ac:spMk id="3" creationId="{9363F433-6EC5-9DE4-CB92-DEFBF5D23AE1}"/>
          </ac:spMkLst>
        </pc:spChg>
      </pc:sldChg>
      <pc:sldChg chg="delSp modSp mod">
        <pc:chgData name="Zhang, Ming" userId="b82a8543-f1f7-489a-9aa1-19dfec147758" providerId="ADAL" clId="{392C09B8-AB80-430D-96CF-D1976B27545F}" dt="2022-11-30T15:26:34.757" v="1463" actId="207"/>
        <pc:sldMkLst>
          <pc:docMk/>
          <pc:sldMk cId="601452597" sldId="442"/>
        </pc:sldMkLst>
        <pc:spChg chg="mod">
          <ac:chgData name="Zhang, Ming" userId="b82a8543-f1f7-489a-9aa1-19dfec147758" providerId="ADAL" clId="{392C09B8-AB80-430D-96CF-D1976B27545F}" dt="2022-11-30T15:23:42.608" v="1416" actId="20577"/>
          <ac:spMkLst>
            <pc:docMk/>
            <pc:sldMk cId="601452597" sldId="442"/>
            <ac:spMk id="2" creationId="{C74D3170-2DCC-CFC7-895B-49BC05FE2366}"/>
          </ac:spMkLst>
        </pc:spChg>
        <pc:spChg chg="mod">
          <ac:chgData name="Zhang, Ming" userId="b82a8543-f1f7-489a-9aa1-19dfec147758" providerId="ADAL" clId="{392C09B8-AB80-430D-96CF-D1976B27545F}" dt="2022-11-30T15:26:34.757" v="1463" actId="207"/>
          <ac:spMkLst>
            <pc:docMk/>
            <pc:sldMk cId="601452597" sldId="442"/>
            <ac:spMk id="3" creationId="{39D6CDC9-4F60-54B9-DFE8-42223A283057}"/>
          </ac:spMkLst>
        </pc:spChg>
        <pc:picChg chg="del">
          <ac:chgData name="Zhang, Ming" userId="b82a8543-f1f7-489a-9aa1-19dfec147758" providerId="ADAL" clId="{392C09B8-AB80-430D-96CF-D1976B27545F}" dt="2022-11-30T15:24:01.231" v="1419" actId="478"/>
          <ac:picMkLst>
            <pc:docMk/>
            <pc:sldMk cId="601452597" sldId="442"/>
            <ac:picMk id="5" creationId="{3E5E546D-2396-39FE-0CD8-0A2FDBCEA53C}"/>
          </ac:picMkLst>
        </pc:picChg>
      </pc:sldChg>
      <pc:sldChg chg="addSp delSp modSp mod">
        <pc:chgData name="Zhang, Ming" userId="b82a8543-f1f7-489a-9aa1-19dfec147758" providerId="ADAL" clId="{392C09B8-AB80-430D-96CF-D1976B27545F}" dt="2022-11-30T15:41:18.226" v="1785"/>
        <pc:sldMkLst>
          <pc:docMk/>
          <pc:sldMk cId="850363168" sldId="443"/>
        </pc:sldMkLst>
        <pc:spChg chg="mod">
          <ac:chgData name="Zhang, Ming" userId="b82a8543-f1f7-489a-9aa1-19dfec147758" providerId="ADAL" clId="{392C09B8-AB80-430D-96CF-D1976B27545F}" dt="2022-11-30T15:39:08.774" v="1734" actId="20577"/>
          <ac:spMkLst>
            <pc:docMk/>
            <pc:sldMk cId="850363168" sldId="443"/>
            <ac:spMk id="2" creationId="{C40C9669-A6D8-42C4-3CD1-4CC344B06E2B}"/>
          </ac:spMkLst>
        </pc:spChg>
        <pc:spChg chg="mod">
          <ac:chgData name="Zhang, Ming" userId="b82a8543-f1f7-489a-9aa1-19dfec147758" providerId="ADAL" clId="{392C09B8-AB80-430D-96CF-D1976B27545F}" dt="2022-11-30T15:41:18.226" v="1785"/>
          <ac:spMkLst>
            <pc:docMk/>
            <pc:sldMk cId="850363168" sldId="443"/>
            <ac:spMk id="3" creationId="{5CCC92CD-FFA0-8E22-F206-6EB2CFB1741C}"/>
          </ac:spMkLst>
        </pc:spChg>
        <pc:picChg chg="del">
          <ac:chgData name="Zhang, Ming" userId="b82a8543-f1f7-489a-9aa1-19dfec147758" providerId="ADAL" clId="{392C09B8-AB80-430D-96CF-D1976B27545F}" dt="2022-11-30T15:39:14.767" v="1735" actId="478"/>
          <ac:picMkLst>
            <pc:docMk/>
            <pc:sldMk cId="850363168" sldId="443"/>
            <ac:picMk id="5" creationId="{E1D6FFFD-EB69-C06F-D9C3-C932982CAAB7}"/>
          </ac:picMkLst>
        </pc:picChg>
        <pc:picChg chg="add mod">
          <ac:chgData name="Zhang, Ming" userId="b82a8543-f1f7-489a-9aa1-19dfec147758" providerId="ADAL" clId="{392C09B8-AB80-430D-96CF-D1976B27545F}" dt="2022-11-30T15:40:59.144" v="1773" actId="1076"/>
          <ac:picMkLst>
            <pc:docMk/>
            <pc:sldMk cId="850363168" sldId="443"/>
            <ac:picMk id="6" creationId="{09B35F8B-67E9-9D54-17E1-B69EB5081253}"/>
          </ac:picMkLst>
        </pc:picChg>
      </pc:sldChg>
      <pc:sldChg chg="del">
        <pc:chgData name="Zhang, Ming" userId="b82a8543-f1f7-489a-9aa1-19dfec147758" providerId="ADAL" clId="{392C09B8-AB80-430D-96CF-D1976B27545F}" dt="2022-11-30T15:42:24.648" v="1786" actId="47"/>
        <pc:sldMkLst>
          <pc:docMk/>
          <pc:sldMk cId="3500489709" sldId="444"/>
        </pc:sldMkLst>
      </pc:sldChg>
      <pc:sldChg chg="del">
        <pc:chgData name="Zhang, Ming" userId="b82a8543-f1f7-489a-9aa1-19dfec147758" providerId="ADAL" clId="{392C09B8-AB80-430D-96CF-D1976B27545F}" dt="2022-11-30T15:42:24.648" v="1786" actId="47"/>
        <pc:sldMkLst>
          <pc:docMk/>
          <pc:sldMk cId="2520203381" sldId="445"/>
        </pc:sldMkLst>
      </pc:sldChg>
      <pc:sldChg chg="del">
        <pc:chgData name="Zhang, Ming" userId="b82a8543-f1f7-489a-9aa1-19dfec147758" providerId="ADAL" clId="{392C09B8-AB80-430D-96CF-D1976B27545F}" dt="2022-11-30T15:42:24.648" v="1786" actId="47"/>
        <pc:sldMkLst>
          <pc:docMk/>
          <pc:sldMk cId="2520583106" sldId="446"/>
        </pc:sldMkLst>
      </pc:sldChg>
      <pc:sldChg chg="del">
        <pc:chgData name="Zhang, Ming" userId="b82a8543-f1f7-489a-9aa1-19dfec147758" providerId="ADAL" clId="{392C09B8-AB80-430D-96CF-D1976B27545F}" dt="2022-11-30T15:42:24.648" v="1786" actId="47"/>
        <pc:sldMkLst>
          <pc:docMk/>
          <pc:sldMk cId="4136165254" sldId="447"/>
        </pc:sldMkLst>
      </pc:sldChg>
      <pc:sldChg chg="del">
        <pc:chgData name="Zhang, Ming" userId="b82a8543-f1f7-489a-9aa1-19dfec147758" providerId="ADAL" clId="{392C09B8-AB80-430D-96CF-D1976B27545F}" dt="2022-11-30T15:42:24.648" v="1786" actId="47"/>
        <pc:sldMkLst>
          <pc:docMk/>
          <pc:sldMk cId="2570782831" sldId="448"/>
        </pc:sldMkLst>
      </pc:sldChg>
      <pc:sldChg chg="del">
        <pc:chgData name="Zhang, Ming" userId="b82a8543-f1f7-489a-9aa1-19dfec147758" providerId="ADAL" clId="{392C09B8-AB80-430D-96CF-D1976B27545F}" dt="2022-11-30T15:42:24.648" v="1786" actId="47"/>
        <pc:sldMkLst>
          <pc:docMk/>
          <pc:sldMk cId="2037626941" sldId="449"/>
        </pc:sldMkLst>
      </pc:sldChg>
      <pc:sldChg chg="del">
        <pc:chgData name="Zhang, Ming" userId="b82a8543-f1f7-489a-9aa1-19dfec147758" providerId="ADAL" clId="{392C09B8-AB80-430D-96CF-D1976B27545F}" dt="2022-11-30T15:42:24.648" v="1786" actId="47"/>
        <pc:sldMkLst>
          <pc:docMk/>
          <pc:sldMk cId="514047545" sldId="450"/>
        </pc:sldMkLst>
      </pc:sldChg>
      <pc:sldChg chg="del">
        <pc:chgData name="Zhang, Ming" userId="b82a8543-f1f7-489a-9aa1-19dfec147758" providerId="ADAL" clId="{392C09B8-AB80-430D-96CF-D1976B27545F}" dt="2022-11-30T15:42:24.648" v="1786" actId="47"/>
        <pc:sldMkLst>
          <pc:docMk/>
          <pc:sldMk cId="1758072323" sldId="451"/>
        </pc:sldMkLst>
      </pc:sldChg>
      <pc:sldChg chg="del">
        <pc:chgData name="Zhang, Ming" userId="b82a8543-f1f7-489a-9aa1-19dfec147758" providerId="ADAL" clId="{392C09B8-AB80-430D-96CF-D1976B27545F}" dt="2022-11-30T15:42:24.648" v="1786" actId="47"/>
        <pc:sldMkLst>
          <pc:docMk/>
          <pc:sldMk cId="931062042" sldId="452"/>
        </pc:sldMkLst>
      </pc:sldChg>
      <pc:sldChg chg="del">
        <pc:chgData name="Zhang, Ming" userId="b82a8543-f1f7-489a-9aa1-19dfec147758" providerId="ADAL" clId="{392C09B8-AB80-430D-96CF-D1976B27545F}" dt="2022-11-30T15:42:24.648" v="1786" actId="47"/>
        <pc:sldMkLst>
          <pc:docMk/>
          <pc:sldMk cId="2847656101" sldId="453"/>
        </pc:sldMkLst>
      </pc:sldChg>
      <pc:sldChg chg="del">
        <pc:chgData name="Zhang, Ming" userId="b82a8543-f1f7-489a-9aa1-19dfec147758" providerId="ADAL" clId="{392C09B8-AB80-430D-96CF-D1976B27545F}" dt="2022-11-30T15:42:24.648" v="1786" actId="47"/>
        <pc:sldMkLst>
          <pc:docMk/>
          <pc:sldMk cId="2479106901" sldId="454"/>
        </pc:sldMkLst>
      </pc:sldChg>
      <pc:sldChg chg="del">
        <pc:chgData name="Zhang, Ming" userId="b82a8543-f1f7-489a-9aa1-19dfec147758" providerId="ADAL" clId="{392C09B8-AB80-430D-96CF-D1976B27545F}" dt="2022-11-30T15:42:24.648" v="1786" actId="47"/>
        <pc:sldMkLst>
          <pc:docMk/>
          <pc:sldMk cId="930535191" sldId="455"/>
        </pc:sldMkLst>
      </pc:sldChg>
      <pc:sldChg chg="del">
        <pc:chgData name="Zhang, Ming" userId="b82a8543-f1f7-489a-9aa1-19dfec147758" providerId="ADAL" clId="{392C09B8-AB80-430D-96CF-D1976B27545F}" dt="2022-11-30T15:42:24.648" v="1786" actId="47"/>
        <pc:sldMkLst>
          <pc:docMk/>
          <pc:sldMk cId="3691865076" sldId="456"/>
        </pc:sldMkLst>
      </pc:sldChg>
      <pc:sldChg chg="del">
        <pc:chgData name="Zhang, Ming" userId="b82a8543-f1f7-489a-9aa1-19dfec147758" providerId="ADAL" clId="{392C09B8-AB80-430D-96CF-D1976B27545F}" dt="2022-11-30T15:42:24.648" v="1786" actId="47"/>
        <pc:sldMkLst>
          <pc:docMk/>
          <pc:sldMk cId="3398034608" sldId="457"/>
        </pc:sldMkLst>
      </pc:sldChg>
      <pc:sldChg chg="modSp mod">
        <pc:chgData name="Zhang, Ming" userId="b82a8543-f1f7-489a-9aa1-19dfec147758" providerId="ADAL" clId="{392C09B8-AB80-430D-96CF-D1976B27545F}" dt="2022-11-30T15:42:36.599" v="1810" actId="20577"/>
        <pc:sldMkLst>
          <pc:docMk/>
          <pc:sldMk cId="514238909" sldId="458"/>
        </pc:sldMkLst>
        <pc:spChg chg="mod">
          <ac:chgData name="Zhang, Ming" userId="b82a8543-f1f7-489a-9aa1-19dfec147758" providerId="ADAL" clId="{392C09B8-AB80-430D-96CF-D1976B27545F}" dt="2022-11-30T15:42:36.599" v="1810" actId="20577"/>
          <ac:spMkLst>
            <pc:docMk/>
            <pc:sldMk cId="514238909" sldId="458"/>
            <ac:spMk id="6" creationId="{5A31ACBC-ED41-BA7B-410E-C71BE39BD59A}"/>
          </ac:spMkLst>
        </pc:spChg>
      </pc:sldChg>
      <pc:sldChg chg="del">
        <pc:chgData name="Zhang, Ming" userId="b82a8543-f1f7-489a-9aa1-19dfec147758" providerId="ADAL" clId="{392C09B8-AB80-430D-96CF-D1976B27545F}" dt="2022-11-30T15:51:23.306" v="1964" actId="47"/>
        <pc:sldMkLst>
          <pc:docMk/>
          <pc:sldMk cId="709270987" sldId="459"/>
        </pc:sldMkLst>
      </pc:sldChg>
      <pc:sldChg chg="del">
        <pc:chgData name="Zhang, Ming" userId="b82a8543-f1f7-489a-9aa1-19dfec147758" providerId="ADAL" clId="{392C09B8-AB80-430D-96CF-D1976B27545F}" dt="2022-11-30T15:51:23.306" v="1964" actId="47"/>
        <pc:sldMkLst>
          <pc:docMk/>
          <pc:sldMk cId="3119720501" sldId="460"/>
        </pc:sldMkLst>
      </pc:sldChg>
      <pc:sldChg chg="modSp new mod">
        <pc:chgData name="Zhang, Ming" userId="b82a8543-f1f7-489a-9aa1-19dfec147758" providerId="ADAL" clId="{392C09B8-AB80-430D-96CF-D1976B27545F}" dt="2022-11-30T14:38:46.325" v="371" actId="20577"/>
        <pc:sldMkLst>
          <pc:docMk/>
          <pc:sldMk cId="2738196959" sldId="461"/>
        </pc:sldMkLst>
        <pc:spChg chg="mod">
          <ac:chgData name="Zhang, Ming" userId="b82a8543-f1f7-489a-9aa1-19dfec147758" providerId="ADAL" clId="{392C09B8-AB80-430D-96CF-D1976B27545F}" dt="2022-11-30T14:34:30.411" v="296" actId="14100"/>
          <ac:spMkLst>
            <pc:docMk/>
            <pc:sldMk cId="2738196959" sldId="461"/>
            <ac:spMk id="2" creationId="{B22841B0-0ECD-A17D-E882-97E7657FF418}"/>
          </ac:spMkLst>
        </pc:spChg>
        <pc:spChg chg="mod">
          <ac:chgData name="Zhang, Ming" userId="b82a8543-f1f7-489a-9aa1-19dfec147758" providerId="ADAL" clId="{392C09B8-AB80-430D-96CF-D1976B27545F}" dt="2022-11-30T14:38:46.325" v="371" actId="20577"/>
          <ac:spMkLst>
            <pc:docMk/>
            <pc:sldMk cId="2738196959" sldId="461"/>
            <ac:spMk id="3" creationId="{BD8C3E95-72D3-CDEA-17A8-9F35F253A68C}"/>
          </ac:spMkLst>
        </pc:spChg>
      </pc:sldChg>
      <pc:sldChg chg="modSp add modAnim">
        <pc:chgData name="Zhang, Ming" userId="b82a8543-f1f7-489a-9aa1-19dfec147758" providerId="ADAL" clId="{392C09B8-AB80-430D-96CF-D1976B27545F}" dt="2022-11-30T14:44:27.029" v="594" actId="20577"/>
        <pc:sldMkLst>
          <pc:docMk/>
          <pc:sldMk cId="482241153" sldId="462"/>
        </pc:sldMkLst>
        <pc:spChg chg="mod">
          <ac:chgData name="Zhang, Ming" userId="b82a8543-f1f7-489a-9aa1-19dfec147758" providerId="ADAL" clId="{392C09B8-AB80-430D-96CF-D1976B27545F}" dt="2022-11-30T14:42:23.282" v="528" actId="255"/>
          <ac:spMkLst>
            <pc:docMk/>
            <pc:sldMk cId="482241153" sldId="462"/>
            <ac:spMk id="2" creationId="{5EB03D1D-04B3-5F6F-0A50-7FCFFFCDD95F}"/>
          </ac:spMkLst>
        </pc:spChg>
        <pc:spChg chg="mod">
          <ac:chgData name="Zhang, Ming" userId="b82a8543-f1f7-489a-9aa1-19dfec147758" providerId="ADAL" clId="{392C09B8-AB80-430D-96CF-D1976B27545F}" dt="2022-11-30T14:44:27.029" v="594" actId="20577"/>
          <ac:spMkLst>
            <pc:docMk/>
            <pc:sldMk cId="482241153" sldId="462"/>
            <ac:spMk id="3" creationId="{EDF24591-8631-F5A5-1870-61A5F0B464E9}"/>
          </ac:spMkLst>
        </pc:spChg>
      </pc:sldChg>
      <pc:sldChg chg="addSp delSp modSp add mod">
        <pc:chgData name="Zhang, Ming" userId="b82a8543-f1f7-489a-9aa1-19dfec147758" providerId="ADAL" clId="{392C09B8-AB80-430D-96CF-D1976B27545F}" dt="2022-11-30T14:48:08.873" v="702" actId="1076"/>
        <pc:sldMkLst>
          <pc:docMk/>
          <pc:sldMk cId="444503291" sldId="463"/>
        </pc:sldMkLst>
        <pc:spChg chg="mod">
          <ac:chgData name="Zhang, Ming" userId="b82a8543-f1f7-489a-9aa1-19dfec147758" providerId="ADAL" clId="{392C09B8-AB80-430D-96CF-D1976B27545F}" dt="2022-11-30T14:46:32.199" v="660" actId="20577"/>
          <ac:spMkLst>
            <pc:docMk/>
            <pc:sldMk cId="444503291" sldId="463"/>
            <ac:spMk id="2" creationId="{EAE9E800-F1C5-D121-533D-22E9B129D91C}"/>
          </ac:spMkLst>
        </pc:spChg>
        <pc:spChg chg="mod">
          <ac:chgData name="Zhang, Ming" userId="b82a8543-f1f7-489a-9aa1-19dfec147758" providerId="ADAL" clId="{392C09B8-AB80-430D-96CF-D1976B27545F}" dt="2022-11-30T14:47:10.728" v="689" actId="255"/>
          <ac:spMkLst>
            <pc:docMk/>
            <pc:sldMk cId="444503291" sldId="463"/>
            <ac:spMk id="3" creationId="{F344F22F-D1CA-C9A4-D0D1-C43286E00448}"/>
          </ac:spMkLst>
        </pc:spChg>
        <pc:picChg chg="del">
          <ac:chgData name="Zhang, Ming" userId="b82a8543-f1f7-489a-9aa1-19dfec147758" providerId="ADAL" clId="{392C09B8-AB80-430D-96CF-D1976B27545F}" dt="2022-11-30T14:47:12.949" v="690" actId="478"/>
          <ac:picMkLst>
            <pc:docMk/>
            <pc:sldMk cId="444503291" sldId="463"/>
            <ac:picMk id="5" creationId="{CD68894B-2F58-AC43-2665-3B9E003AEF18}"/>
          </ac:picMkLst>
        </pc:picChg>
        <pc:picChg chg="add mod">
          <ac:chgData name="Zhang, Ming" userId="b82a8543-f1f7-489a-9aa1-19dfec147758" providerId="ADAL" clId="{392C09B8-AB80-430D-96CF-D1976B27545F}" dt="2022-11-30T14:47:37.898" v="696" actId="1076"/>
          <ac:picMkLst>
            <pc:docMk/>
            <pc:sldMk cId="444503291" sldId="463"/>
            <ac:picMk id="6" creationId="{93C1EE7A-4C32-FEC8-13A4-39EE50766DFA}"/>
          </ac:picMkLst>
        </pc:picChg>
        <pc:picChg chg="add mod">
          <ac:chgData name="Zhang, Ming" userId="b82a8543-f1f7-489a-9aa1-19dfec147758" providerId="ADAL" clId="{392C09B8-AB80-430D-96CF-D1976B27545F}" dt="2022-11-30T14:48:08.873" v="702" actId="1076"/>
          <ac:picMkLst>
            <pc:docMk/>
            <pc:sldMk cId="444503291" sldId="463"/>
            <ac:picMk id="8" creationId="{9DE8584C-40FB-7A49-6399-ED0AE0538753}"/>
          </ac:picMkLst>
        </pc:picChg>
      </pc:sldChg>
      <pc:sldChg chg="addSp delSp modSp add mod">
        <pc:chgData name="Zhang, Ming" userId="b82a8543-f1f7-489a-9aa1-19dfec147758" providerId="ADAL" clId="{392C09B8-AB80-430D-96CF-D1976B27545F}" dt="2022-11-30T14:50:00.587" v="714" actId="14100"/>
        <pc:sldMkLst>
          <pc:docMk/>
          <pc:sldMk cId="144665124" sldId="464"/>
        </pc:sldMkLst>
        <pc:spChg chg="mod">
          <ac:chgData name="Zhang, Ming" userId="b82a8543-f1f7-489a-9aa1-19dfec147758" providerId="ADAL" clId="{392C09B8-AB80-430D-96CF-D1976B27545F}" dt="2022-11-30T14:49:20.882" v="704" actId="20577"/>
          <ac:spMkLst>
            <pc:docMk/>
            <pc:sldMk cId="144665124" sldId="464"/>
            <ac:spMk id="3" creationId="{F344F22F-D1CA-C9A4-D0D1-C43286E00448}"/>
          </ac:spMkLst>
        </pc:spChg>
        <pc:picChg chg="add mod">
          <ac:chgData name="Zhang, Ming" userId="b82a8543-f1f7-489a-9aa1-19dfec147758" providerId="ADAL" clId="{392C09B8-AB80-430D-96CF-D1976B27545F}" dt="2022-11-30T14:50:00.587" v="714" actId="14100"/>
          <ac:picMkLst>
            <pc:docMk/>
            <pc:sldMk cId="144665124" sldId="464"/>
            <ac:picMk id="5" creationId="{8C270410-5897-C51A-026B-DF822096C81A}"/>
          </ac:picMkLst>
        </pc:picChg>
        <pc:picChg chg="del">
          <ac:chgData name="Zhang, Ming" userId="b82a8543-f1f7-489a-9aa1-19dfec147758" providerId="ADAL" clId="{392C09B8-AB80-430D-96CF-D1976B27545F}" dt="2022-11-30T14:49:22.618" v="705" actId="478"/>
          <ac:picMkLst>
            <pc:docMk/>
            <pc:sldMk cId="144665124" sldId="464"/>
            <ac:picMk id="6" creationId="{93C1EE7A-4C32-FEC8-13A4-39EE50766DFA}"/>
          </ac:picMkLst>
        </pc:picChg>
        <pc:picChg chg="del">
          <ac:chgData name="Zhang, Ming" userId="b82a8543-f1f7-489a-9aa1-19dfec147758" providerId="ADAL" clId="{392C09B8-AB80-430D-96CF-D1976B27545F}" dt="2022-11-30T14:49:24.036" v="706" actId="478"/>
          <ac:picMkLst>
            <pc:docMk/>
            <pc:sldMk cId="144665124" sldId="464"/>
            <ac:picMk id="8" creationId="{9DE8584C-40FB-7A49-6399-ED0AE0538753}"/>
          </ac:picMkLst>
        </pc:picChg>
      </pc:sldChg>
      <pc:sldChg chg="addSp delSp modSp add mod">
        <pc:chgData name="Zhang, Ming" userId="b82a8543-f1f7-489a-9aa1-19dfec147758" providerId="ADAL" clId="{392C09B8-AB80-430D-96CF-D1976B27545F}" dt="2022-11-30T14:53:28.935" v="790" actId="14100"/>
        <pc:sldMkLst>
          <pc:docMk/>
          <pc:sldMk cId="4242577564" sldId="465"/>
        </pc:sldMkLst>
        <pc:spChg chg="mod">
          <ac:chgData name="Zhang, Ming" userId="b82a8543-f1f7-489a-9aa1-19dfec147758" providerId="ADAL" clId="{392C09B8-AB80-430D-96CF-D1976B27545F}" dt="2022-11-30T14:50:34.175" v="747" actId="14100"/>
          <ac:spMkLst>
            <pc:docMk/>
            <pc:sldMk cId="4242577564" sldId="465"/>
            <ac:spMk id="2" creationId="{EAE9E800-F1C5-D121-533D-22E9B129D91C}"/>
          </ac:spMkLst>
        </pc:spChg>
        <pc:spChg chg="mod">
          <ac:chgData name="Zhang, Ming" userId="b82a8543-f1f7-489a-9aa1-19dfec147758" providerId="ADAL" clId="{392C09B8-AB80-430D-96CF-D1976B27545F}" dt="2022-11-30T14:51:47.853" v="779" actId="20577"/>
          <ac:spMkLst>
            <pc:docMk/>
            <pc:sldMk cId="4242577564" sldId="465"/>
            <ac:spMk id="3" creationId="{F344F22F-D1CA-C9A4-D0D1-C43286E00448}"/>
          </ac:spMkLst>
        </pc:spChg>
        <pc:picChg chg="del">
          <ac:chgData name="Zhang, Ming" userId="b82a8543-f1f7-489a-9aa1-19dfec147758" providerId="ADAL" clId="{392C09B8-AB80-430D-96CF-D1976B27545F}" dt="2022-11-30T14:50:35.642" v="748" actId="478"/>
          <ac:picMkLst>
            <pc:docMk/>
            <pc:sldMk cId="4242577564" sldId="465"/>
            <ac:picMk id="5" creationId="{8C270410-5897-C51A-026B-DF822096C81A}"/>
          </ac:picMkLst>
        </pc:picChg>
        <pc:picChg chg="add mod">
          <ac:chgData name="Zhang, Ming" userId="b82a8543-f1f7-489a-9aa1-19dfec147758" providerId="ADAL" clId="{392C09B8-AB80-430D-96CF-D1976B27545F}" dt="2022-11-30T14:53:28.935" v="790" actId="14100"/>
          <ac:picMkLst>
            <pc:docMk/>
            <pc:sldMk cId="4242577564" sldId="465"/>
            <ac:picMk id="6" creationId="{C8B844ED-83C7-45EF-4AEA-14C4795E3F56}"/>
          </ac:picMkLst>
        </pc:picChg>
      </pc:sldChg>
      <pc:sldChg chg="addSp delSp modSp add mod">
        <pc:chgData name="Zhang, Ming" userId="b82a8543-f1f7-489a-9aa1-19dfec147758" providerId="ADAL" clId="{392C09B8-AB80-430D-96CF-D1976B27545F}" dt="2022-11-30T15:08:32.203" v="1064" actId="1076"/>
        <pc:sldMkLst>
          <pc:docMk/>
          <pc:sldMk cId="3818822649" sldId="466"/>
        </pc:sldMkLst>
        <pc:spChg chg="del mod">
          <ac:chgData name="Zhang, Ming" userId="b82a8543-f1f7-489a-9aa1-19dfec147758" providerId="ADAL" clId="{392C09B8-AB80-430D-96CF-D1976B27545F}" dt="2022-11-30T15:08:20.420" v="1059" actId="478"/>
          <ac:spMkLst>
            <pc:docMk/>
            <pc:sldMk cId="3818822649" sldId="466"/>
            <ac:spMk id="3" creationId="{AC9A4005-1195-C078-DD83-B1F53EBCA030}"/>
          </ac:spMkLst>
        </pc:spChg>
        <pc:spChg chg="add del mod">
          <ac:chgData name="Zhang, Ming" userId="b82a8543-f1f7-489a-9aa1-19dfec147758" providerId="ADAL" clId="{392C09B8-AB80-430D-96CF-D1976B27545F}" dt="2022-11-30T15:08:24.157" v="1060" actId="478"/>
          <ac:spMkLst>
            <pc:docMk/>
            <pc:sldMk cId="3818822649" sldId="466"/>
            <ac:spMk id="7" creationId="{F0588371-3769-EAC3-67E4-72B8A596836F}"/>
          </ac:spMkLst>
        </pc:spChg>
        <pc:picChg chg="add mod">
          <ac:chgData name="Zhang, Ming" userId="b82a8543-f1f7-489a-9aa1-19dfec147758" providerId="ADAL" clId="{392C09B8-AB80-430D-96CF-D1976B27545F}" dt="2022-11-30T15:07:54.429" v="1058" actId="1076"/>
          <ac:picMkLst>
            <pc:docMk/>
            <pc:sldMk cId="3818822649" sldId="466"/>
            <ac:picMk id="5" creationId="{ADE23EB1-B06A-E643-90EA-B4717BA75A8E}"/>
          </ac:picMkLst>
        </pc:picChg>
        <pc:picChg chg="del">
          <ac:chgData name="Zhang, Ming" userId="b82a8543-f1f7-489a-9aa1-19dfec147758" providerId="ADAL" clId="{392C09B8-AB80-430D-96CF-D1976B27545F}" dt="2022-11-30T15:07:45.426" v="1055" actId="478"/>
          <ac:picMkLst>
            <pc:docMk/>
            <pc:sldMk cId="3818822649" sldId="466"/>
            <ac:picMk id="6" creationId="{4CB6F8BB-9DAF-E550-B47E-06A82C36AF6C}"/>
          </ac:picMkLst>
        </pc:picChg>
        <pc:picChg chg="add mod">
          <ac:chgData name="Zhang, Ming" userId="b82a8543-f1f7-489a-9aa1-19dfec147758" providerId="ADAL" clId="{392C09B8-AB80-430D-96CF-D1976B27545F}" dt="2022-11-30T15:08:32.203" v="1064" actId="1076"/>
          <ac:picMkLst>
            <pc:docMk/>
            <pc:sldMk cId="3818822649" sldId="466"/>
            <ac:picMk id="9" creationId="{C0DDE636-5143-3993-2C8C-E13B3A3FF82A}"/>
          </ac:picMkLst>
        </pc:picChg>
      </pc:sldChg>
      <pc:sldChg chg="modSp add mod">
        <pc:chgData name="Zhang, Ming" userId="b82a8543-f1f7-489a-9aa1-19dfec147758" providerId="ADAL" clId="{392C09B8-AB80-430D-96CF-D1976B27545F}" dt="2022-11-30T15:23:18.732" v="1394" actId="255"/>
        <pc:sldMkLst>
          <pc:docMk/>
          <pc:sldMk cId="1612501630" sldId="467"/>
        </pc:sldMkLst>
        <pc:spChg chg="mod">
          <ac:chgData name="Zhang, Ming" userId="b82a8543-f1f7-489a-9aa1-19dfec147758" providerId="ADAL" clId="{392C09B8-AB80-430D-96CF-D1976B27545F}" dt="2022-11-30T15:23:18.732" v="1394" actId="255"/>
          <ac:spMkLst>
            <pc:docMk/>
            <pc:sldMk cId="1612501630" sldId="467"/>
            <ac:spMk id="3" creationId="{9363F433-6EC5-9DE4-CB92-DEFBF5D23AE1}"/>
          </ac:spMkLst>
        </pc:spChg>
      </pc:sldChg>
      <pc:sldChg chg="addSp modSp add mod">
        <pc:chgData name="Zhang, Ming" userId="b82a8543-f1f7-489a-9aa1-19dfec147758" providerId="ADAL" clId="{392C09B8-AB80-430D-96CF-D1976B27545F}" dt="2022-11-30T15:33:49.549" v="1591" actId="1076"/>
        <pc:sldMkLst>
          <pc:docMk/>
          <pc:sldMk cId="330611753" sldId="468"/>
        </pc:sldMkLst>
        <pc:spChg chg="mod">
          <ac:chgData name="Zhang, Ming" userId="b82a8543-f1f7-489a-9aa1-19dfec147758" providerId="ADAL" clId="{392C09B8-AB80-430D-96CF-D1976B27545F}" dt="2022-11-30T15:33:31.058" v="1587" actId="1076"/>
          <ac:spMkLst>
            <pc:docMk/>
            <pc:sldMk cId="330611753" sldId="468"/>
            <ac:spMk id="3" creationId="{39D6CDC9-4F60-54B9-DFE8-42223A283057}"/>
          </ac:spMkLst>
        </pc:spChg>
        <pc:picChg chg="add mod">
          <ac:chgData name="Zhang, Ming" userId="b82a8543-f1f7-489a-9aa1-19dfec147758" providerId="ADAL" clId="{392C09B8-AB80-430D-96CF-D1976B27545F}" dt="2022-11-30T15:33:49.549" v="1591" actId="1076"/>
          <ac:picMkLst>
            <pc:docMk/>
            <pc:sldMk cId="330611753" sldId="468"/>
            <ac:picMk id="5" creationId="{52F3175B-57FD-F111-9A99-BC05310423D7}"/>
          </ac:picMkLst>
        </pc:picChg>
      </pc:sldChg>
      <pc:sldChg chg="delSp modSp add mod">
        <pc:chgData name="Zhang, Ming" userId="b82a8543-f1f7-489a-9aa1-19dfec147758" providerId="ADAL" clId="{392C09B8-AB80-430D-96CF-D1976B27545F}" dt="2022-11-30T15:38:47.552" v="1711" actId="20577"/>
        <pc:sldMkLst>
          <pc:docMk/>
          <pc:sldMk cId="185143007" sldId="469"/>
        </pc:sldMkLst>
        <pc:spChg chg="mod">
          <ac:chgData name="Zhang, Ming" userId="b82a8543-f1f7-489a-9aa1-19dfec147758" providerId="ADAL" clId="{392C09B8-AB80-430D-96CF-D1976B27545F}" dt="2022-11-30T15:38:47.552" v="1711" actId="20577"/>
          <ac:spMkLst>
            <pc:docMk/>
            <pc:sldMk cId="185143007" sldId="469"/>
            <ac:spMk id="3" creationId="{39D6CDC9-4F60-54B9-DFE8-42223A283057}"/>
          </ac:spMkLst>
        </pc:spChg>
        <pc:picChg chg="del">
          <ac:chgData name="Zhang, Ming" userId="b82a8543-f1f7-489a-9aa1-19dfec147758" providerId="ADAL" clId="{392C09B8-AB80-430D-96CF-D1976B27545F}" dt="2022-11-30T15:35:21.839" v="1616" actId="478"/>
          <ac:picMkLst>
            <pc:docMk/>
            <pc:sldMk cId="185143007" sldId="469"/>
            <ac:picMk id="5" creationId="{52F3175B-57FD-F111-9A99-BC05310423D7}"/>
          </ac:picMkLst>
        </pc:picChg>
      </pc:sldChg>
      <pc:sldChg chg="modSp new mod">
        <pc:chgData name="Zhang, Ming" userId="b82a8543-f1f7-489a-9aa1-19dfec147758" providerId="ADAL" clId="{392C09B8-AB80-430D-96CF-D1976B27545F}" dt="2022-11-30T15:47:42.617" v="1910" actId="1076"/>
        <pc:sldMkLst>
          <pc:docMk/>
          <pc:sldMk cId="221043825" sldId="470"/>
        </pc:sldMkLst>
        <pc:spChg chg="mod">
          <ac:chgData name="Zhang, Ming" userId="b82a8543-f1f7-489a-9aa1-19dfec147758" providerId="ADAL" clId="{392C09B8-AB80-430D-96CF-D1976B27545F}" dt="2022-11-30T15:42:57.951" v="1841" actId="20577"/>
          <ac:spMkLst>
            <pc:docMk/>
            <pc:sldMk cId="221043825" sldId="470"/>
            <ac:spMk id="2" creationId="{F8DE08E6-43D8-31F9-169C-75115775CE06}"/>
          </ac:spMkLst>
        </pc:spChg>
        <pc:spChg chg="mod">
          <ac:chgData name="Zhang, Ming" userId="b82a8543-f1f7-489a-9aa1-19dfec147758" providerId="ADAL" clId="{392C09B8-AB80-430D-96CF-D1976B27545F}" dt="2022-11-30T15:47:42.617" v="1910" actId="1076"/>
          <ac:spMkLst>
            <pc:docMk/>
            <pc:sldMk cId="221043825" sldId="470"/>
            <ac:spMk id="3" creationId="{4DEA7C73-BBB5-BB41-3355-BA7CB23681A2}"/>
          </ac:spMkLst>
        </pc:spChg>
      </pc:sldChg>
      <pc:sldChg chg="modSp add mod">
        <pc:chgData name="Zhang, Ming" userId="b82a8543-f1f7-489a-9aa1-19dfec147758" providerId="ADAL" clId="{392C09B8-AB80-430D-96CF-D1976B27545F}" dt="2022-11-30T15:50:20.189" v="1955"/>
        <pc:sldMkLst>
          <pc:docMk/>
          <pc:sldMk cId="3688410383" sldId="471"/>
        </pc:sldMkLst>
        <pc:spChg chg="mod">
          <ac:chgData name="Zhang, Ming" userId="b82a8543-f1f7-489a-9aa1-19dfec147758" providerId="ADAL" clId="{392C09B8-AB80-430D-96CF-D1976B27545F}" dt="2022-11-30T15:50:20.189" v="1955"/>
          <ac:spMkLst>
            <pc:docMk/>
            <pc:sldMk cId="3688410383" sldId="471"/>
            <ac:spMk id="3" creationId="{4DEA7C73-BBB5-BB41-3355-BA7CB23681A2}"/>
          </ac:spMkLst>
        </pc:spChg>
      </pc:sldChg>
      <pc:sldChg chg="addSp modSp add mod">
        <pc:chgData name="Zhang, Ming" userId="b82a8543-f1f7-489a-9aa1-19dfec147758" providerId="ADAL" clId="{392C09B8-AB80-430D-96CF-D1976B27545F}" dt="2022-11-30T15:50:52.638" v="1963" actId="1076"/>
        <pc:sldMkLst>
          <pc:docMk/>
          <pc:sldMk cId="2416102602" sldId="472"/>
        </pc:sldMkLst>
        <pc:spChg chg="mod">
          <ac:chgData name="Zhang, Ming" userId="b82a8543-f1f7-489a-9aa1-19dfec147758" providerId="ADAL" clId="{392C09B8-AB80-430D-96CF-D1976B27545F}" dt="2022-11-30T15:50:44.830" v="1958" actId="14100"/>
          <ac:spMkLst>
            <pc:docMk/>
            <pc:sldMk cId="2416102602" sldId="472"/>
            <ac:spMk id="3" creationId="{4DEA7C73-BBB5-BB41-3355-BA7CB23681A2}"/>
          </ac:spMkLst>
        </pc:spChg>
        <pc:picChg chg="add mod">
          <ac:chgData name="Zhang, Ming" userId="b82a8543-f1f7-489a-9aa1-19dfec147758" providerId="ADAL" clId="{392C09B8-AB80-430D-96CF-D1976B27545F}" dt="2022-11-30T15:50:52.638" v="1963" actId="1076"/>
          <ac:picMkLst>
            <pc:docMk/>
            <pc:sldMk cId="2416102602" sldId="472"/>
            <ac:picMk id="5" creationId="{22D5F0AB-5ACA-B84A-0E05-084D88C49EBB}"/>
          </ac:picMkLst>
        </pc:picChg>
      </pc:sldChg>
      <pc:sldChg chg="addSp modSp new mod">
        <pc:chgData name="Zhang, Ming" userId="b82a8543-f1f7-489a-9aa1-19dfec147758" providerId="ADAL" clId="{392C09B8-AB80-430D-96CF-D1976B27545F}" dt="2022-11-30T15:55:29.765" v="2010" actId="1076"/>
        <pc:sldMkLst>
          <pc:docMk/>
          <pc:sldMk cId="3546762251" sldId="473"/>
        </pc:sldMkLst>
        <pc:spChg chg="mod">
          <ac:chgData name="Zhang, Ming" userId="b82a8543-f1f7-489a-9aa1-19dfec147758" providerId="ADAL" clId="{392C09B8-AB80-430D-96CF-D1976B27545F}" dt="2022-11-30T15:53:14.687" v="1972" actId="20577"/>
          <ac:spMkLst>
            <pc:docMk/>
            <pc:sldMk cId="3546762251" sldId="473"/>
            <ac:spMk id="2" creationId="{CFEDD517-C6FC-B020-9FBF-B0AB2B8FAA49}"/>
          </ac:spMkLst>
        </pc:spChg>
        <pc:spChg chg="mod">
          <ac:chgData name="Zhang, Ming" userId="b82a8543-f1f7-489a-9aa1-19dfec147758" providerId="ADAL" clId="{392C09B8-AB80-430D-96CF-D1976B27545F}" dt="2022-11-30T15:54:34.793" v="2002" actId="14100"/>
          <ac:spMkLst>
            <pc:docMk/>
            <pc:sldMk cId="3546762251" sldId="473"/>
            <ac:spMk id="3" creationId="{05985466-1A6C-046E-532A-215370E88038}"/>
          </ac:spMkLst>
        </pc:spChg>
        <pc:picChg chg="add mod">
          <ac:chgData name="Zhang, Ming" userId="b82a8543-f1f7-489a-9aa1-19dfec147758" providerId="ADAL" clId="{392C09B8-AB80-430D-96CF-D1976B27545F}" dt="2022-11-30T15:55:11.893" v="2005" actId="1076"/>
          <ac:picMkLst>
            <pc:docMk/>
            <pc:sldMk cId="3546762251" sldId="473"/>
            <ac:picMk id="5" creationId="{C48AFB24-9565-BBD8-098D-835D6FECBDC1}"/>
          </ac:picMkLst>
        </pc:picChg>
        <pc:picChg chg="add mod">
          <ac:chgData name="Zhang, Ming" userId="b82a8543-f1f7-489a-9aa1-19dfec147758" providerId="ADAL" clId="{392C09B8-AB80-430D-96CF-D1976B27545F}" dt="2022-11-30T15:55:29.765" v="2010" actId="1076"/>
          <ac:picMkLst>
            <pc:docMk/>
            <pc:sldMk cId="3546762251" sldId="473"/>
            <ac:picMk id="7" creationId="{ED061D59-D0C1-379F-63FB-13E4BD63828B}"/>
          </ac:picMkLst>
        </pc:picChg>
      </pc:sldChg>
      <pc:sldChg chg="addSp delSp modSp add mod">
        <pc:chgData name="Zhang, Ming" userId="b82a8543-f1f7-489a-9aa1-19dfec147758" providerId="ADAL" clId="{392C09B8-AB80-430D-96CF-D1976B27545F}" dt="2022-11-30T16:00:31.791" v="2108" actId="22"/>
        <pc:sldMkLst>
          <pc:docMk/>
          <pc:sldMk cId="1217936350" sldId="474"/>
        </pc:sldMkLst>
        <pc:spChg chg="mod">
          <ac:chgData name="Zhang, Ming" userId="b82a8543-f1f7-489a-9aa1-19dfec147758" providerId="ADAL" clId="{392C09B8-AB80-430D-96CF-D1976B27545F}" dt="2022-11-30T15:59:54.572" v="2101" actId="207"/>
          <ac:spMkLst>
            <pc:docMk/>
            <pc:sldMk cId="1217936350" sldId="474"/>
            <ac:spMk id="3" creationId="{05985466-1A6C-046E-532A-215370E88038}"/>
          </ac:spMkLst>
        </pc:spChg>
        <pc:spChg chg="add del">
          <ac:chgData name="Zhang, Ming" userId="b82a8543-f1f7-489a-9aa1-19dfec147758" providerId="ADAL" clId="{392C09B8-AB80-430D-96CF-D1976B27545F}" dt="2022-11-30T16:00:31.791" v="2108" actId="22"/>
          <ac:spMkLst>
            <pc:docMk/>
            <pc:sldMk cId="1217936350" sldId="474"/>
            <ac:spMk id="6" creationId="{63001465-5BEB-E5E8-E20F-A102813E04ED}"/>
          </ac:spMkLst>
        </pc:spChg>
        <pc:picChg chg="del">
          <ac:chgData name="Zhang, Ming" userId="b82a8543-f1f7-489a-9aa1-19dfec147758" providerId="ADAL" clId="{392C09B8-AB80-430D-96CF-D1976B27545F}" dt="2022-11-30T15:59:31.765" v="2075" actId="478"/>
          <ac:picMkLst>
            <pc:docMk/>
            <pc:sldMk cId="1217936350" sldId="474"/>
            <ac:picMk id="5" creationId="{C48AFB24-9565-BBD8-098D-835D6FECBDC1}"/>
          </ac:picMkLst>
        </pc:picChg>
        <pc:picChg chg="mod">
          <ac:chgData name="Zhang, Ming" userId="b82a8543-f1f7-489a-9aa1-19dfec147758" providerId="ADAL" clId="{392C09B8-AB80-430D-96CF-D1976B27545F}" dt="2022-11-30T16:00:05.708" v="2106" actId="1076"/>
          <ac:picMkLst>
            <pc:docMk/>
            <pc:sldMk cId="1217936350" sldId="474"/>
            <ac:picMk id="7" creationId="{ED061D59-D0C1-379F-63FB-13E4BD63828B}"/>
          </ac:picMkLst>
        </pc:picChg>
      </pc:sldChg>
      <pc:sldChg chg="addSp delSp modSp add mod">
        <pc:chgData name="Zhang, Ming" userId="b82a8543-f1f7-489a-9aa1-19dfec147758" providerId="ADAL" clId="{392C09B8-AB80-430D-96CF-D1976B27545F}" dt="2022-11-30T16:01:02.583" v="2117" actId="1076"/>
        <pc:sldMkLst>
          <pc:docMk/>
          <pc:sldMk cId="1356881976" sldId="475"/>
        </pc:sldMkLst>
        <pc:spChg chg="del">
          <ac:chgData name="Zhang, Ming" userId="b82a8543-f1f7-489a-9aa1-19dfec147758" providerId="ADAL" clId="{392C09B8-AB80-430D-96CF-D1976B27545F}" dt="2022-11-30T16:00:46.767" v="2111" actId="478"/>
          <ac:spMkLst>
            <pc:docMk/>
            <pc:sldMk cId="1356881976" sldId="475"/>
            <ac:spMk id="3" creationId="{05985466-1A6C-046E-532A-215370E88038}"/>
          </ac:spMkLst>
        </pc:spChg>
        <pc:spChg chg="add del mod">
          <ac:chgData name="Zhang, Ming" userId="b82a8543-f1f7-489a-9aa1-19dfec147758" providerId="ADAL" clId="{392C09B8-AB80-430D-96CF-D1976B27545F}" dt="2022-11-30T16:00:49.602" v="2112" actId="478"/>
          <ac:spMkLst>
            <pc:docMk/>
            <pc:sldMk cId="1356881976" sldId="475"/>
            <ac:spMk id="4" creationId="{A40F9CB2-97AC-C606-10D4-3F34784FF783}"/>
          </ac:spMkLst>
        </pc:spChg>
        <pc:picChg chg="add mod">
          <ac:chgData name="Zhang, Ming" userId="b82a8543-f1f7-489a-9aa1-19dfec147758" providerId="ADAL" clId="{392C09B8-AB80-430D-96CF-D1976B27545F}" dt="2022-11-30T16:01:02.583" v="2117" actId="1076"/>
          <ac:picMkLst>
            <pc:docMk/>
            <pc:sldMk cId="1356881976" sldId="475"/>
            <ac:picMk id="6" creationId="{FDBC3479-D53A-2363-B90F-3F10CBC7A260}"/>
          </ac:picMkLst>
        </pc:picChg>
        <pc:picChg chg="del">
          <ac:chgData name="Zhang, Ming" userId="b82a8543-f1f7-489a-9aa1-19dfec147758" providerId="ADAL" clId="{392C09B8-AB80-430D-96CF-D1976B27545F}" dt="2022-11-30T16:00:38.300" v="2110" actId="478"/>
          <ac:picMkLst>
            <pc:docMk/>
            <pc:sldMk cId="1356881976" sldId="475"/>
            <ac:picMk id="7" creationId="{ED061D59-D0C1-379F-63FB-13E4BD63828B}"/>
          </ac:picMkLst>
        </pc:picChg>
      </pc:sldChg>
      <pc:sldChg chg="addSp delSp modSp new mod">
        <pc:chgData name="Zhang, Ming" userId="b82a8543-f1f7-489a-9aa1-19dfec147758" providerId="ADAL" clId="{392C09B8-AB80-430D-96CF-D1976B27545F}" dt="2022-11-30T16:02:48.214" v="2126" actId="1076"/>
        <pc:sldMkLst>
          <pc:docMk/>
          <pc:sldMk cId="2527603175" sldId="476"/>
        </pc:sldMkLst>
        <pc:spChg chg="mod">
          <ac:chgData name="Zhang, Ming" userId="b82a8543-f1f7-489a-9aa1-19dfec147758" providerId="ADAL" clId="{392C09B8-AB80-430D-96CF-D1976B27545F}" dt="2022-11-30T16:01:58.662" v="2121" actId="255"/>
          <ac:spMkLst>
            <pc:docMk/>
            <pc:sldMk cId="2527603175" sldId="476"/>
            <ac:spMk id="2" creationId="{F2205507-B299-C501-723F-1C5D594ABA84}"/>
          </ac:spMkLst>
        </pc:spChg>
        <pc:spChg chg="del">
          <ac:chgData name="Zhang, Ming" userId="b82a8543-f1f7-489a-9aa1-19dfec147758" providerId="ADAL" clId="{392C09B8-AB80-430D-96CF-D1976B27545F}" dt="2022-11-30T16:02:36.962" v="2122" actId="478"/>
          <ac:spMkLst>
            <pc:docMk/>
            <pc:sldMk cId="2527603175" sldId="476"/>
            <ac:spMk id="3" creationId="{13641528-0422-22CD-DD61-2C4F9EA2FE6B}"/>
          </ac:spMkLst>
        </pc:spChg>
        <pc:picChg chg="add mod">
          <ac:chgData name="Zhang, Ming" userId="b82a8543-f1f7-489a-9aa1-19dfec147758" providerId="ADAL" clId="{392C09B8-AB80-430D-96CF-D1976B27545F}" dt="2022-11-30T16:02:48.214" v="2126" actId="1076"/>
          <ac:picMkLst>
            <pc:docMk/>
            <pc:sldMk cId="2527603175" sldId="476"/>
            <ac:picMk id="5" creationId="{34CD0AD8-CFE7-CF37-D8E7-22A139EFEF6B}"/>
          </ac:picMkLst>
        </pc:picChg>
      </pc:sldChg>
      <pc:sldChg chg="addSp modSp new mod">
        <pc:chgData name="Zhang, Ming" userId="b82a8543-f1f7-489a-9aa1-19dfec147758" providerId="ADAL" clId="{392C09B8-AB80-430D-96CF-D1976B27545F}" dt="2022-11-30T16:04:48.126" v="2184" actId="1076"/>
        <pc:sldMkLst>
          <pc:docMk/>
          <pc:sldMk cId="580952488" sldId="477"/>
        </pc:sldMkLst>
        <pc:spChg chg="mod">
          <ac:chgData name="Zhang, Ming" userId="b82a8543-f1f7-489a-9aa1-19dfec147758" providerId="ADAL" clId="{392C09B8-AB80-430D-96CF-D1976B27545F}" dt="2022-11-30T16:03:35.302" v="2167" actId="20577"/>
          <ac:spMkLst>
            <pc:docMk/>
            <pc:sldMk cId="580952488" sldId="477"/>
            <ac:spMk id="2" creationId="{A2A0F382-A287-C929-2B7C-904F09FEBC51}"/>
          </ac:spMkLst>
        </pc:spChg>
        <pc:spChg chg="mod">
          <ac:chgData name="Zhang, Ming" userId="b82a8543-f1f7-489a-9aa1-19dfec147758" providerId="ADAL" clId="{392C09B8-AB80-430D-96CF-D1976B27545F}" dt="2022-11-30T16:04:03.337" v="2176" actId="1076"/>
          <ac:spMkLst>
            <pc:docMk/>
            <pc:sldMk cId="580952488" sldId="477"/>
            <ac:spMk id="3" creationId="{7DD7FBA6-E87A-C0C0-067D-0A9C827C5EB5}"/>
          </ac:spMkLst>
        </pc:spChg>
        <pc:picChg chg="add mod">
          <ac:chgData name="Zhang, Ming" userId="b82a8543-f1f7-489a-9aa1-19dfec147758" providerId="ADAL" clId="{392C09B8-AB80-430D-96CF-D1976B27545F}" dt="2022-11-30T16:03:47.283" v="2170" actId="14100"/>
          <ac:picMkLst>
            <pc:docMk/>
            <pc:sldMk cId="580952488" sldId="477"/>
            <ac:picMk id="5" creationId="{890BECC0-E0A2-04DC-B294-194A62323532}"/>
          </ac:picMkLst>
        </pc:picChg>
        <pc:picChg chg="add mod">
          <ac:chgData name="Zhang, Ming" userId="b82a8543-f1f7-489a-9aa1-19dfec147758" providerId="ADAL" clId="{392C09B8-AB80-430D-96CF-D1976B27545F}" dt="2022-11-30T16:04:16.687" v="2179" actId="14100"/>
          <ac:picMkLst>
            <pc:docMk/>
            <pc:sldMk cId="580952488" sldId="477"/>
            <ac:picMk id="7" creationId="{DF2B29DF-2434-61D0-DB50-DB9FBDC5E9CC}"/>
          </ac:picMkLst>
        </pc:picChg>
        <pc:picChg chg="add mod">
          <ac:chgData name="Zhang, Ming" userId="b82a8543-f1f7-489a-9aa1-19dfec147758" providerId="ADAL" clId="{392C09B8-AB80-430D-96CF-D1976B27545F}" dt="2022-11-30T16:04:48.126" v="2184" actId="1076"/>
          <ac:picMkLst>
            <pc:docMk/>
            <pc:sldMk cId="580952488" sldId="477"/>
            <ac:picMk id="9" creationId="{71443A6E-5502-95CD-E4CC-DA3C3723CECC}"/>
          </ac:picMkLst>
        </pc:picChg>
      </pc:sldChg>
      <pc:sldChg chg="addSp modSp new mod">
        <pc:chgData name="Zhang, Ming" userId="b82a8543-f1f7-489a-9aa1-19dfec147758" providerId="ADAL" clId="{392C09B8-AB80-430D-96CF-D1976B27545F}" dt="2022-11-30T16:12:30.384" v="2271" actId="1076"/>
        <pc:sldMkLst>
          <pc:docMk/>
          <pc:sldMk cId="3763666760" sldId="478"/>
        </pc:sldMkLst>
        <pc:spChg chg="mod">
          <ac:chgData name="Zhang, Ming" userId="b82a8543-f1f7-489a-9aa1-19dfec147758" providerId="ADAL" clId="{392C09B8-AB80-430D-96CF-D1976B27545F}" dt="2022-11-30T16:11:50.103" v="2259" actId="20577"/>
          <ac:spMkLst>
            <pc:docMk/>
            <pc:sldMk cId="3763666760" sldId="478"/>
            <ac:spMk id="2" creationId="{E79CA4C0-47DF-397E-8BAA-B30FE51C2B72}"/>
          </ac:spMkLst>
        </pc:spChg>
        <pc:spChg chg="mod">
          <ac:chgData name="Zhang, Ming" userId="b82a8543-f1f7-489a-9aa1-19dfec147758" providerId="ADAL" clId="{392C09B8-AB80-430D-96CF-D1976B27545F}" dt="2022-11-30T16:12:15.221" v="2265" actId="14100"/>
          <ac:spMkLst>
            <pc:docMk/>
            <pc:sldMk cId="3763666760" sldId="478"/>
            <ac:spMk id="3" creationId="{C6C1DF34-3286-6887-8CFC-A8597591435C}"/>
          </ac:spMkLst>
        </pc:spChg>
        <pc:picChg chg="add mod">
          <ac:chgData name="Zhang, Ming" userId="b82a8543-f1f7-489a-9aa1-19dfec147758" providerId="ADAL" clId="{392C09B8-AB80-430D-96CF-D1976B27545F}" dt="2022-11-30T16:12:18.462" v="2267" actId="1076"/>
          <ac:picMkLst>
            <pc:docMk/>
            <pc:sldMk cId="3763666760" sldId="478"/>
            <ac:picMk id="5" creationId="{C2ED0EFE-CB98-96E9-4753-C7B56B0EAB7C}"/>
          </ac:picMkLst>
        </pc:picChg>
        <pc:picChg chg="add mod">
          <ac:chgData name="Zhang, Ming" userId="b82a8543-f1f7-489a-9aa1-19dfec147758" providerId="ADAL" clId="{392C09B8-AB80-430D-96CF-D1976B27545F}" dt="2022-11-30T16:12:30.384" v="2271" actId="1076"/>
          <ac:picMkLst>
            <pc:docMk/>
            <pc:sldMk cId="3763666760" sldId="478"/>
            <ac:picMk id="7" creationId="{171F14E6-805D-5F12-8189-2F420F3BAB9C}"/>
          </ac:picMkLst>
        </pc:picChg>
      </pc:sldChg>
    </pc:docChg>
  </pc:docChgLst>
  <pc:docChgLst>
    <pc:chgData name="Zhang, Ming" userId="b82a8543-f1f7-489a-9aa1-19dfec147758" providerId="ADAL" clId="{21BC9374-F848-4AC5-BF71-D63F178961B0}"/>
    <pc:docChg chg="undo custSel addSld delSld modSld">
      <pc:chgData name="Zhang, Ming" userId="b82a8543-f1f7-489a-9aa1-19dfec147758" providerId="ADAL" clId="{21BC9374-F848-4AC5-BF71-D63F178961B0}" dt="2022-12-06T20:35:17.748" v="1744" actId="1076"/>
      <pc:docMkLst>
        <pc:docMk/>
      </pc:docMkLst>
      <pc:sldChg chg="modSp mod">
        <pc:chgData name="Zhang, Ming" userId="b82a8543-f1f7-489a-9aa1-19dfec147758" providerId="ADAL" clId="{21BC9374-F848-4AC5-BF71-D63F178961B0}" dt="2022-12-06T18:45:15.781" v="22" actId="20577"/>
        <pc:sldMkLst>
          <pc:docMk/>
          <pc:sldMk cId="2671960317" sldId="260"/>
        </pc:sldMkLst>
        <pc:spChg chg="mod">
          <ac:chgData name="Zhang, Ming" userId="b82a8543-f1f7-489a-9aa1-19dfec147758" providerId="ADAL" clId="{21BC9374-F848-4AC5-BF71-D63F178961B0}" dt="2022-12-06T18:45:15.781" v="22" actId="20577"/>
          <ac:spMkLst>
            <pc:docMk/>
            <pc:sldMk cId="2671960317" sldId="260"/>
            <ac:spMk id="4" creationId="{00000000-0000-0000-0000-000000000000}"/>
          </ac:spMkLst>
        </pc:spChg>
      </pc:sldChg>
      <pc:sldChg chg="modSp mod">
        <pc:chgData name="Zhang, Ming" userId="b82a8543-f1f7-489a-9aa1-19dfec147758" providerId="ADAL" clId="{21BC9374-F848-4AC5-BF71-D63F178961B0}" dt="2022-12-06T18:45:37.258" v="44" actId="20577"/>
        <pc:sldMkLst>
          <pc:docMk/>
          <pc:sldMk cId="5946082" sldId="268"/>
        </pc:sldMkLst>
        <pc:spChg chg="mod">
          <ac:chgData name="Zhang, Ming" userId="b82a8543-f1f7-489a-9aa1-19dfec147758" providerId="ADAL" clId="{21BC9374-F848-4AC5-BF71-D63F178961B0}" dt="2022-12-06T18:45:37.258" v="44" actId="20577"/>
          <ac:spMkLst>
            <pc:docMk/>
            <pc:sldMk cId="5946082" sldId="268"/>
            <ac:spMk id="3" creationId="{00000000-0000-0000-0000-000000000000}"/>
          </ac:spMkLst>
        </pc:spChg>
      </pc:sldChg>
      <pc:sldChg chg="modSp mod">
        <pc:chgData name="Zhang, Ming" userId="b82a8543-f1f7-489a-9aa1-19dfec147758" providerId="ADAL" clId="{21BC9374-F848-4AC5-BF71-D63F178961B0}" dt="2022-12-06T18:45:51.610" v="57" actId="20577"/>
        <pc:sldMkLst>
          <pc:docMk/>
          <pc:sldMk cId="2934890774" sldId="352"/>
        </pc:sldMkLst>
        <pc:spChg chg="mod">
          <ac:chgData name="Zhang, Ming" userId="b82a8543-f1f7-489a-9aa1-19dfec147758" providerId="ADAL" clId="{21BC9374-F848-4AC5-BF71-D63F178961B0}" dt="2022-12-06T18:45:51.610" v="57" actId="20577"/>
          <ac:spMkLst>
            <pc:docMk/>
            <pc:sldMk cId="2934890774" sldId="352"/>
            <ac:spMk id="6" creationId="{5A31ACBC-ED41-BA7B-410E-C71BE39BD59A}"/>
          </ac:spMkLst>
        </pc:spChg>
      </pc:sldChg>
      <pc:sldChg chg="del">
        <pc:chgData name="Zhang, Ming" userId="b82a8543-f1f7-489a-9aa1-19dfec147758" providerId="ADAL" clId="{21BC9374-F848-4AC5-BF71-D63F178961B0}" dt="2022-12-06T20:19:51.543" v="1436" actId="47"/>
        <pc:sldMkLst>
          <pc:docMk/>
          <pc:sldMk cId="4147758436" sldId="394"/>
        </pc:sldMkLst>
      </pc:sldChg>
      <pc:sldChg chg="modSp mod">
        <pc:chgData name="Zhang, Ming" userId="b82a8543-f1f7-489a-9aa1-19dfec147758" providerId="ADAL" clId="{21BC9374-F848-4AC5-BF71-D63F178961B0}" dt="2022-12-06T18:48:08.322" v="122" actId="20577"/>
        <pc:sldMkLst>
          <pc:docMk/>
          <pc:sldMk cId="1266097979" sldId="479"/>
        </pc:sldMkLst>
        <pc:spChg chg="mod">
          <ac:chgData name="Zhang, Ming" userId="b82a8543-f1f7-489a-9aa1-19dfec147758" providerId="ADAL" clId="{21BC9374-F848-4AC5-BF71-D63F178961B0}" dt="2022-12-06T18:46:06.573" v="79" actId="20577"/>
          <ac:spMkLst>
            <pc:docMk/>
            <pc:sldMk cId="1266097979" sldId="479"/>
            <ac:spMk id="2" creationId="{F8DE08E6-43D8-31F9-169C-75115775CE06}"/>
          </ac:spMkLst>
        </pc:spChg>
        <pc:spChg chg="mod">
          <ac:chgData name="Zhang, Ming" userId="b82a8543-f1f7-489a-9aa1-19dfec147758" providerId="ADAL" clId="{21BC9374-F848-4AC5-BF71-D63F178961B0}" dt="2022-12-06T18:48:08.322" v="122" actId="20577"/>
          <ac:spMkLst>
            <pc:docMk/>
            <pc:sldMk cId="1266097979" sldId="479"/>
            <ac:spMk id="3" creationId="{4DEA7C73-BBB5-BB41-3355-BA7CB23681A2}"/>
          </ac:spMkLst>
        </pc:spChg>
      </pc:sldChg>
      <pc:sldChg chg="del">
        <pc:chgData name="Zhang, Ming" userId="b82a8543-f1f7-489a-9aa1-19dfec147758" providerId="ADAL" clId="{21BC9374-F848-4AC5-BF71-D63F178961B0}" dt="2022-12-06T20:19:51.543" v="1436" actId="47"/>
        <pc:sldMkLst>
          <pc:docMk/>
          <pc:sldMk cId="2435622246" sldId="482"/>
        </pc:sldMkLst>
      </pc:sldChg>
      <pc:sldChg chg="del">
        <pc:chgData name="Zhang, Ming" userId="b82a8543-f1f7-489a-9aa1-19dfec147758" providerId="ADAL" clId="{21BC9374-F848-4AC5-BF71-D63F178961B0}" dt="2022-12-06T20:19:51.543" v="1436" actId="47"/>
        <pc:sldMkLst>
          <pc:docMk/>
          <pc:sldMk cId="2046294135" sldId="486"/>
        </pc:sldMkLst>
      </pc:sldChg>
      <pc:sldChg chg="del">
        <pc:chgData name="Zhang, Ming" userId="b82a8543-f1f7-489a-9aa1-19dfec147758" providerId="ADAL" clId="{21BC9374-F848-4AC5-BF71-D63F178961B0}" dt="2022-12-06T20:19:51.543" v="1436" actId="47"/>
        <pc:sldMkLst>
          <pc:docMk/>
          <pc:sldMk cId="1350985651" sldId="487"/>
        </pc:sldMkLst>
      </pc:sldChg>
      <pc:sldChg chg="del">
        <pc:chgData name="Zhang, Ming" userId="b82a8543-f1f7-489a-9aa1-19dfec147758" providerId="ADAL" clId="{21BC9374-F848-4AC5-BF71-D63F178961B0}" dt="2022-12-06T20:19:51.543" v="1436" actId="47"/>
        <pc:sldMkLst>
          <pc:docMk/>
          <pc:sldMk cId="207186070" sldId="488"/>
        </pc:sldMkLst>
      </pc:sldChg>
      <pc:sldChg chg="del">
        <pc:chgData name="Zhang, Ming" userId="b82a8543-f1f7-489a-9aa1-19dfec147758" providerId="ADAL" clId="{21BC9374-F848-4AC5-BF71-D63F178961B0}" dt="2022-12-06T20:19:51.543" v="1436" actId="47"/>
        <pc:sldMkLst>
          <pc:docMk/>
          <pc:sldMk cId="1787050896" sldId="489"/>
        </pc:sldMkLst>
      </pc:sldChg>
      <pc:sldChg chg="del">
        <pc:chgData name="Zhang, Ming" userId="b82a8543-f1f7-489a-9aa1-19dfec147758" providerId="ADAL" clId="{21BC9374-F848-4AC5-BF71-D63F178961B0}" dt="2022-12-06T20:19:51.543" v="1436" actId="47"/>
        <pc:sldMkLst>
          <pc:docMk/>
          <pc:sldMk cId="1822050452" sldId="491"/>
        </pc:sldMkLst>
      </pc:sldChg>
      <pc:sldChg chg="del">
        <pc:chgData name="Zhang, Ming" userId="b82a8543-f1f7-489a-9aa1-19dfec147758" providerId="ADAL" clId="{21BC9374-F848-4AC5-BF71-D63F178961B0}" dt="2022-12-06T20:19:51.543" v="1436" actId="47"/>
        <pc:sldMkLst>
          <pc:docMk/>
          <pc:sldMk cId="3100439959" sldId="494"/>
        </pc:sldMkLst>
      </pc:sldChg>
      <pc:sldChg chg="addSp modSp mod">
        <pc:chgData name="Zhang, Ming" userId="b82a8543-f1f7-489a-9aa1-19dfec147758" providerId="ADAL" clId="{21BC9374-F848-4AC5-BF71-D63F178961B0}" dt="2022-12-06T18:50:08.702" v="168" actId="1076"/>
        <pc:sldMkLst>
          <pc:docMk/>
          <pc:sldMk cId="2341069920" sldId="514"/>
        </pc:sldMkLst>
        <pc:spChg chg="mod">
          <ac:chgData name="Zhang, Ming" userId="b82a8543-f1f7-489a-9aa1-19dfec147758" providerId="ADAL" clId="{21BC9374-F848-4AC5-BF71-D63F178961B0}" dt="2022-12-06T18:48:21.608" v="136" actId="20577"/>
          <ac:spMkLst>
            <pc:docMk/>
            <pc:sldMk cId="2341069920" sldId="514"/>
            <ac:spMk id="2" creationId="{F8DE08E6-43D8-31F9-169C-75115775CE06}"/>
          </ac:spMkLst>
        </pc:spChg>
        <pc:spChg chg="mod">
          <ac:chgData name="Zhang, Ming" userId="b82a8543-f1f7-489a-9aa1-19dfec147758" providerId="ADAL" clId="{21BC9374-F848-4AC5-BF71-D63F178961B0}" dt="2022-12-06T18:50:07.292" v="167" actId="14100"/>
          <ac:spMkLst>
            <pc:docMk/>
            <pc:sldMk cId="2341069920" sldId="514"/>
            <ac:spMk id="3" creationId="{4DEA7C73-BBB5-BB41-3355-BA7CB23681A2}"/>
          </ac:spMkLst>
        </pc:spChg>
        <pc:picChg chg="add mod">
          <ac:chgData name="Zhang, Ming" userId="b82a8543-f1f7-489a-9aa1-19dfec147758" providerId="ADAL" clId="{21BC9374-F848-4AC5-BF71-D63F178961B0}" dt="2022-12-06T18:50:08.702" v="168" actId="1076"/>
          <ac:picMkLst>
            <pc:docMk/>
            <pc:sldMk cId="2341069920" sldId="514"/>
            <ac:picMk id="5" creationId="{D0C83B4A-004F-99E2-5564-90B57C73E82F}"/>
          </ac:picMkLst>
        </pc:picChg>
      </pc:sldChg>
      <pc:sldChg chg="del">
        <pc:chgData name="Zhang, Ming" userId="b82a8543-f1f7-489a-9aa1-19dfec147758" providerId="ADAL" clId="{21BC9374-F848-4AC5-BF71-D63F178961B0}" dt="2022-12-06T20:19:51.543" v="1436" actId="47"/>
        <pc:sldMkLst>
          <pc:docMk/>
          <pc:sldMk cId="2884263144" sldId="515"/>
        </pc:sldMkLst>
      </pc:sldChg>
      <pc:sldChg chg="del">
        <pc:chgData name="Zhang, Ming" userId="b82a8543-f1f7-489a-9aa1-19dfec147758" providerId="ADAL" clId="{21BC9374-F848-4AC5-BF71-D63F178961B0}" dt="2022-12-06T20:19:51.543" v="1436" actId="47"/>
        <pc:sldMkLst>
          <pc:docMk/>
          <pc:sldMk cId="3866828361" sldId="516"/>
        </pc:sldMkLst>
      </pc:sldChg>
      <pc:sldChg chg="del">
        <pc:chgData name="Zhang, Ming" userId="b82a8543-f1f7-489a-9aa1-19dfec147758" providerId="ADAL" clId="{21BC9374-F848-4AC5-BF71-D63F178961B0}" dt="2022-12-06T20:19:51.543" v="1436" actId="47"/>
        <pc:sldMkLst>
          <pc:docMk/>
          <pc:sldMk cId="3106311061" sldId="517"/>
        </pc:sldMkLst>
      </pc:sldChg>
      <pc:sldChg chg="del">
        <pc:chgData name="Zhang, Ming" userId="b82a8543-f1f7-489a-9aa1-19dfec147758" providerId="ADAL" clId="{21BC9374-F848-4AC5-BF71-D63F178961B0}" dt="2022-12-06T20:19:51.543" v="1436" actId="47"/>
        <pc:sldMkLst>
          <pc:docMk/>
          <pc:sldMk cId="2575201807" sldId="518"/>
        </pc:sldMkLst>
      </pc:sldChg>
      <pc:sldChg chg="del">
        <pc:chgData name="Zhang, Ming" userId="b82a8543-f1f7-489a-9aa1-19dfec147758" providerId="ADAL" clId="{21BC9374-F848-4AC5-BF71-D63F178961B0}" dt="2022-12-06T20:19:51.543" v="1436" actId="47"/>
        <pc:sldMkLst>
          <pc:docMk/>
          <pc:sldMk cId="1808626927" sldId="519"/>
        </pc:sldMkLst>
      </pc:sldChg>
      <pc:sldChg chg="del">
        <pc:chgData name="Zhang, Ming" userId="b82a8543-f1f7-489a-9aa1-19dfec147758" providerId="ADAL" clId="{21BC9374-F848-4AC5-BF71-D63F178961B0}" dt="2022-12-06T20:19:51.543" v="1436" actId="47"/>
        <pc:sldMkLst>
          <pc:docMk/>
          <pc:sldMk cId="1567823009" sldId="520"/>
        </pc:sldMkLst>
      </pc:sldChg>
      <pc:sldChg chg="del">
        <pc:chgData name="Zhang, Ming" userId="b82a8543-f1f7-489a-9aa1-19dfec147758" providerId="ADAL" clId="{21BC9374-F848-4AC5-BF71-D63F178961B0}" dt="2022-12-06T20:19:51.543" v="1436" actId="47"/>
        <pc:sldMkLst>
          <pc:docMk/>
          <pc:sldMk cId="1809131281" sldId="521"/>
        </pc:sldMkLst>
      </pc:sldChg>
      <pc:sldChg chg="del">
        <pc:chgData name="Zhang, Ming" userId="b82a8543-f1f7-489a-9aa1-19dfec147758" providerId="ADAL" clId="{21BC9374-F848-4AC5-BF71-D63F178961B0}" dt="2022-12-06T20:19:51.543" v="1436" actId="47"/>
        <pc:sldMkLst>
          <pc:docMk/>
          <pc:sldMk cId="1124086786" sldId="522"/>
        </pc:sldMkLst>
      </pc:sldChg>
      <pc:sldChg chg="del">
        <pc:chgData name="Zhang, Ming" userId="b82a8543-f1f7-489a-9aa1-19dfec147758" providerId="ADAL" clId="{21BC9374-F848-4AC5-BF71-D63F178961B0}" dt="2022-12-06T20:19:51.543" v="1436" actId="47"/>
        <pc:sldMkLst>
          <pc:docMk/>
          <pc:sldMk cId="3394928338" sldId="523"/>
        </pc:sldMkLst>
      </pc:sldChg>
      <pc:sldChg chg="del">
        <pc:chgData name="Zhang, Ming" userId="b82a8543-f1f7-489a-9aa1-19dfec147758" providerId="ADAL" clId="{21BC9374-F848-4AC5-BF71-D63F178961B0}" dt="2022-12-06T20:19:51.543" v="1436" actId="47"/>
        <pc:sldMkLst>
          <pc:docMk/>
          <pc:sldMk cId="1844483142" sldId="524"/>
        </pc:sldMkLst>
      </pc:sldChg>
      <pc:sldChg chg="del">
        <pc:chgData name="Zhang, Ming" userId="b82a8543-f1f7-489a-9aa1-19dfec147758" providerId="ADAL" clId="{21BC9374-F848-4AC5-BF71-D63F178961B0}" dt="2022-12-06T20:19:51.543" v="1436" actId="47"/>
        <pc:sldMkLst>
          <pc:docMk/>
          <pc:sldMk cId="263412726" sldId="525"/>
        </pc:sldMkLst>
      </pc:sldChg>
      <pc:sldChg chg="del">
        <pc:chgData name="Zhang, Ming" userId="b82a8543-f1f7-489a-9aa1-19dfec147758" providerId="ADAL" clId="{21BC9374-F848-4AC5-BF71-D63F178961B0}" dt="2022-12-06T20:19:51.543" v="1436" actId="47"/>
        <pc:sldMkLst>
          <pc:docMk/>
          <pc:sldMk cId="1544315304" sldId="526"/>
        </pc:sldMkLst>
      </pc:sldChg>
      <pc:sldChg chg="del">
        <pc:chgData name="Zhang, Ming" userId="b82a8543-f1f7-489a-9aa1-19dfec147758" providerId="ADAL" clId="{21BC9374-F848-4AC5-BF71-D63F178961B0}" dt="2022-12-06T20:19:51.543" v="1436" actId="47"/>
        <pc:sldMkLst>
          <pc:docMk/>
          <pc:sldMk cId="1210599719" sldId="527"/>
        </pc:sldMkLst>
      </pc:sldChg>
      <pc:sldChg chg="del">
        <pc:chgData name="Zhang, Ming" userId="b82a8543-f1f7-489a-9aa1-19dfec147758" providerId="ADAL" clId="{21BC9374-F848-4AC5-BF71-D63F178961B0}" dt="2022-12-06T20:19:51.543" v="1436" actId="47"/>
        <pc:sldMkLst>
          <pc:docMk/>
          <pc:sldMk cId="4060604554" sldId="528"/>
        </pc:sldMkLst>
      </pc:sldChg>
      <pc:sldChg chg="modSp new mod">
        <pc:chgData name="Zhang, Ming" userId="b82a8543-f1f7-489a-9aa1-19dfec147758" providerId="ADAL" clId="{21BC9374-F848-4AC5-BF71-D63F178961B0}" dt="2022-12-06T20:22:30.957" v="1578" actId="1076"/>
        <pc:sldMkLst>
          <pc:docMk/>
          <pc:sldMk cId="2724869163" sldId="529"/>
        </pc:sldMkLst>
        <pc:spChg chg="mod">
          <ac:chgData name="Zhang, Ming" userId="b82a8543-f1f7-489a-9aa1-19dfec147758" providerId="ADAL" clId="{21BC9374-F848-4AC5-BF71-D63F178961B0}" dt="2022-12-06T20:20:06.854" v="1470" actId="20577"/>
          <ac:spMkLst>
            <pc:docMk/>
            <pc:sldMk cId="2724869163" sldId="529"/>
            <ac:spMk id="2" creationId="{1E788F55-5257-01CC-853F-794D0CDBEAA1}"/>
          </ac:spMkLst>
        </pc:spChg>
        <pc:spChg chg="mod">
          <ac:chgData name="Zhang, Ming" userId="b82a8543-f1f7-489a-9aa1-19dfec147758" providerId="ADAL" clId="{21BC9374-F848-4AC5-BF71-D63F178961B0}" dt="2022-12-06T20:22:30.957" v="1578" actId="1076"/>
          <ac:spMkLst>
            <pc:docMk/>
            <pc:sldMk cId="2724869163" sldId="529"/>
            <ac:spMk id="3" creationId="{2747DA5D-A382-A636-FF3D-DB49C2B065C4}"/>
          </ac:spMkLst>
        </pc:spChg>
      </pc:sldChg>
      <pc:sldChg chg="addSp delSp modSp add mod">
        <pc:chgData name="Zhang, Ming" userId="b82a8543-f1f7-489a-9aa1-19dfec147758" providerId="ADAL" clId="{21BC9374-F848-4AC5-BF71-D63F178961B0}" dt="2022-12-06T18:53:47.400" v="198" actId="20577"/>
        <pc:sldMkLst>
          <pc:docMk/>
          <pc:sldMk cId="1569092709" sldId="530"/>
        </pc:sldMkLst>
        <pc:spChg chg="mod">
          <ac:chgData name="Zhang, Ming" userId="b82a8543-f1f7-489a-9aa1-19dfec147758" providerId="ADAL" clId="{21BC9374-F848-4AC5-BF71-D63F178961B0}" dt="2022-12-06T18:53:47.400" v="198" actId="20577"/>
          <ac:spMkLst>
            <pc:docMk/>
            <pc:sldMk cId="1569092709" sldId="530"/>
            <ac:spMk id="3" creationId="{4DEA7C73-BBB5-BB41-3355-BA7CB23681A2}"/>
          </ac:spMkLst>
        </pc:spChg>
        <pc:picChg chg="del">
          <ac:chgData name="Zhang, Ming" userId="b82a8543-f1f7-489a-9aa1-19dfec147758" providerId="ADAL" clId="{21BC9374-F848-4AC5-BF71-D63F178961B0}" dt="2022-12-06T18:52:17.019" v="190" actId="478"/>
          <ac:picMkLst>
            <pc:docMk/>
            <pc:sldMk cId="1569092709" sldId="530"/>
            <ac:picMk id="5" creationId="{D0C83B4A-004F-99E2-5564-90B57C73E82F}"/>
          </ac:picMkLst>
        </pc:picChg>
        <pc:picChg chg="add mod">
          <ac:chgData name="Zhang, Ming" userId="b82a8543-f1f7-489a-9aa1-19dfec147758" providerId="ADAL" clId="{21BC9374-F848-4AC5-BF71-D63F178961B0}" dt="2022-12-06T18:53:43.275" v="196" actId="1076"/>
          <ac:picMkLst>
            <pc:docMk/>
            <pc:sldMk cId="1569092709" sldId="530"/>
            <ac:picMk id="6" creationId="{5E8D1140-72DE-96A1-5660-F44482441336}"/>
          </ac:picMkLst>
        </pc:picChg>
      </pc:sldChg>
      <pc:sldChg chg="modSp new mod">
        <pc:chgData name="Zhang, Ming" userId="b82a8543-f1f7-489a-9aa1-19dfec147758" providerId="ADAL" clId="{21BC9374-F848-4AC5-BF71-D63F178961B0}" dt="2022-12-06T18:57:00.387" v="277" actId="20577"/>
        <pc:sldMkLst>
          <pc:docMk/>
          <pc:sldMk cId="3713835923" sldId="531"/>
        </pc:sldMkLst>
        <pc:spChg chg="mod">
          <ac:chgData name="Zhang, Ming" userId="b82a8543-f1f7-489a-9aa1-19dfec147758" providerId="ADAL" clId="{21BC9374-F848-4AC5-BF71-D63F178961B0}" dt="2022-12-06T18:55:22.979" v="228" actId="20577"/>
          <ac:spMkLst>
            <pc:docMk/>
            <pc:sldMk cId="3713835923" sldId="531"/>
            <ac:spMk id="2" creationId="{E455056E-D398-A2D8-0DC3-ED748FD5DBD4}"/>
          </ac:spMkLst>
        </pc:spChg>
        <pc:spChg chg="mod">
          <ac:chgData name="Zhang, Ming" userId="b82a8543-f1f7-489a-9aa1-19dfec147758" providerId="ADAL" clId="{21BC9374-F848-4AC5-BF71-D63F178961B0}" dt="2022-12-06T18:57:00.387" v="277" actId="20577"/>
          <ac:spMkLst>
            <pc:docMk/>
            <pc:sldMk cId="3713835923" sldId="531"/>
            <ac:spMk id="3" creationId="{6095C32B-A219-5BBE-0B0A-F372A127C015}"/>
          </ac:spMkLst>
        </pc:spChg>
      </pc:sldChg>
      <pc:sldChg chg="addSp modSp add mod modNotesTx">
        <pc:chgData name="Zhang, Ming" userId="b82a8543-f1f7-489a-9aa1-19dfec147758" providerId="ADAL" clId="{21BC9374-F848-4AC5-BF71-D63F178961B0}" dt="2022-12-06T19:17:21.407" v="361" actId="1036"/>
        <pc:sldMkLst>
          <pc:docMk/>
          <pc:sldMk cId="646924497" sldId="532"/>
        </pc:sldMkLst>
        <pc:spChg chg="mod">
          <ac:chgData name="Zhang, Ming" userId="b82a8543-f1f7-489a-9aa1-19dfec147758" providerId="ADAL" clId="{21BC9374-F848-4AC5-BF71-D63F178961B0}" dt="2022-12-06T19:01:11.768" v="355" actId="1076"/>
          <ac:spMkLst>
            <pc:docMk/>
            <pc:sldMk cId="646924497" sldId="532"/>
            <ac:spMk id="3" creationId="{6095C32B-A219-5BBE-0B0A-F372A127C015}"/>
          </ac:spMkLst>
        </pc:spChg>
        <pc:picChg chg="add mod">
          <ac:chgData name="Zhang, Ming" userId="b82a8543-f1f7-489a-9aa1-19dfec147758" providerId="ADAL" clId="{21BC9374-F848-4AC5-BF71-D63F178961B0}" dt="2022-12-06T19:17:21.407" v="361" actId="1036"/>
          <ac:picMkLst>
            <pc:docMk/>
            <pc:sldMk cId="646924497" sldId="532"/>
            <ac:picMk id="5" creationId="{5EE3B824-C669-BCEE-EA0B-3F776E22C908}"/>
          </ac:picMkLst>
        </pc:picChg>
      </pc:sldChg>
      <pc:sldChg chg="new del">
        <pc:chgData name="Zhang, Ming" userId="b82a8543-f1f7-489a-9aa1-19dfec147758" providerId="ADAL" clId="{21BC9374-F848-4AC5-BF71-D63F178961B0}" dt="2022-12-06T18:57:28.468" v="279" actId="47"/>
        <pc:sldMkLst>
          <pc:docMk/>
          <pc:sldMk cId="1532405380" sldId="532"/>
        </pc:sldMkLst>
      </pc:sldChg>
      <pc:sldChg chg="delSp modSp add mod">
        <pc:chgData name="Zhang, Ming" userId="b82a8543-f1f7-489a-9aa1-19dfec147758" providerId="ADAL" clId="{21BC9374-F848-4AC5-BF71-D63F178961B0}" dt="2022-12-06T19:18:23.292" v="384" actId="255"/>
        <pc:sldMkLst>
          <pc:docMk/>
          <pc:sldMk cId="1511871596" sldId="533"/>
        </pc:sldMkLst>
        <pc:spChg chg="mod">
          <ac:chgData name="Zhang, Ming" userId="b82a8543-f1f7-489a-9aa1-19dfec147758" providerId="ADAL" clId="{21BC9374-F848-4AC5-BF71-D63F178961B0}" dt="2022-12-06T19:18:23.292" v="384" actId="255"/>
          <ac:spMkLst>
            <pc:docMk/>
            <pc:sldMk cId="1511871596" sldId="533"/>
            <ac:spMk id="3" creationId="{6095C32B-A219-5BBE-0B0A-F372A127C015}"/>
          </ac:spMkLst>
        </pc:spChg>
        <pc:picChg chg="del">
          <ac:chgData name="Zhang, Ming" userId="b82a8543-f1f7-489a-9aa1-19dfec147758" providerId="ADAL" clId="{21BC9374-F848-4AC5-BF71-D63F178961B0}" dt="2022-12-06T19:17:37.400" v="363" actId="478"/>
          <ac:picMkLst>
            <pc:docMk/>
            <pc:sldMk cId="1511871596" sldId="533"/>
            <ac:picMk id="5" creationId="{5EE3B824-C669-BCEE-EA0B-3F776E22C908}"/>
          </ac:picMkLst>
        </pc:picChg>
      </pc:sldChg>
      <pc:sldChg chg="modSp new mod">
        <pc:chgData name="Zhang, Ming" userId="b82a8543-f1f7-489a-9aa1-19dfec147758" providerId="ADAL" clId="{21BC9374-F848-4AC5-BF71-D63F178961B0}" dt="2022-12-06T19:21:34.615" v="505" actId="5793"/>
        <pc:sldMkLst>
          <pc:docMk/>
          <pc:sldMk cId="3190869340" sldId="534"/>
        </pc:sldMkLst>
        <pc:spChg chg="mod">
          <ac:chgData name="Zhang, Ming" userId="b82a8543-f1f7-489a-9aa1-19dfec147758" providerId="ADAL" clId="{21BC9374-F848-4AC5-BF71-D63F178961B0}" dt="2022-12-06T19:19:58.135" v="462" actId="255"/>
          <ac:spMkLst>
            <pc:docMk/>
            <pc:sldMk cId="3190869340" sldId="534"/>
            <ac:spMk id="2" creationId="{0E3CF1F1-ACEC-67FA-550B-8B4F2508DA37}"/>
          </ac:spMkLst>
        </pc:spChg>
        <pc:spChg chg="mod">
          <ac:chgData name="Zhang, Ming" userId="b82a8543-f1f7-489a-9aa1-19dfec147758" providerId="ADAL" clId="{21BC9374-F848-4AC5-BF71-D63F178961B0}" dt="2022-12-06T19:21:34.615" v="505" actId="5793"/>
          <ac:spMkLst>
            <pc:docMk/>
            <pc:sldMk cId="3190869340" sldId="534"/>
            <ac:spMk id="3" creationId="{D7025135-1405-E11C-A972-807AC5BE6D32}"/>
          </ac:spMkLst>
        </pc:spChg>
      </pc:sldChg>
      <pc:sldChg chg="modSp new mod">
        <pc:chgData name="Zhang, Ming" userId="b82a8543-f1f7-489a-9aa1-19dfec147758" providerId="ADAL" clId="{21BC9374-F848-4AC5-BF71-D63F178961B0}" dt="2022-12-06T19:31:57.616" v="587" actId="1076"/>
        <pc:sldMkLst>
          <pc:docMk/>
          <pc:sldMk cId="775992318" sldId="535"/>
        </pc:sldMkLst>
        <pc:spChg chg="mod">
          <ac:chgData name="Zhang, Ming" userId="b82a8543-f1f7-489a-9aa1-19dfec147758" providerId="ADAL" clId="{21BC9374-F848-4AC5-BF71-D63F178961B0}" dt="2022-12-06T19:30:55.144" v="552" actId="1076"/>
          <ac:spMkLst>
            <pc:docMk/>
            <pc:sldMk cId="775992318" sldId="535"/>
            <ac:spMk id="2" creationId="{401557CD-09E9-03F4-8CAC-2D0391EE2FE4}"/>
          </ac:spMkLst>
        </pc:spChg>
        <pc:spChg chg="mod">
          <ac:chgData name="Zhang, Ming" userId="b82a8543-f1f7-489a-9aa1-19dfec147758" providerId="ADAL" clId="{21BC9374-F848-4AC5-BF71-D63F178961B0}" dt="2022-12-06T19:31:57.616" v="587" actId="1076"/>
          <ac:spMkLst>
            <pc:docMk/>
            <pc:sldMk cId="775992318" sldId="535"/>
            <ac:spMk id="3" creationId="{395A0E55-AD2B-D39F-367A-A22B9FBA1F0B}"/>
          </ac:spMkLst>
        </pc:spChg>
      </pc:sldChg>
      <pc:sldChg chg="addSp modSp new mod">
        <pc:chgData name="Zhang, Ming" userId="b82a8543-f1f7-489a-9aa1-19dfec147758" providerId="ADAL" clId="{21BC9374-F848-4AC5-BF71-D63F178961B0}" dt="2022-12-06T19:33:55.451" v="625" actId="1076"/>
        <pc:sldMkLst>
          <pc:docMk/>
          <pc:sldMk cId="2921345332" sldId="536"/>
        </pc:sldMkLst>
        <pc:spChg chg="mod">
          <ac:chgData name="Zhang, Ming" userId="b82a8543-f1f7-489a-9aa1-19dfec147758" providerId="ADAL" clId="{21BC9374-F848-4AC5-BF71-D63F178961B0}" dt="2022-12-06T19:33:14.959" v="610" actId="20577"/>
          <ac:spMkLst>
            <pc:docMk/>
            <pc:sldMk cId="2921345332" sldId="536"/>
            <ac:spMk id="2" creationId="{B7995CEB-A14A-02E5-DCFC-637B0FA64B59}"/>
          </ac:spMkLst>
        </pc:spChg>
        <pc:spChg chg="mod">
          <ac:chgData name="Zhang, Ming" userId="b82a8543-f1f7-489a-9aa1-19dfec147758" providerId="ADAL" clId="{21BC9374-F848-4AC5-BF71-D63F178961B0}" dt="2022-12-06T19:33:43.754" v="623" actId="1076"/>
          <ac:spMkLst>
            <pc:docMk/>
            <pc:sldMk cId="2921345332" sldId="536"/>
            <ac:spMk id="3" creationId="{A51F62A7-8FA6-C83C-9E9D-3A8378E5C4CD}"/>
          </ac:spMkLst>
        </pc:spChg>
        <pc:picChg chg="add mod">
          <ac:chgData name="Zhang, Ming" userId="b82a8543-f1f7-489a-9aa1-19dfec147758" providerId="ADAL" clId="{21BC9374-F848-4AC5-BF71-D63F178961B0}" dt="2022-12-06T19:33:55.451" v="625" actId="1076"/>
          <ac:picMkLst>
            <pc:docMk/>
            <pc:sldMk cId="2921345332" sldId="536"/>
            <ac:picMk id="5" creationId="{BEA508E4-7477-39CF-141E-247215B74388}"/>
          </ac:picMkLst>
        </pc:picChg>
      </pc:sldChg>
      <pc:sldChg chg="addSp modSp new mod">
        <pc:chgData name="Zhang, Ming" userId="b82a8543-f1f7-489a-9aa1-19dfec147758" providerId="ADAL" clId="{21BC9374-F848-4AC5-BF71-D63F178961B0}" dt="2022-12-06T19:37:09.634" v="668" actId="1076"/>
        <pc:sldMkLst>
          <pc:docMk/>
          <pc:sldMk cId="4104945364" sldId="537"/>
        </pc:sldMkLst>
        <pc:spChg chg="mod">
          <ac:chgData name="Zhang, Ming" userId="b82a8543-f1f7-489a-9aa1-19dfec147758" providerId="ADAL" clId="{21BC9374-F848-4AC5-BF71-D63F178961B0}" dt="2022-12-06T19:35:43.937" v="637" actId="20577"/>
          <ac:spMkLst>
            <pc:docMk/>
            <pc:sldMk cId="4104945364" sldId="537"/>
            <ac:spMk id="2" creationId="{B9C376FC-EDCC-96F5-1308-771792FC4DF4}"/>
          </ac:spMkLst>
        </pc:spChg>
        <pc:spChg chg="mod">
          <ac:chgData name="Zhang, Ming" userId="b82a8543-f1f7-489a-9aa1-19dfec147758" providerId="ADAL" clId="{21BC9374-F848-4AC5-BF71-D63F178961B0}" dt="2022-12-06T19:37:05.632" v="667" actId="20577"/>
          <ac:spMkLst>
            <pc:docMk/>
            <pc:sldMk cId="4104945364" sldId="537"/>
            <ac:spMk id="3" creationId="{A21068E1-1B31-69BE-ADB6-748704A9AE7D}"/>
          </ac:spMkLst>
        </pc:spChg>
        <pc:picChg chg="add mod">
          <ac:chgData name="Zhang, Ming" userId="b82a8543-f1f7-489a-9aa1-19dfec147758" providerId="ADAL" clId="{21BC9374-F848-4AC5-BF71-D63F178961B0}" dt="2022-12-06T19:37:09.634" v="668" actId="1076"/>
          <ac:picMkLst>
            <pc:docMk/>
            <pc:sldMk cId="4104945364" sldId="537"/>
            <ac:picMk id="5" creationId="{64719E7E-DB83-BC5D-6443-81E4EFE81478}"/>
          </ac:picMkLst>
        </pc:picChg>
      </pc:sldChg>
      <pc:sldChg chg="modSp new mod">
        <pc:chgData name="Zhang, Ming" userId="b82a8543-f1f7-489a-9aa1-19dfec147758" providerId="ADAL" clId="{21BC9374-F848-4AC5-BF71-D63F178961B0}" dt="2022-12-06T19:39:06.072" v="706" actId="255"/>
        <pc:sldMkLst>
          <pc:docMk/>
          <pc:sldMk cId="3531503230" sldId="538"/>
        </pc:sldMkLst>
        <pc:spChg chg="mod">
          <ac:chgData name="Zhang, Ming" userId="b82a8543-f1f7-489a-9aa1-19dfec147758" providerId="ADAL" clId="{21BC9374-F848-4AC5-BF71-D63F178961B0}" dt="2022-12-06T19:38:10.638" v="681" actId="20577"/>
          <ac:spMkLst>
            <pc:docMk/>
            <pc:sldMk cId="3531503230" sldId="538"/>
            <ac:spMk id="2" creationId="{82B30933-E733-14A5-B8D6-37DD405AD4F3}"/>
          </ac:spMkLst>
        </pc:spChg>
        <pc:spChg chg="mod">
          <ac:chgData name="Zhang, Ming" userId="b82a8543-f1f7-489a-9aa1-19dfec147758" providerId="ADAL" clId="{21BC9374-F848-4AC5-BF71-D63F178961B0}" dt="2022-12-06T19:39:06.072" v="706" actId="255"/>
          <ac:spMkLst>
            <pc:docMk/>
            <pc:sldMk cId="3531503230" sldId="538"/>
            <ac:spMk id="3" creationId="{780F7DA4-0F65-B838-2045-58FA24E1848C}"/>
          </ac:spMkLst>
        </pc:spChg>
      </pc:sldChg>
      <pc:sldChg chg="addSp modSp new mod">
        <pc:chgData name="Zhang, Ming" userId="b82a8543-f1f7-489a-9aa1-19dfec147758" providerId="ADAL" clId="{21BC9374-F848-4AC5-BF71-D63F178961B0}" dt="2022-12-06T19:41:20.490" v="753" actId="14100"/>
        <pc:sldMkLst>
          <pc:docMk/>
          <pc:sldMk cId="2812603535" sldId="539"/>
        </pc:sldMkLst>
        <pc:spChg chg="mod">
          <ac:chgData name="Zhang, Ming" userId="b82a8543-f1f7-489a-9aa1-19dfec147758" providerId="ADAL" clId="{21BC9374-F848-4AC5-BF71-D63F178961B0}" dt="2022-12-06T19:39:56.288" v="724" actId="20577"/>
          <ac:spMkLst>
            <pc:docMk/>
            <pc:sldMk cId="2812603535" sldId="539"/>
            <ac:spMk id="2" creationId="{8EAFC8EC-FB41-48D6-7BFF-4065BB735C9D}"/>
          </ac:spMkLst>
        </pc:spChg>
        <pc:spChg chg="mod">
          <ac:chgData name="Zhang, Ming" userId="b82a8543-f1f7-489a-9aa1-19dfec147758" providerId="ADAL" clId="{21BC9374-F848-4AC5-BF71-D63F178961B0}" dt="2022-12-06T19:40:43.835" v="748" actId="1076"/>
          <ac:spMkLst>
            <pc:docMk/>
            <pc:sldMk cId="2812603535" sldId="539"/>
            <ac:spMk id="3" creationId="{8807ED73-5C17-C157-9A30-E8758C759A14}"/>
          </ac:spMkLst>
        </pc:spChg>
        <pc:picChg chg="add mod">
          <ac:chgData name="Zhang, Ming" userId="b82a8543-f1f7-489a-9aa1-19dfec147758" providerId="ADAL" clId="{21BC9374-F848-4AC5-BF71-D63F178961B0}" dt="2022-12-06T19:41:20.490" v="753" actId="14100"/>
          <ac:picMkLst>
            <pc:docMk/>
            <pc:sldMk cId="2812603535" sldId="539"/>
            <ac:picMk id="5" creationId="{C9D0FE0E-610E-3C35-EB49-0FC900337943}"/>
          </ac:picMkLst>
        </pc:picChg>
      </pc:sldChg>
      <pc:sldChg chg="addSp delSp modSp add mod">
        <pc:chgData name="Zhang, Ming" userId="b82a8543-f1f7-489a-9aa1-19dfec147758" providerId="ADAL" clId="{21BC9374-F848-4AC5-BF71-D63F178961B0}" dt="2022-12-06T19:43:15.104" v="798" actId="1076"/>
        <pc:sldMkLst>
          <pc:docMk/>
          <pc:sldMk cId="3552283870" sldId="540"/>
        </pc:sldMkLst>
        <pc:spChg chg="mod">
          <ac:chgData name="Zhang, Ming" userId="b82a8543-f1f7-489a-9aa1-19dfec147758" providerId="ADAL" clId="{21BC9374-F848-4AC5-BF71-D63F178961B0}" dt="2022-12-06T19:42:00.968" v="763" actId="20577"/>
          <ac:spMkLst>
            <pc:docMk/>
            <pc:sldMk cId="3552283870" sldId="540"/>
            <ac:spMk id="2" creationId="{8EAFC8EC-FB41-48D6-7BFF-4065BB735C9D}"/>
          </ac:spMkLst>
        </pc:spChg>
        <pc:spChg chg="mod">
          <ac:chgData name="Zhang, Ming" userId="b82a8543-f1f7-489a-9aa1-19dfec147758" providerId="ADAL" clId="{21BC9374-F848-4AC5-BF71-D63F178961B0}" dt="2022-12-06T19:42:58.645" v="792" actId="14100"/>
          <ac:spMkLst>
            <pc:docMk/>
            <pc:sldMk cId="3552283870" sldId="540"/>
            <ac:spMk id="3" creationId="{8807ED73-5C17-C157-9A30-E8758C759A14}"/>
          </ac:spMkLst>
        </pc:spChg>
        <pc:picChg chg="del">
          <ac:chgData name="Zhang, Ming" userId="b82a8543-f1f7-489a-9aa1-19dfec147758" providerId="ADAL" clId="{21BC9374-F848-4AC5-BF71-D63F178961B0}" dt="2022-12-06T19:42:34.685" v="786" actId="478"/>
          <ac:picMkLst>
            <pc:docMk/>
            <pc:sldMk cId="3552283870" sldId="540"/>
            <ac:picMk id="5" creationId="{C9D0FE0E-610E-3C35-EB49-0FC900337943}"/>
          </ac:picMkLst>
        </pc:picChg>
        <pc:picChg chg="add mod">
          <ac:chgData name="Zhang, Ming" userId="b82a8543-f1f7-489a-9aa1-19dfec147758" providerId="ADAL" clId="{21BC9374-F848-4AC5-BF71-D63F178961B0}" dt="2022-12-06T19:43:15.104" v="798" actId="1076"/>
          <ac:picMkLst>
            <pc:docMk/>
            <pc:sldMk cId="3552283870" sldId="540"/>
            <ac:picMk id="6" creationId="{BF272DAF-D883-5B41-F385-9C0D5F4FA10B}"/>
          </ac:picMkLst>
        </pc:picChg>
      </pc:sldChg>
      <pc:sldChg chg="modSp new mod">
        <pc:chgData name="Zhang, Ming" userId="b82a8543-f1f7-489a-9aa1-19dfec147758" providerId="ADAL" clId="{21BC9374-F848-4AC5-BF71-D63F178961B0}" dt="2022-12-06T19:50:30.708" v="906" actId="207"/>
        <pc:sldMkLst>
          <pc:docMk/>
          <pc:sldMk cId="350001860" sldId="541"/>
        </pc:sldMkLst>
        <pc:spChg chg="mod">
          <ac:chgData name="Zhang, Ming" userId="b82a8543-f1f7-489a-9aa1-19dfec147758" providerId="ADAL" clId="{21BC9374-F848-4AC5-BF71-D63F178961B0}" dt="2022-12-06T19:46:43.917" v="838" actId="14100"/>
          <ac:spMkLst>
            <pc:docMk/>
            <pc:sldMk cId="350001860" sldId="541"/>
            <ac:spMk id="2" creationId="{DD51A9A5-84D6-1E39-2695-452FD0F7F785}"/>
          </ac:spMkLst>
        </pc:spChg>
        <pc:spChg chg="mod">
          <ac:chgData name="Zhang, Ming" userId="b82a8543-f1f7-489a-9aa1-19dfec147758" providerId="ADAL" clId="{21BC9374-F848-4AC5-BF71-D63F178961B0}" dt="2022-12-06T19:50:30.708" v="906" actId="207"/>
          <ac:spMkLst>
            <pc:docMk/>
            <pc:sldMk cId="350001860" sldId="541"/>
            <ac:spMk id="3" creationId="{8AB1DE46-6B58-2FBD-AA5E-205CB762C0AB}"/>
          </ac:spMkLst>
        </pc:spChg>
      </pc:sldChg>
      <pc:sldChg chg="addSp delSp modSp new mod">
        <pc:chgData name="Zhang, Ming" userId="b82a8543-f1f7-489a-9aa1-19dfec147758" providerId="ADAL" clId="{21BC9374-F848-4AC5-BF71-D63F178961B0}" dt="2022-12-06T19:51:19.305" v="926" actId="1076"/>
        <pc:sldMkLst>
          <pc:docMk/>
          <pc:sldMk cId="2125850800" sldId="542"/>
        </pc:sldMkLst>
        <pc:spChg chg="mod">
          <ac:chgData name="Zhang, Ming" userId="b82a8543-f1f7-489a-9aa1-19dfec147758" providerId="ADAL" clId="{21BC9374-F848-4AC5-BF71-D63F178961B0}" dt="2022-12-06T19:51:07.017" v="923" actId="20577"/>
          <ac:spMkLst>
            <pc:docMk/>
            <pc:sldMk cId="2125850800" sldId="542"/>
            <ac:spMk id="2" creationId="{FC4041D5-866C-C36E-D19C-FFB4D1F02471}"/>
          </ac:spMkLst>
        </pc:spChg>
        <pc:spChg chg="del">
          <ac:chgData name="Zhang, Ming" userId="b82a8543-f1f7-489a-9aa1-19dfec147758" providerId="ADAL" clId="{21BC9374-F848-4AC5-BF71-D63F178961B0}" dt="2022-12-06T19:51:15.885" v="924" actId="478"/>
          <ac:spMkLst>
            <pc:docMk/>
            <pc:sldMk cId="2125850800" sldId="542"/>
            <ac:spMk id="3" creationId="{84C9E69A-B25E-03A6-E68C-B00A8A4BD17C}"/>
          </ac:spMkLst>
        </pc:spChg>
        <pc:picChg chg="add mod">
          <ac:chgData name="Zhang, Ming" userId="b82a8543-f1f7-489a-9aa1-19dfec147758" providerId="ADAL" clId="{21BC9374-F848-4AC5-BF71-D63F178961B0}" dt="2022-12-06T19:51:19.305" v="926" actId="1076"/>
          <ac:picMkLst>
            <pc:docMk/>
            <pc:sldMk cId="2125850800" sldId="542"/>
            <ac:picMk id="5" creationId="{EAF6B3F7-3232-2AE4-808A-E38A661F2B35}"/>
          </ac:picMkLst>
        </pc:picChg>
      </pc:sldChg>
      <pc:sldChg chg="modSp new mod">
        <pc:chgData name="Zhang, Ming" userId="b82a8543-f1f7-489a-9aa1-19dfec147758" providerId="ADAL" clId="{21BC9374-F848-4AC5-BF71-D63F178961B0}" dt="2022-12-06T19:55:19.769" v="1007" actId="14100"/>
        <pc:sldMkLst>
          <pc:docMk/>
          <pc:sldMk cId="3844485982" sldId="543"/>
        </pc:sldMkLst>
        <pc:spChg chg="mod">
          <ac:chgData name="Zhang, Ming" userId="b82a8543-f1f7-489a-9aa1-19dfec147758" providerId="ADAL" clId="{21BC9374-F848-4AC5-BF71-D63F178961B0}" dt="2022-12-06T19:52:31.768" v="942" actId="20577"/>
          <ac:spMkLst>
            <pc:docMk/>
            <pc:sldMk cId="3844485982" sldId="543"/>
            <ac:spMk id="2" creationId="{F3401055-390F-1E41-07B6-70E4E1DA7F1D}"/>
          </ac:spMkLst>
        </pc:spChg>
        <pc:spChg chg="mod">
          <ac:chgData name="Zhang, Ming" userId="b82a8543-f1f7-489a-9aa1-19dfec147758" providerId="ADAL" clId="{21BC9374-F848-4AC5-BF71-D63F178961B0}" dt="2022-12-06T19:55:19.769" v="1007" actId="14100"/>
          <ac:spMkLst>
            <pc:docMk/>
            <pc:sldMk cId="3844485982" sldId="543"/>
            <ac:spMk id="3" creationId="{4A46EEFE-C7AF-3B65-F955-EBDAB6DAD4AF}"/>
          </ac:spMkLst>
        </pc:spChg>
      </pc:sldChg>
      <pc:sldChg chg="addSp modSp new mod">
        <pc:chgData name="Zhang, Ming" userId="b82a8543-f1f7-489a-9aa1-19dfec147758" providerId="ADAL" clId="{21BC9374-F848-4AC5-BF71-D63F178961B0}" dt="2022-12-06T19:59:25.010" v="1048" actId="1076"/>
        <pc:sldMkLst>
          <pc:docMk/>
          <pc:sldMk cId="1502845977" sldId="544"/>
        </pc:sldMkLst>
        <pc:spChg chg="mod">
          <ac:chgData name="Zhang, Ming" userId="b82a8543-f1f7-489a-9aa1-19dfec147758" providerId="ADAL" clId="{21BC9374-F848-4AC5-BF71-D63F178961B0}" dt="2022-12-06T19:56:23.579" v="1021" actId="20577"/>
          <ac:spMkLst>
            <pc:docMk/>
            <pc:sldMk cId="1502845977" sldId="544"/>
            <ac:spMk id="2" creationId="{7BF860F6-315F-F0CF-49E1-23C5FBA986FB}"/>
          </ac:spMkLst>
        </pc:spChg>
        <pc:spChg chg="mod">
          <ac:chgData name="Zhang, Ming" userId="b82a8543-f1f7-489a-9aa1-19dfec147758" providerId="ADAL" clId="{21BC9374-F848-4AC5-BF71-D63F178961B0}" dt="2022-12-06T19:59:20.444" v="1047" actId="255"/>
          <ac:spMkLst>
            <pc:docMk/>
            <pc:sldMk cId="1502845977" sldId="544"/>
            <ac:spMk id="3" creationId="{82B7B13C-E270-7DEA-ED49-993E0069D276}"/>
          </ac:spMkLst>
        </pc:spChg>
        <pc:picChg chg="add mod">
          <ac:chgData name="Zhang, Ming" userId="b82a8543-f1f7-489a-9aa1-19dfec147758" providerId="ADAL" clId="{21BC9374-F848-4AC5-BF71-D63F178961B0}" dt="2022-12-06T19:59:25.010" v="1048" actId="1076"/>
          <ac:picMkLst>
            <pc:docMk/>
            <pc:sldMk cId="1502845977" sldId="544"/>
            <ac:picMk id="5" creationId="{4085BCF6-A9F6-5746-B21A-96AE166F8476}"/>
          </ac:picMkLst>
        </pc:picChg>
      </pc:sldChg>
      <pc:sldChg chg="modSp new mod">
        <pc:chgData name="Zhang, Ming" userId="b82a8543-f1f7-489a-9aa1-19dfec147758" providerId="ADAL" clId="{21BC9374-F848-4AC5-BF71-D63F178961B0}" dt="2022-12-06T20:10:31.472" v="1114" actId="114"/>
        <pc:sldMkLst>
          <pc:docMk/>
          <pc:sldMk cId="267094564" sldId="545"/>
        </pc:sldMkLst>
        <pc:spChg chg="mod">
          <ac:chgData name="Zhang, Ming" userId="b82a8543-f1f7-489a-9aa1-19dfec147758" providerId="ADAL" clId="{21BC9374-F848-4AC5-BF71-D63F178961B0}" dt="2022-12-06T20:07:30.922" v="1066" actId="20577"/>
          <ac:spMkLst>
            <pc:docMk/>
            <pc:sldMk cId="267094564" sldId="545"/>
            <ac:spMk id="2" creationId="{3FE027FD-D62F-F0FD-B10A-27515116975D}"/>
          </ac:spMkLst>
        </pc:spChg>
        <pc:spChg chg="mod">
          <ac:chgData name="Zhang, Ming" userId="b82a8543-f1f7-489a-9aa1-19dfec147758" providerId="ADAL" clId="{21BC9374-F848-4AC5-BF71-D63F178961B0}" dt="2022-12-06T20:10:31.472" v="1114" actId="114"/>
          <ac:spMkLst>
            <pc:docMk/>
            <pc:sldMk cId="267094564" sldId="545"/>
            <ac:spMk id="3" creationId="{6D39EE0B-FBAD-D209-8DBD-3B9F7669B82B}"/>
          </ac:spMkLst>
        </pc:spChg>
      </pc:sldChg>
      <pc:sldChg chg="modSp new mod">
        <pc:chgData name="Zhang, Ming" userId="b82a8543-f1f7-489a-9aa1-19dfec147758" providerId="ADAL" clId="{21BC9374-F848-4AC5-BF71-D63F178961B0}" dt="2022-12-06T20:14:16.951" v="1248" actId="20577"/>
        <pc:sldMkLst>
          <pc:docMk/>
          <pc:sldMk cId="611087434" sldId="546"/>
        </pc:sldMkLst>
        <pc:spChg chg="mod">
          <ac:chgData name="Zhang, Ming" userId="b82a8543-f1f7-489a-9aa1-19dfec147758" providerId="ADAL" clId="{21BC9374-F848-4AC5-BF71-D63F178961B0}" dt="2022-12-06T20:11:29.596" v="1140" actId="20577"/>
          <ac:spMkLst>
            <pc:docMk/>
            <pc:sldMk cId="611087434" sldId="546"/>
            <ac:spMk id="2" creationId="{DCE29D7C-3097-6E84-073C-720069EAEE40}"/>
          </ac:spMkLst>
        </pc:spChg>
        <pc:spChg chg="mod">
          <ac:chgData name="Zhang, Ming" userId="b82a8543-f1f7-489a-9aa1-19dfec147758" providerId="ADAL" clId="{21BC9374-F848-4AC5-BF71-D63F178961B0}" dt="2022-12-06T20:14:16.951" v="1248" actId="20577"/>
          <ac:spMkLst>
            <pc:docMk/>
            <pc:sldMk cId="611087434" sldId="546"/>
            <ac:spMk id="3" creationId="{EBA7C9A3-BD8A-D600-E420-824DAE978773}"/>
          </ac:spMkLst>
        </pc:spChg>
      </pc:sldChg>
      <pc:sldChg chg="modSp add mod">
        <pc:chgData name="Zhang, Ming" userId="b82a8543-f1f7-489a-9aa1-19dfec147758" providerId="ADAL" clId="{21BC9374-F848-4AC5-BF71-D63F178961B0}" dt="2022-12-06T20:17:12.434" v="1313" actId="20577"/>
        <pc:sldMkLst>
          <pc:docMk/>
          <pc:sldMk cId="2813979420" sldId="547"/>
        </pc:sldMkLst>
        <pc:spChg chg="mod">
          <ac:chgData name="Zhang, Ming" userId="b82a8543-f1f7-489a-9aa1-19dfec147758" providerId="ADAL" clId="{21BC9374-F848-4AC5-BF71-D63F178961B0}" dt="2022-12-06T20:17:12.434" v="1313" actId="20577"/>
          <ac:spMkLst>
            <pc:docMk/>
            <pc:sldMk cId="2813979420" sldId="547"/>
            <ac:spMk id="3" creationId="{EBA7C9A3-BD8A-D600-E420-824DAE978773}"/>
          </ac:spMkLst>
        </pc:spChg>
      </pc:sldChg>
      <pc:sldChg chg="modSp new mod">
        <pc:chgData name="Zhang, Ming" userId="b82a8543-f1f7-489a-9aa1-19dfec147758" providerId="ADAL" clId="{21BC9374-F848-4AC5-BF71-D63F178961B0}" dt="2022-12-06T20:18:39.776" v="1411" actId="20577"/>
        <pc:sldMkLst>
          <pc:docMk/>
          <pc:sldMk cId="2734449525" sldId="548"/>
        </pc:sldMkLst>
        <pc:spChg chg="mod">
          <ac:chgData name="Zhang, Ming" userId="b82a8543-f1f7-489a-9aa1-19dfec147758" providerId="ADAL" clId="{21BC9374-F848-4AC5-BF71-D63F178961B0}" dt="2022-12-06T20:17:25.702" v="1331" actId="20577"/>
          <ac:spMkLst>
            <pc:docMk/>
            <pc:sldMk cId="2734449525" sldId="548"/>
            <ac:spMk id="2" creationId="{50AA1E5B-6F6A-A473-412D-F71EF197A75E}"/>
          </ac:spMkLst>
        </pc:spChg>
        <pc:spChg chg="mod">
          <ac:chgData name="Zhang, Ming" userId="b82a8543-f1f7-489a-9aa1-19dfec147758" providerId="ADAL" clId="{21BC9374-F848-4AC5-BF71-D63F178961B0}" dt="2022-12-06T20:18:39.776" v="1411" actId="20577"/>
          <ac:spMkLst>
            <pc:docMk/>
            <pc:sldMk cId="2734449525" sldId="548"/>
            <ac:spMk id="3" creationId="{438F4D7E-BBA2-DEB9-548A-763534919170}"/>
          </ac:spMkLst>
        </pc:spChg>
      </pc:sldChg>
      <pc:sldChg chg="modSp add mod">
        <pc:chgData name="Zhang, Ming" userId="b82a8543-f1f7-489a-9aa1-19dfec147758" providerId="ADAL" clId="{21BC9374-F848-4AC5-BF71-D63F178961B0}" dt="2022-12-06T20:19:35.617" v="1435" actId="5793"/>
        <pc:sldMkLst>
          <pc:docMk/>
          <pc:sldMk cId="1685361534" sldId="549"/>
        </pc:sldMkLst>
        <pc:spChg chg="mod">
          <ac:chgData name="Zhang, Ming" userId="b82a8543-f1f7-489a-9aa1-19dfec147758" providerId="ADAL" clId="{21BC9374-F848-4AC5-BF71-D63F178961B0}" dt="2022-12-06T20:19:35.617" v="1435" actId="5793"/>
          <ac:spMkLst>
            <pc:docMk/>
            <pc:sldMk cId="1685361534" sldId="549"/>
            <ac:spMk id="3" creationId="{438F4D7E-BBA2-DEB9-548A-763534919170}"/>
          </ac:spMkLst>
        </pc:spChg>
      </pc:sldChg>
      <pc:sldChg chg="modSp new mod">
        <pc:chgData name="Zhang, Ming" userId="b82a8543-f1f7-489a-9aa1-19dfec147758" providerId="ADAL" clId="{21BC9374-F848-4AC5-BF71-D63F178961B0}" dt="2022-12-06T20:35:17.748" v="1744" actId="1076"/>
        <pc:sldMkLst>
          <pc:docMk/>
          <pc:sldMk cId="2091264360" sldId="550"/>
        </pc:sldMkLst>
        <pc:spChg chg="mod">
          <ac:chgData name="Zhang, Ming" userId="b82a8543-f1f7-489a-9aa1-19dfec147758" providerId="ADAL" clId="{21BC9374-F848-4AC5-BF71-D63F178961B0}" dt="2022-12-06T20:22:49.997" v="1621" actId="20577"/>
          <ac:spMkLst>
            <pc:docMk/>
            <pc:sldMk cId="2091264360" sldId="550"/>
            <ac:spMk id="2" creationId="{5615D61E-D9B8-7A19-69F5-EDDAEBF09C37}"/>
          </ac:spMkLst>
        </pc:spChg>
        <pc:spChg chg="mod">
          <ac:chgData name="Zhang, Ming" userId="b82a8543-f1f7-489a-9aa1-19dfec147758" providerId="ADAL" clId="{21BC9374-F848-4AC5-BF71-D63F178961B0}" dt="2022-12-06T20:35:17.748" v="1744" actId="1076"/>
          <ac:spMkLst>
            <pc:docMk/>
            <pc:sldMk cId="2091264360" sldId="550"/>
            <ac:spMk id="3" creationId="{F0613405-12A6-3900-348E-B3666E3D5CAF}"/>
          </ac:spMkLst>
        </pc:spChg>
      </pc:sldChg>
      <pc:sldChg chg="addSp delSp modSp new mod">
        <pc:chgData name="Zhang, Ming" userId="b82a8543-f1f7-489a-9aa1-19dfec147758" providerId="ADAL" clId="{21BC9374-F848-4AC5-BF71-D63F178961B0}" dt="2022-12-06T20:25:11.960" v="1737" actId="1076"/>
        <pc:sldMkLst>
          <pc:docMk/>
          <pc:sldMk cId="140641648" sldId="551"/>
        </pc:sldMkLst>
        <pc:spChg chg="mod">
          <ac:chgData name="Zhang, Ming" userId="b82a8543-f1f7-489a-9aa1-19dfec147758" providerId="ADAL" clId="{21BC9374-F848-4AC5-BF71-D63F178961B0}" dt="2022-12-06T20:25:01.003" v="1734" actId="20577"/>
          <ac:spMkLst>
            <pc:docMk/>
            <pc:sldMk cId="140641648" sldId="551"/>
            <ac:spMk id="2" creationId="{F4E31DA0-81D7-C3DE-1159-30B3293A25C0}"/>
          </ac:spMkLst>
        </pc:spChg>
        <pc:spChg chg="del">
          <ac:chgData name="Zhang, Ming" userId="b82a8543-f1f7-489a-9aa1-19dfec147758" providerId="ADAL" clId="{21BC9374-F848-4AC5-BF71-D63F178961B0}" dt="2022-12-06T20:25:08.901" v="1735" actId="478"/>
          <ac:spMkLst>
            <pc:docMk/>
            <pc:sldMk cId="140641648" sldId="551"/>
            <ac:spMk id="3" creationId="{2BD14DC2-E932-CCCA-D1C9-E6ABFDAE52BE}"/>
          </ac:spMkLst>
        </pc:spChg>
        <pc:picChg chg="add mod">
          <ac:chgData name="Zhang, Ming" userId="b82a8543-f1f7-489a-9aa1-19dfec147758" providerId="ADAL" clId="{21BC9374-F848-4AC5-BF71-D63F178961B0}" dt="2022-12-06T20:25:11.960" v="1737" actId="1076"/>
          <ac:picMkLst>
            <pc:docMk/>
            <pc:sldMk cId="140641648" sldId="551"/>
            <ac:picMk id="5" creationId="{9D620119-479D-52E7-D859-0276630A7289}"/>
          </ac:picMkLst>
        </pc:picChg>
      </pc:sldChg>
    </pc:docChg>
  </pc:docChgLst>
  <pc:docChgLst>
    <pc:chgData name="Zhang, Ming" userId="b82a8543-f1f7-489a-9aa1-19dfec147758" providerId="ADAL" clId="{B386549D-A523-4D12-9AF5-FACBE00588FC}"/>
    <pc:docChg chg="modMainMaster">
      <pc:chgData name="Zhang, Ming" userId="b82a8543-f1f7-489a-9aa1-19dfec147758" providerId="ADAL" clId="{B386549D-A523-4D12-9AF5-FACBE00588FC}" dt="2022-07-07T12:07:18.747" v="1" actId="20577"/>
      <pc:docMkLst>
        <pc:docMk/>
      </pc:docMkLst>
      <pc:sldMasterChg chg="modSp mod">
        <pc:chgData name="Zhang, Ming" userId="b82a8543-f1f7-489a-9aa1-19dfec147758" providerId="ADAL" clId="{B386549D-A523-4D12-9AF5-FACBE00588FC}" dt="2022-07-07T12:07:18.747" v="1" actId="20577"/>
        <pc:sldMasterMkLst>
          <pc:docMk/>
          <pc:sldMasterMk cId="3515345073" sldId="2147483651"/>
        </pc:sldMasterMkLst>
        <pc:spChg chg="mod">
          <ac:chgData name="Zhang, Ming" userId="b82a8543-f1f7-489a-9aa1-19dfec147758" providerId="ADAL" clId="{B386549D-A523-4D12-9AF5-FACBE00588FC}" dt="2022-07-07T12:07:18.747" v="1" actId="20577"/>
          <ac:spMkLst>
            <pc:docMk/>
            <pc:sldMasterMk cId="3515345073" sldId="2147483651"/>
            <ac:spMk id="9" creationId="{00000000-0000-0000-0000-000000000000}"/>
          </ac:spMkLst>
        </pc:spChg>
      </pc:sldMasterChg>
    </pc:docChg>
  </pc:docChgLst>
  <pc:docChgLst>
    <pc:chgData name="Zhang, Ming" userId="b82a8543-f1f7-489a-9aa1-19dfec147758" providerId="ADAL" clId="{80DC3E20-064C-4EE3-B36F-10365B9DA66A}"/>
    <pc:docChg chg="modSld sldOrd">
      <pc:chgData name="Zhang, Ming" userId="b82a8543-f1f7-489a-9aa1-19dfec147758" providerId="ADAL" clId="{80DC3E20-064C-4EE3-B36F-10365B9DA66A}" dt="2022-09-15T22:15:24.633" v="2"/>
      <pc:docMkLst>
        <pc:docMk/>
      </pc:docMkLst>
      <pc:sldChg chg="ord">
        <pc:chgData name="Zhang, Ming" userId="b82a8543-f1f7-489a-9aa1-19dfec147758" providerId="ADAL" clId="{80DC3E20-064C-4EE3-B36F-10365B9DA66A}" dt="2022-09-15T22:15:24.633" v="2"/>
        <pc:sldMkLst>
          <pc:docMk/>
          <pc:sldMk cId="2218715110" sldId="329"/>
        </pc:sldMkLst>
      </pc:sldChg>
      <pc:sldChg chg="modSp mod">
        <pc:chgData name="Zhang, Ming" userId="b82a8543-f1f7-489a-9aa1-19dfec147758" providerId="ADAL" clId="{80DC3E20-064C-4EE3-B36F-10365B9DA66A}" dt="2022-09-07T18:41:37.659" v="0" actId="13926"/>
        <pc:sldMkLst>
          <pc:docMk/>
          <pc:sldMk cId="505303193" sldId="330"/>
        </pc:sldMkLst>
        <pc:spChg chg="mod">
          <ac:chgData name="Zhang, Ming" userId="b82a8543-f1f7-489a-9aa1-19dfec147758" providerId="ADAL" clId="{80DC3E20-064C-4EE3-B36F-10365B9DA66A}" dt="2022-09-07T18:41:37.659" v="0" actId="13926"/>
          <ac:spMkLst>
            <pc:docMk/>
            <pc:sldMk cId="505303193" sldId="330"/>
            <ac:spMk id="2" creationId="{E29D9D19-BEAA-934E-9BFF-BE7A8D7833C3}"/>
          </ac:spMkLst>
        </pc:spChg>
      </pc:sldChg>
    </pc:docChg>
  </pc:docChgLst>
  <pc:docChgLst>
    <pc:chgData name="Zhang, Ming" userId="b82a8543-f1f7-489a-9aa1-19dfec147758" providerId="ADAL" clId="{B0212B8D-0B2D-4B6E-B7D3-9DF084EB7DE8}"/>
    <pc:docChg chg="custSel modSld">
      <pc:chgData name="Zhang, Ming" userId="b82a8543-f1f7-489a-9aa1-19dfec147758" providerId="ADAL" clId="{B0212B8D-0B2D-4B6E-B7D3-9DF084EB7DE8}" dt="2022-10-24T17:52:13.387" v="2" actId="1076"/>
      <pc:docMkLst>
        <pc:docMk/>
      </pc:docMkLst>
      <pc:sldChg chg="addSp delSp modSp mod">
        <pc:chgData name="Zhang, Ming" userId="b82a8543-f1f7-489a-9aa1-19dfec147758" providerId="ADAL" clId="{B0212B8D-0B2D-4B6E-B7D3-9DF084EB7DE8}" dt="2022-10-24T17:52:13.387" v="2" actId="1076"/>
        <pc:sldMkLst>
          <pc:docMk/>
          <pc:sldMk cId="3795430462" sldId="300"/>
        </pc:sldMkLst>
        <pc:picChg chg="add mod">
          <ac:chgData name="Zhang, Ming" userId="b82a8543-f1f7-489a-9aa1-19dfec147758" providerId="ADAL" clId="{B0212B8D-0B2D-4B6E-B7D3-9DF084EB7DE8}" dt="2022-10-24T17:52:13.387" v="2" actId="1076"/>
          <ac:picMkLst>
            <pc:docMk/>
            <pc:sldMk cId="3795430462" sldId="300"/>
            <ac:picMk id="4" creationId="{9E564D22-6ED3-5DAB-486B-EB6E279A9731}"/>
          </ac:picMkLst>
        </pc:picChg>
        <pc:picChg chg="del">
          <ac:chgData name="Zhang, Ming" userId="b82a8543-f1f7-489a-9aa1-19dfec147758" providerId="ADAL" clId="{B0212B8D-0B2D-4B6E-B7D3-9DF084EB7DE8}" dt="2022-10-24T17:51:41.545" v="0" actId="478"/>
          <ac:picMkLst>
            <pc:docMk/>
            <pc:sldMk cId="3795430462" sldId="300"/>
            <ac:picMk id="9" creationId="{891CD5AD-32D3-6593-F05E-DE63848E641B}"/>
          </ac:picMkLst>
        </pc:picChg>
      </pc:sldChg>
    </pc:docChg>
  </pc:docChgLst>
  <pc:docChgLst>
    <pc:chgData name="Zhang, Ming" userId="c42c0673-24fb-471d-a251-3b1ad47dea15" providerId="ADAL" clId="{FA0739E5-8C2F-47D5-81F6-1CB151AD11D6}"/>
    <pc:docChg chg="undo custSel addSld delSld modSld">
      <pc:chgData name="Zhang, Ming" userId="c42c0673-24fb-471d-a251-3b1ad47dea15" providerId="ADAL" clId="{FA0739E5-8C2F-47D5-81F6-1CB151AD11D6}" dt="2019-01-23T14:18:31.953" v="71" actId="13926"/>
      <pc:docMkLst>
        <pc:docMk/>
      </pc:docMkLst>
      <pc:sldChg chg="modSp">
        <pc:chgData name="Zhang, Ming" userId="c42c0673-24fb-471d-a251-3b1ad47dea15" providerId="ADAL" clId="{FA0739E5-8C2F-47D5-81F6-1CB151AD11D6}" dt="2019-01-16T01:35:42.180" v="63" actId="20577"/>
        <pc:sldMkLst>
          <pc:docMk/>
          <pc:sldMk cId="2671960317" sldId="260"/>
        </pc:sldMkLst>
        <pc:spChg chg="mod">
          <ac:chgData name="Zhang, Ming" userId="c42c0673-24fb-471d-a251-3b1ad47dea15" providerId="ADAL" clId="{FA0739E5-8C2F-47D5-81F6-1CB151AD11D6}" dt="2019-01-16T01:35:42.180" v="63" actId="20577"/>
          <ac:spMkLst>
            <pc:docMk/>
            <pc:sldMk cId="2671960317" sldId="260"/>
            <ac:spMk id="5" creationId="{00000000-0000-0000-0000-000000000000}"/>
          </ac:spMkLst>
        </pc:spChg>
      </pc:sldChg>
      <pc:sldChg chg="modSp modNotesTx">
        <pc:chgData name="Zhang, Ming" userId="c42c0673-24fb-471d-a251-3b1ad47dea15" providerId="ADAL" clId="{FA0739E5-8C2F-47D5-81F6-1CB151AD11D6}" dt="2019-01-14T13:57:37.057" v="24" actId="20577"/>
        <pc:sldMkLst>
          <pc:docMk/>
          <pc:sldMk cId="1170228739" sldId="269"/>
        </pc:sldMkLst>
        <pc:spChg chg="mod">
          <ac:chgData name="Zhang, Ming" userId="c42c0673-24fb-471d-a251-3b1ad47dea15" providerId="ADAL" clId="{FA0739E5-8C2F-47D5-81F6-1CB151AD11D6}" dt="2019-01-14T13:57:37.057" v="24" actId="20577"/>
          <ac:spMkLst>
            <pc:docMk/>
            <pc:sldMk cId="1170228739" sldId="269"/>
            <ac:spMk id="3" creationId="{00000000-0000-0000-0000-000000000000}"/>
          </ac:spMkLst>
        </pc:spChg>
      </pc:sldChg>
      <pc:sldChg chg="modSp">
        <pc:chgData name="Zhang, Ming" userId="c42c0673-24fb-471d-a251-3b1ad47dea15" providerId="ADAL" clId="{FA0739E5-8C2F-47D5-81F6-1CB151AD11D6}" dt="2019-01-14T14:04:36.681" v="28" actId="20577"/>
        <pc:sldMkLst>
          <pc:docMk/>
          <pc:sldMk cId="1709877381" sldId="273"/>
        </pc:sldMkLst>
        <pc:spChg chg="mod">
          <ac:chgData name="Zhang, Ming" userId="c42c0673-24fb-471d-a251-3b1ad47dea15" providerId="ADAL" clId="{FA0739E5-8C2F-47D5-81F6-1CB151AD11D6}" dt="2019-01-14T14:04:36.681" v="28" actId="20577"/>
          <ac:spMkLst>
            <pc:docMk/>
            <pc:sldMk cId="1709877381" sldId="273"/>
            <ac:spMk id="3" creationId="{00000000-0000-0000-0000-000000000000}"/>
          </ac:spMkLst>
        </pc:spChg>
      </pc:sldChg>
      <pc:sldChg chg="modSp">
        <pc:chgData name="Zhang, Ming" userId="c42c0673-24fb-471d-a251-3b1ad47dea15" providerId="ADAL" clId="{FA0739E5-8C2F-47D5-81F6-1CB151AD11D6}" dt="2019-01-14T14:10:45.774" v="32" actId="20577"/>
        <pc:sldMkLst>
          <pc:docMk/>
          <pc:sldMk cId="193370586" sldId="276"/>
        </pc:sldMkLst>
        <pc:spChg chg="mod">
          <ac:chgData name="Zhang, Ming" userId="c42c0673-24fb-471d-a251-3b1ad47dea15" providerId="ADAL" clId="{FA0739E5-8C2F-47D5-81F6-1CB151AD11D6}" dt="2019-01-14T14:10:45.774" v="32" actId="20577"/>
          <ac:spMkLst>
            <pc:docMk/>
            <pc:sldMk cId="193370586" sldId="276"/>
            <ac:spMk id="3" creationId="{00000000-0000-0000-0000-000000000000}"/>
          </ac:spMkLst>
        </pc:spChg>
      </pc:sldChg>
      <pc:sldChg chg="modSp">
        <pc:chgData name="Zhang, Ming" userId="c42c0673-24fb-471d-a251-3b1ad47dea15" providerId="ADAL" clId="{FA0739E5-8C2F-47D5-81F6-1CB151AD11D6}" dt="2019-01-14T14:13:17.525" v="34" actId="13926"/>
        <pc:sldMkLst>
          <pc:docMk/>
          <pc:sldMk cId="3549230789" sldId="278"/>
        </pc:sldMkLst>
        <pc:spChg chg="mod">
          <ac:chgData name="Zhang, Ming" userId="c42c0673-24fb-471d-a251-3b1ad47dea15" providerId="ADAL" clId="{FA0739E5-8C2F-47D5-81F6-1CB151AD11D6}" dt="2019-01-14T14:13:17.525" v="34" actId="13926"/>
          <ac:spMkLst>
            <pc:docMk/>
            <pc:sldMk cId="3549230789" sldId="278"/>
            <ac:spMk id="3" creationId="{00000000-0000-0000-0000-000000000000}"/>
          </ac:spMkLst>
        </pc:spChg>
      </pc:sldChg>
      <pc:sldChg chg="modSp">
        <pc:chgData name="Zhang, Ming" userId="c42c0673-24fb-471d-a251-3b1ad47dea15" providerId="ADAL" clId="{FA0739E5-8C2F-47D5-81F6-1CB151AD11D6}" dt="2019-01-16T13:45:28.418" v="64" actId="13926"/>
        <pc:sldMkLst>
          <pc:docMk/>
          <pc:sldMk cId="2831665613" sldId="279"/>
        </pc:sldMkLst>
        <pc:spChg chg="mod">
          <ac:chgData name="Zhang, Ming" userId="c42c0673-24fb-471d-a251-3b1ad47dea15" providerId="ADAL" clId="{FA0739E5-8C2F-47D5-81F6-1CB151AD11D6}" dt="2019-01-16T13:45:28.418" v="64" actId="13926"/>
          <ac:spMkLst>
            <pc:docMk/>
            <pc:sldMk cId="2831665613" sldId="279"/>
            <ac:spMk id="3" creationId="{00000000-0000-0000-0000-000000000000}"/>
          </ac:spMkLst>
        </pc:spChg>
      </pc:sldChg>
      <pc:sldChg chg="modSp">
        <pc:chgData name="Zhang, Ming" userId="c42c0673-24fb-471d-a251-3b1ad47dea15" providerId="ADAL" clId="{FA0739E5-8C2F-47D5-81F6-1CB151AD11D6}" dt="2019-01-16T13:48:06.332" v="65" actId="13926"/>
        <pc:sldMkLst>
          <pc:docMk/>
          <pc:sldMk cId="2689670801" sldId="284"/>
        </pc:sldMkLst>
        <pc:spChg chg="mod">
          <ac:chgData name="Zhang, Ming" userId="c42c0673-24fb-471d-a251-3b1ad47dea15" providerId="ADAL" clId="{FA0739E5-8C2F-47D5-81F6-1CB151AD11D6}" dt="2019-01-16T13:48:06.332" v="65" actId="13926"/>
          <ac:spMkLst>
            <pc:docMk/>
            <pc:sldMk cId="2689670801" sldId="284"/>
            <ac:spMk id="3" creationId="{00000000-0000-0000-0000-000000000000}"/>
          </ac:spMkLst>
        </pc:spChg>
      </pc:sldChg>
      <pc:sldChg chg="modSp">
        <pc:chgData name="Zhang, Ming" userId="c42c0673-24fb-471d-a251-3b1ad47dea15" providerId="ADAL" clId="{FA0739E5-8C2F-47D5-81F6-1CB151AD11D6}" dt="2019-01-16T13:48:56.224" v="68" actId="207"/>
        <pc:sldMkLst>
          <pc:docMk/>
          <pc:sldMk cId="374066804" sldId="285"/>
        </pc:sldMkLst>
        <pc:spChg chg="mod">
          <ac:chgData name="Zhang, Ming" userId="c42c0673-24fb-471d-a251-3b1ad47dea15" providerId="ADAL" clId="{FA0739E5-8C2F-47D5-81F6-1CB151AD11D6}" dt="2019-01-16T13:48:56.224" v="68" actId="207"/>
          <ac:spMkLst>
            <pc:docMk/>
            <pc:sldMk cId="374066804" sldId="285"/>
            <ac:spMk id="3" creationId="{00000000-0000-0000-0000-000000000000}"/>
          </ac:spMkLst>
        </pc:spChg>
      </pc:sldChg>
      <pc:sldChg chg="modSp">
        <pc:chgData name="Zhang, Ming" userId="c42c0673-24fb-471d-a251-3b1ad47dea15" providerId="ADAL" clId="{FA0739E5-8C2F-47D5-81F6-1CB151AD11D6}" dt="2019-01-16T13:53:12.448" v="70" actId="20577"/>
        <pc:sldMkLst>
          <pc:docMk/>
          <pc:sldMk cId="2899847421" sldId="288"/>
        </pc:sldMkLst>
        <pc:spChg chg="mod">
          <ac:chgData name="Zhang, Ming" userId="c42c0673-24fb-471d-a251-3b1ad47dea15" providerId="ADAL" clId="{FA0739E5-8C2F-47D5-81F6-1CB151AD11D6}" dt="2019-01-16T13:53:12.448" v="70" actId="20577"/>
          <ac:spMkLst>
            <pc:docMk/>
            <pc:sldMk cId="2899847421" sldId="288"/>
            <ac:spMk id="3" creationId="{00000000-0000-0000-0000-000000000000}"/>
          </ac:spMkLst>
        </pc:spChg>
      </pc:sldChg>
      <pc:sldChg chg="modSp">
        <pc:chgData name="Zhang, Ming" userId="c42c0673-24fb-471d-a251-3b1ad47dea15" providerId="ADAL" clId="{FA0739E5-8C2F-47D5-81F6-1CB151AD11D6}" dt="2019-01-23T14:18:31.953" v="71" actId="13926"/>
        <pc:sldMkLst>
          <pc:docMk/>
          <pc:sldMk cId="2242920664" sldId="299"/>
        </pc:sldMkLst>
        <pc:spChg chg="mod">
          <ac:chgData name="Zhang, Ming" userId="c42c0673-24fb-471d-a251-3b1ad47dea15" providerId="ADAL" clId="{FA0739E5-8C2F-47D5-81F6-1CB151AD11D6}" dt="2019-01-23T14:18:31.953" v="71" actId="13926"/>
          <ac:spMkLst>
            <pc:docMk/>
            <pc:sldMk cId="2242920664" sldId="299"/>
            <ac:spMk id="3" creationId="{00000000-0000-0000-0000-000000000000}"/>
          </ac:spMkLst>
        </pc:spChg>
      </pc:sldChg>
    </pc:docChg>
  </pc:docChgLst>
  <pc:docChgLst>
    <pc:chgData name="Zhang, Ming" userId="b82a8543-f1f7-489a-9aa1-19dfec147758" providerId="ADAL" clId="{B8802C65-6B1C-40D8-962F-3D2173DB2A5E}"/>
    <pc:docChg chg="custSel modSld">
      <pc:chgData name="Zhang, Ming" userId="b82a8543-f1f7-489a-9aa1-19dfec147758" providerId="ADAL" clId="{B8802C65-6B1C-40D8-962F-3D2173DB2A5E}" dt="2022-09-10T10:50:36.227" v="86" actId="20577"/>
      <pc:docMkLst>
        <pc:docMk/>
      </pc:docMkLst>
      <pc:sldChg chg="modSp mod">
        <pc:chgData name="Zhang, Ming" userId="b82a8543-f1f7-489a-9aa1-19dfec147758" providerId="ADAL" clId="{B8802C65-6B1C-40D8-962F-3D2173DB2A5E}" dt="2022-09-06T12:58:38.300" v="10" actId="20577"/>
        <pc:sldMkLst>
          <pc:docMk/>
          <pc:sldMk cId="1170228739" sldId="269"/>
        </pc:sldMkLst>
        <pc:spChg chg="mod">
          <ac:chgData name="Zhang, Ming" userId="b82a8543-f1f7-489a-9aa1-19dfec147758" providerId="ADAL" clId="{B8802C65-6B1C-40D8-962F-3D2173DB2A5E}" dt="2022-09-06T12:58:38.300" v="10" actId="20577"/>
          <ac:spMkLst>
            <pc:docMk/>
            <pc:sldMk cId="1170228739" sldId="269"/>
            <ac:spMk id="3" creationId="{00000000-0000-0000-0000-000000000000}"/>
          </ac:spMkLst>
        </pc:spChg>
      </pc:sldChg>
      <pc:sldChg chg="modSp mod">
        <pc:chgData name="Zhang, Ming" userId="b82a8543-f1f7-489a-9aa1-19dfec147758" providerId="ADAL" clId="{B8802C65-6B1C-40D8-962F-3D2173DB2A5E}" dt="2022-09-06T13:00:44.629" v="25" actId="20577"/>
        <pc:sldMkLst>
          <pc:docMk/>
          <pc:sldMk cId="512230477" sldId="295"/>
        </pc:sldMkLst>
        <pc:spChg chg="mod">
          <ac:chgData name="Zhang, Ming" userId="b82a8543-f1f7-489a-9aa1-19dfec147758" providerId="ADAL" clId="{B8802C65-6B1C-40D8-962F-3D2173DB2A5E}" dt="2022-09-06T13:00:44.629" v="25" actId="20577"/>
          <ac:spMkLst>
            <pc:docMk/>
            <pc:sldMk cId="512230477" sldId="295"/>
            <ac:spMk id="3" creationId="{00000000-0000-0000-0000-000000000000}"/>
          </ac:spMkLst>
        </pc:spChg>
      </pc:sldChg>
      <pc:sldChg chg="modSp mod">
        <pc:chgData name="Zhang, Ming" userId="b82a8543-f1f7-489a-9aa1-19dfec147758" providerId="ADAL" clId="{B8802C65-6B1C-40D8-962F-3D2173DB2A5E}" dt="2022-09-06T13:05:09.284" v="61" actId="20577"/>
        <pc:sldMkLst>
          <pc:docMk/>
          <pc:sldMk cId="2763838374" sldId="302"/>
        </pc:sldMkLst>
        <pc:spChg chg="mod">
          <ac:chgData name="Zhang, Ming" userId="b82a8543-f1f7-489a-9aa1-19dfec147758" providerId="ADAL" clId="{B8802C65-6B1C-40D8-962F-3D2173DB2A5E}" dt="2022-09-06T13:05:09.284" v="61" actId="20577"/>
          <ac:spMkLst>
            <pc:docMk/>
            <pc:sldMk cId="2763838374" sldId="302"/>
            <ac:spMk id="3" creationId="{A2819F7A-77DF-35D8-991B-272F129ECDB7}"/>
          </ac:spMkLst>
        </pc:spChg>
      </pc:sldChg>
      <pc:sldChg chg="addSp modSp mod">
        <pc:chgData name="Zhang, Ming" userId="b82a8543-f1f7-489a-9aa1-19dfec147758" providerId="ADAL" clId="{B8802C65-6B1C-40D8-962F-3D2173DB2A5E}" dt="2022-09-10T10:50:36.227" v="86" actId="20577"/>
        <pc:sldMkLst>
          <pc:docMk/>
          <pc:sldMk cId="2787738548" sldId="325"/>
        </pc:sldMkLst>
        <pc:spChg chg="add mod">
          <ac:chgData name="Zhang, Ming" userId="b82a8543-f1f7-489a-9aa1-19dfec147758" providerId="ADAL" clId="{B8802C65-6B1C-40D8-962F-3D2173DB2A5E}" dt="2022-09-10T10:50:36.227" v="86" actId="20577"/>
          <ac:spMkLst>
            <pc:docMk/>
            <pc:sldMk cId="2787738548" sldId="325"/>
            <ac:spMk id="8" creationId="{0D0DAF57-304F-CCD2-28E2-D73EF7440217}"/>
          </ac:spMkLst>
        </pc:spChg>
        <pc:cxnChg chg="add mod">
          <ac:chgData name="Zhang, Ming" userId="b82a8543-f1f7-489a-9aa1-19dfec147758" providerId="ADAL" clId="{B8802C65-6B1C-40D8-962F-3D2173DB2A5E}" dt="2022-09-10T10:49:51.507" v="63" actId="692"/>
          <ac:cxnSpMkLst>
            <pc:docMk/>
            <pc:sldMk cId="2787738548" sldId="325"/>
            <ac:cxnSpMk id="7" creationId="{83D09BA0-320E-5BEE-A9B3-B92B791ED54A}"/>
          </ac:cxnSpMkLst>
        </pc:cxnChg>
      </pc:sldChg>
      <pc:sldChg chg="modSp mod">
        <pc:chgData name="Zhang, Ming" userId="b82a8543-f1f7-489a-9aa1-19dfec147758" providerId="ADAL" clId="{B8802C65-6B1C-40D8-962F-3D2173DB2A5E}" dt="2022-09-06T13:04:28.743" v="54" actId="20577"/>
        <pc:sldMkLst>
          <pc:docMk/>
          <pc:sldMk cId="505303193" sldId="330"/>
        </pc:sldMkLst>
        <pc:spChg chg="mod">
          <ac:chgData name="Zhang, Ming" userId="b82a8543-f1f7-489a-9aa1-19dfec147758" providerId="ADAL" clId="{B8802C65-6B1C-40D8-962F-3D2173DB2A5E}" dt="2022-09-06T13:04:28.743" v="54" actId="20577"/>
          <ac:spMkLst>
            <pc:docMk/>
            <pc:sldMk cId="505303193" sldId="330"/>
            <ac:spMk id="3" creationId="{359D36F7-ED67-EAE1-2551-23B2C0DCD93C}"/>
          </ac:spMkLst>
        </pc:spChg>
      </pc:sldChg>
    </pc:docChg>
  </pc:docChgLst>
  <pc:docChgLst>
    <pc:chgData name="Zhang, Ming" userId="b82a8543-f1f7-489a-9aa1-19dfec147758" providerId="ADAL" clId="{E84B7880-DBB8-431D-BD98-586A6B0DFCB5}"/>
    <pc:docChg chg="undo redo custSel addSld delSld modSld">
      <pc:chgData name="Zhang, Ming" userId="b82a8543-f1f7-489a-9aa1-19dfec147758" providerId="ADAL" clId="{E84B7880-DBB8-431D-BD98-586A6B0DFCB5}" dt="2022-11-28T19:18:55.702" v="3806" actId="20577"/>
      <pc:docMkLst>
        <pc:docMk/>
      </pc:docMkLst>
      <pc:sldChg chg="modSp mod">
        <pc:chgData name="Zhang, Ming" userId="b82a8543-f1f7-489a-9aa1-19dfec147758" providerId="ADAL" clId="{E84B7880-DBB8-431D-BD98-586A6B0DFCB5}" dt="2022-11-28T14:51:26.596" v="109" actId="20577"/>
        <pc:sldMkLst>
          <pc:docMk/>
          <pc:sldMk cId="2671960317" sldId="260"/>
        </pc:sldMkLst>
        <pc:spChg chg="mod">
          <ac:chgData name="Zhang, Ming" userId="b82a8543-f1f7-489a-9aa1-19dfec147758" providerId="ADAL" clId="{E84B7880-DBB8-431D-BD98-586A6B0DFCB5}" dt="2022-11-28T14:51:26.596" v="109" actId="20577"/>
          <ac:spMkLst>
            <pc:docMk/>
            <pc:sldMk cId="2671960317" sldId="260"/>
            <ac:spMk id="4" creationId="{00000000-0000-0000-0000-000000000000}"/>
          </ac:spMkLst>
        </pc:spChg>
      </pc:sldChg>
      <pc:sldChg chg="modSp mod">
        <pc:chgData name="Zhang, Ming" userId="b82a8543-f1f7-489a-9aa1-19dfec147758" providerId="ADAL" clId="{E84B7880-DBB8-431D-BD98-586A6B0DFCB5}" dt="2022-11-28T18:46:01.310" v="3005" actId="20577"/>
        <pc:sldMkLst>
          <pc:docMk/>
          <pc:sldMk cId="5946082" sldId="268"/>
        </pc:sldMkLst>
        <pc:spChg chg="mod">
          <ac:chgData name="Zhang, Ming" userId="b82a8543-f1f7-489a-9aa1-19dfec147758" providerId="ADAL" clId="{E84B7880-DBB8-431D-BD98-586A6B0DFCB5}" dt="2022-11-28T18:46:01.310" v="3005" actId="20577"/>
          <ac:spMkLst>
            <pc:docMk/>
            <pc:sldMk cId="5946082" sldId="268"/>
            <ac:spMk id="3" creationId="{00000000-0000-0000-0000-000000000000}"/>
          </ac:spMkLst>
        </pc:spChg>
      </pc:sldChg>
      <pc:sldChg chg="del">
        <pc:chgData name="Zhang, Ming" userId="b82a8543-f1f7-489a-9aa1-19dfec147758" providerId="ADAL" clId="{E84B7880-DBB8-431D-BD98-586A6B0DFCB5}" dt="2022-11-28T14:50:37.058" v="62" actId="47"/>
        <pc:sldMkLst>
          <pc:docMk/>
          <pc:sldMk cId="1170228739" sldId="269"/>
        </pc:sldMkLst>
      </pc:sldChg>
      <pc:sldChg chg="del">
        <pc:chgData name="Zhang, Ming" userId="b82a8543-f1f7-489a-9aa1-19dfec147758" providerId="ADAL" clId="{E84B7880-DBB8-431D-BD98-586A6B0DFCB5}" dt="2022-11-28T14:50:37.058" v="62" actId="47"/>
        <pc:sldMkLst>
          <pc:docMk/>
          <pc:sldMk cId="3586436310" sldId="293"/>
        </pc:sldMkLst>
      </pc:sldChg>
      <pc:sldChg chg="del">
        <pc:chgData name="Zhang, Ming" userId="b82a8543-f1f7-489a-9aa1-19dfec147758" providerId="ADAL" clId="{E84B7880-DBB8-431D-BD98-586A6B0DFCB5}" dt="2022-11-28T14:50:37.058" v="62" actId="47"/>
        <pc:sldMkLst>
          <pc:docMk/>
          <pc:sldMk cId="512230477" sldId="295"/>
        </pc:sldMkLst>
      </pc:sldChg>
      <pc:sldChg chg="del">
        <pc:chgData name="Zhang, Ming" userId="b82a8543-f1f7-489a-9aa1-19dfec147758" providerId="ADAL" clId="{E84B7880-DBB8-431D-BD98-586A6B0DFCB5}" dt="2022-11-28T14:50:37.058" v="62" actId="47"/>
        <pc:sldMkLst>
          <pc:docMk/>
          <pc:sldMk cId="3760629693" sldId="296"/>
        </pc:sldMkLst>
      </pc:sldChg>
      <pc:sldChg chg="del">
        <pc:chgData name="Zhang, Ming" userId="b82a8543-f1f7-489a-9aa1-19dfec147758" providerId="ADAL" clId="{E84B7880-DBB8-431D-BD98-586A6B0DFCB5}" dt="2022-11-28T14:50:37.058" v="62" actId="47"/>
        <pc:sldMkLst>
          <pc:docMk/>
          <pc:sldMk cId="344297503" sldId="297"/>
        </pc:sldMkLst>
      </pc:sldChg>
      <pc:sldChg chg="del">
        <pc:chgData name="Zhang, Ming" userId="b82a8543-f1f7-489a-9aa1-19dfec147758" providerId="ADAL" clId="{E84B7880-DBB8-431D-BD98-586A6B0DFCB5}" dt="2022-11-28T14:50:37.058" v="62" actId="47"/>
        <pc:sldMkLst>
          <pc:docMk/>
          <pc:sldMk cId="193334003" sldId="298"/>
        </pc:sldMkLst>
      </pc:sldChg>
      <pc:sldChg chg="del">
        <pc:chgData name="Zhang, Ming" userId="b82a8543-f1f7-489a-9aa1-19dfec147758" providerId="ADAL" clId="{E84B7880-DBB8-431D-BD98-586A6B0DFCB5}" dt="2022-11-28T14:50:37.058" v="62" actId="47"/>
        <pc:sldMkLst>
          <pc:docMk/>
          <pc:sldMk cId="3163502868" sldId="299"/>
        </pc:sldMkLst>
      </pc:sldChg>
      <pc:sldChg chg="del">
        <pc:chgData name="Zhang, Ming" userId="b82a8543-f1f7-489a-9aa1-19dfec147758" providerId="ADAL" clId="{E84B7880-DBB8-431D-BD98-586A6B0DFCB5}" dt="2022-11-28T14:50:37.058" v="62" actId="47"/>
        <pc:sldMkLst>
          <pc:docMk/>
          <pc:sldMk cId="3795430462" sldId="300"/>
        </pc:sldMkLst>
      </pc:sldChg>
      <pc:sldChg chg="del">
        <pc:chgData name="Zhang, Ming" userId="b82a8543-f1f7-489a-9aa1-19dfec147758" providerId="ADAL" clId="{E84B7880-DBB8-431D-BD98-586A6B0DFCB5}" dt="2022-11-28T14:50:37.058" v="62" actId="47"/>
        <pc:sldMkLst>
          <pc:docMk/>
          <pc:sldMk cId="3885086072" sldId="301"/>
        </pc:sldMkLst>
      </pc:sldChg>
      <pc:sldChg chg="del">
        <pc:chgData name="Zhang, Ming" userId="b82a8543-f1f7-489a-9aa1-19dfec147758" providerId="ADAL" clId="{E84B7880-DBB8-431D-BD98-586A6B0DFCB5}" dt="2022-11-28T14:50:37.058" v="62" actId="47"/>
        <pc:sldMkLst>
          <pc:docMk/>
          <pc:sldMk cId="2763838374" sldId="302"/>
        </pc:sldMkLst>
      </pc:sldChg>
      <pc:sldChg chg="del">
        <pc:chgData name="Zhang, Ming" userId="b82a8543-f1f7-489a-9aa1-19dfec147758" providerId="ADAL" clId="{E84B7880-DBB8-431D-BD98-586A6B0DFCB5}" dt="2022-11-28T14:50:37.058" v="62" actId="47"/>
        <pc:sldMkLst>
          <pc:docMk/>
          <pc:sldMk cId="869458576" sldId="331"/>
        </pc:sldMkLst>
      </pc:sldChg>
      <pc:sldChg chg="addSp delSp modSp mod">
        <pc:chgData name="Zhang, Ming" userId="b82a8543-f1f7-489a-9aa1-19dfec147758" providerId="ADAL" clId="{E84B7880-DBB8-431D-BD98-586A6B0DFCB5}" dt="2022-11-28T15:08:43.788" v="475" actId="16959"/>
        <pc:sldMkLst>
          <pc:docMk/>
          <pc:sldMk cId="1049200191" sldId="345"/>
        </pc:sldMkLst>
        <pc:spChg chg="mod">
          <ac:chgData name="Zhang, Ming" userId="b82a8543-f1f7-489a-9aa1-19dfec147758" providerId="ADAL" clId="{E84B7880-DBB8-431D-BD98-586A6B0DFCB5}" dt="2022-11-28T14:56:21.226" v="245" actId="20577"/>
          <ac:spMkLst>
            <pc:docMk/>
            <pc:sldMk cId="1049200191" sldId="345"/>
            <ac:spMk id="2" creationId="{00000000-0000-0000-0000-000000000000}"/>
          </ac:spMkLst>
        </pc:spChg>
        <pc:spChg chg="mod">
          <ac:chgData name="Zhang, Ming" userId="b82a8543-f1f7-489a-9aa1-19dfec147758" providerId="ADAL" clId="{E84B7880-DBB8-431D-BD98-586A6B0DFCB5}" dt="2022-11-28T15:08:43.788" v="475" actId="16959"/>
          <ac:spMkLst>
            <pc:docMk/>
            <pc:sldMk cId="1049200191" sldId="345"/>
            <ac:spMk id="5" creationId="{C96DDF3B-7458-732F-7C38-E5A9E47058BB}"/>
          </ac:spMkLst>
        </pc:spChg>
        <pc:picChg chg="add del mod">
          <ac:chgData name="Zhang, Ming" userId="b82a8543-f1f7-489a-9aa1-19dfec147758" providerId="ADAL" clId="{E84B7880-DBB8-431D-BD98-586A6B0DFCB5}" dt="2022-11-28T15:07:17.017" v="446" actId="478"/>
          <ac:picMkLst>
            <pc:docMk/>
            <pc:sldMk cId="1049200191" sldId="345"/>
            <ac:picMk id="4" creationId="{B5207FAA-F808-E3D2-F6FE-2A7E32DA5483}"/>
          </ac:picMkLst>
        </pc:picChg>
      </pc:sldChg>
      <pc:sldChg chg="modSp mod">
        <pc:chgData name="Zhang, Ming" userId="b82a8543-f1f7-489a-9aa1-19dfec147758" providerId="ADAL" clId="{E84B7880-DBB8-431D-BD98-586A6B0DFCB5}" dt="2022-11-28T15:39:22.570" v="974" actId="20577"/>
        <pc:sldMkLst>
          <pc:docMk/>
          <pc:sldMk cId="3596006652" sldId="346"/>
        </pc:sldMkLst>
        <pc:spChg chg="mod">
          <ac:chgData name="Zhang, Ming" userId="b82a8543-f1f7-489a-9aa1-19dfec147758" providerId="ADAL" clId="{E84B7880-DBB8-431D-BD98-586A6B0DFCB5}" dt="2022-11-28T15:33:55.907" v="901" actId="207"/>
          <ac:spMkLst>
            <pc:docMk/>
            <pc:sldMk cId="3596006652" sldId="346"/>
            <ac:spMk id="2" creationId="{00000000-0000-0000-0000-000000000000}"/>
          </ac:spMkLst>
        </pc:spChg>
        <pc:spChg chg="mod">
          <ac:chgData name="Zhang, Ming" userId="b82a8543-f1f7-489a-9aa1-19dfec147758" providerId="ADAL" clId="{E84B7880-DBB8-431D-BD98-586A6B0DFCB5}" dt="2022-11-28T15:39:22.570" v="974" actId="20577"/>
          <ac:spMkLst>
            <pc:docMk/>
            <pc:sldMk cId="3596006652" sldId="346"/>
            <ac:spMk id="3" creationId="{292AFED7-162F-DC2B-6B50-971BBFE296B2}"/>
          </ac:spMkLst>
        </pc:spChg>
      </pc:sldChg>
      <pc:sldChg chg="add del">
        <pc:chgData name="Zhang, Ming" userId="b82a8543-f1f7-489a-9aa1-19dfec147758" providerId="ADAL" clId="{E84B7880-DBB8-431D-BD98-586A6B0DFCB5}" dt="2022-11-28T16:40:08.198" v="1942" actId="47"/>
        <pc:sldMkLst>
          <pc:docMk/>
          <pc:sldMk cId="716266488" sldId="347"/>
        </pc:sldMkLst>
      </pc:sldChg>
      <pc:sldChg chg="add del">
        <pc:chgData name="Zhang, Ming" userId="b82a8543-f1f7-489a-9aa1-19dfec147758" providerId="ADAL" clId="{E84B7880-DBB8-431D-BD98-586A6B0DFCB5}" dt="2022-11-28T16:40:08.198" v="1942" actId="47"/>
        <pc:sldMkLst>
          <pc:docMk/>
          <pc:sldMk cId="1549566537" sldId="348"/>
        </pc:sldMkLst>
      </pc:sldChg>
      <pc:sldChg chg="add del">
        <pc:chgData name="Zhang, Ming" userId="b82a8543-f1f7-489a-9aa1-19dfec147758" providerId="ADAL" clId="{E84B7880-DBB8-431D-BD98-586A6B0DFCB5}" dt="2022-11-28T16:40:08.198" v="1942" actId="47"/>
        <pc:sldMkLst>
          <pc:docMk/>
          <pc:sldMk cId="729228377" sldId="349"/>
        </pc:sldMkLst>
      </pc:sldChg>
      <pc:sldChg chg="del">
        <pc:chgData name="Zhang, Ming" userId="b82a8543-f1f7-489a-9aa1-19dfec147758" providerId="ADAL" clId="{E84B7880-DBB8-431D-BD98-586A6B0DFCB5}" dt="2022-11-28T14:50:37.058" v="62" actId="47"/>
        <pc:sldMkLst>
          <pc:docMk/>
          <pc:sldMk cId="2653852294" sldId="351"/>
        </pc:sldMkLst>
      </pc:sldChg>
      <pc:sldChg chg="modSp mod">
        <pc:chgData name="Zhang, Ming" userId="b82a8543-f1f7-489a-9aa1-19dfec147758" providerId="ADAL" clId="{E84B7880-DBB8-431D-BD98-586A6B0DFCB5}" dt="2022-11-28T14:56:03.145" v="220" actId="20577"/>
        <pc:sldMkLst>
          <pc:docMk/>
          <pc:sldMk cId="2934890774" sldId="352"/>
        </pc:sldMkLst>
        <pc:spChg chg="mod">
          <ac:chgData name="Zhang, Ming" userId="b82a8543-f1f7-489a-9aa1-19dfec147758" providerId="ADAL" clId="{E84B7880-DBB8-431D-BD98-586A6B0DFCB5}" dt="2022-11-28T14:56:03.145" v="220" actId="20577"/>
          <ac:spMkLst>
            <pc:docMk/>
            <pc:sldMk cId="2934890774" sldId="352"/>
            <ac:spMk id="6" creationId="{5A31ACBC-ED41-BA7B-410E-C71BE39BD59A}"/>
          </ac:spMkLst>
        </pc:spChg>
      </pc:sldChg>
      <pc:sldChg chg="add del">
        <pc:chgData name="Zhang, Ming" userId="b82a8543-f1f7-489a-9aa1-19dfec147758" providerId="ADAL" clId="{E84B7880-DBB8-431D-BD98-586A6B0DFCB5}" dt="2022-11-28T16:40:08.198" v="1942" actId="47"/>
        <pc:sldMkLst>
          <pc:docMk/>
          <pc:sldMk cId="3532007120" sldId="353"/>
        </pc:sldMkLst>
      </pc:sldChg>
      <pc:sldChg chg="add del">
        <pc:chgData name="Zhang, Ming" userId="b82a8543-f1f7-489a-9aa1-19dfec147758" providerId="ADAL" clId="{E84B7880-DBB8-431D-BD98-586A6B0DFCB5}" dt="2022-11-28T16:40:08.198" v="1942" actId="47"/>
        <pc:sldMkLst>
          <pc:docMk/>
          <pc:sldMk cId="2869937846" sldId="354"/>
        </pc:sldMkLst>
      </pc:sldChg>
      <pc:sldChg chg="add del">
        <pc:chgData name="Zhang, Ming" userId="b82a8543-f1f7-489a-9aa1-19dfec147758" providerId="ADAL" clId="{E84B7880-DBB8-431D-BD98-586A6B0DFCB5}" dt="2022-11-28T16:40:08.198" v="1942" actId="47"/>
        <pc:sldMkLst>
          <pc:docMk/>
          <pc:sldMk cId="2158858592" sldId="355"/>
        </pc:sldMkLst>
      </pc:sldChg>
      <pc:sldChg chg="add del">
        <pc:chgData name="Zhang, Ming" userId="b82a8543-f1f7-489a-9aa1-19dfec147758" providerId="ADAL" clId="{E84B7880-DBB8-431D-BD98-586A6B0DFCB5}" dt="2022-11-28T16:40:08.198" v="1942" actId="47"/>
        <pc:sldMkLst>
          <pc:docMk/>
          <pc:sldMk cId="1968776078" sldId="356"/>
        </pc:sldMkLst>
      </pc:sldChg>
      <pc:sldChg chg="add del">
        <pc:chgData name="Zhang, Ming" userId="b82a8543-f1f7-489a-9aa1-19dfec147758" providerId="ADAL" clId="{E84B7880-DBB8-431D-BD98-586A6B0DFCB5}" dt="2022-11-28T16:40:08.198" v="1942" actId="47"/>
        <pc:sldMkLst>
          <pc:docMk/>
          <pc:sldMk cId="3046667888" sldId="357"/>
        </pc:sldMkLst>
      </pc:sldChg>
      <pc:sldChg chg="add del">
        <pc:chgData name="Zhang, Ming" userId="b82a8543-f1f7-489a-9aa1-19dfec147758" providerId="ADAL" clId="{E84B7880-DBB8-431D-BD98-586A6B0DFCB5}" dt="2022-11-28T16:40:08.198" v="1942" actId="47"/>
        <pc:sldMkLst>
          <pc:docMk/>
          <pc:sldMk cId="677646098" sldId="358"/>
        </pc:sldMkLst>
      </pc:sldChg>
      <pc:sldChg chg="add del">
        <pc:chgData name="Zhang, Ming" userId="b82a8543-f1f7-489a-9aa1-19dfec147758" providerId="ADAL" clId="{E84B7880-DBB8-431D-BD98-586A6B0DFCB5}" dt="2022-11-28T16:40:08.198" v="1942" actId="47"/>
        <pc:sldMkLst>
          <pc:docMk/>
          <pc:sldMk cId="1083504514" sldId="359"/>
        </pc:sldMkLst>
      </pc:sldChg>
      <pc:sldChg chg="add del">
        <pc:chgData name="Zhang, Ming" userId="b82a8543-f1f7-489a-9aa1-19dfec147758" providerId="ADAL" clId="{E84B7880-DBB8-431D-BD98-586A6B0DFCB5}" dt="2022-11-28T16:40:08.198" v="1942" actId="47"/>
        <pc:sldMkLst>
          <pc:docMk/>
          <pc:sldMk cId="3255135203" sldId="360"/>
        </pc:sldMkLst>
      </pc:sldChg>
      <pc:sldChg chg="add del">
        <pc:chgData name="Zhang, Ming" userId="b82a8543-f1f7-489a-9aa1-19dfec147758" providerId="ADAL" clId="{E84B7880-DBB8-431D-BD98-586A6B0DFCB5}" dt="2022-11-28T16:40:08.198" v="1942" actId="47"/>
        <pc:sldMkLst>
          <pc:docMk/>
          <pc:sldMk cId="410035720" sldId="361"/>
        </pc:sldMkLst>
      </pc:sldChg>
      <pc:sldChg chg="add del">
        <pc:chgData name="Zhang, Ming" userId="b82a8543-f1f7-489a-9aa1-19dfec147758" providerId="ADAL" clId="{E84B7880-DBB8-431D-BD98-586A6B0DFCB5}" dt="2022-11-28T16:40:08.198" v="1942" actId="47"/>
        <pc:sldMkLst>
          <pc:docMk/>
          <pc:sldMk cId="1568462430" sldId="362"/>
        </pc:sldMkLst>
      </pc:sldChg>
      <pc:sldChg chg="add del">
        <pc:chgData name="Zhang, Ming" userId="b82a8543-f1f7-489a-9aa1-19dfec147758" providerId="ADAL" clId="{E84B7880-DBB8-431D-BD98-586A6B0DFCB5}" dt="2022-11-28T16:40:08.198" v="1942" actId="47"/>
        <pc:sldMkLst>
          <pc:docMk/>
          <pc:sldMk cId="2662166916" sldId="369"/>
        </pc:sldMkLst>
      </pc:sldChg>
      <pc:sldChg chg="add del">
        <pc:chgData name="Zhang, Ming" userId="b82a8543-f1f7-489a-9aa1-19dfec147758" providerId="ADAL" clId="{E84B7880-DBB8-431D-BD98-586A6B0DFCB5}" dt="2022-11-28T16:40:08.198" v="1942" actId="47"/>
        <pc:sldMkLst>
          <pc:docMk/>
          <pc:sldMk cId="1460594998" sldId="370"/>
        </pc:sldMkLst>
      </pc:sldChg>
      <pc:sldChg chg="add del">
        <pc:chgData name="Zhang, Ming" userId="b82a8543-f1f7-489a-9aa1-19dfec147758" providerId="ADAL" clId="{E84B7880-DBB8-431D-BD98-586A6B0DFCB5}" dt="2022-11-28T16:40:08.198" v="1942" actId="47"/>
        <pc:sldMkLst>
          <pc:docMk/>
          <pc:sldMk cId="1293302187" sldId="371"/>
        </pc:sldMkLst>
      </pc:sldChg>
      <pc:sldChg chg="modSp mod">
        <pc:chgData name="Zhang, Ming" userId="b82a8543-f1f7-489a-9aa1-19dfec147758" providerId="ADAL" clId="{E84B7880-DBB8-431D-BD98-586A6B0DFCB5}" dt="2022-11-28T16:15:46.094" v="1652" actId="20577"/>
        <pc:sldMkLst>
          <pc:docMk/>
          <pc:sldMk cId="406933875" sldId="373"/>
        </pc:sldMkLst>
        <pc:spChg chg="mod">
          <ac:chgData name="Zhang, Ming" userId="b82a8543-f1f7-489a-9aa1-19dfec147758" providerId="ADAL" clId="{E84B7880-DBB8-431D-BD98-586A6B0DFCB5}" dt="2022-11-28T16:13:13.036" v="1556" actId="20577"/>
          <ac:spMkLst>
            <pc:docMk/>
            <pc:sldMk cId="406933875" sldId="373"/>
            <ac:spMk id="2" creationId="{BFB7884C-EB78-3BEE-6AAE-BA3A33AAFC48}"/>
          </ac:spMkLst>
        </pc:spChg>
        <pc:spChg chg="mod">
          <ac:chgData name="Zhang, Ming" userId="b82a8543-f1f7-489a-9aa1-19dfec147758" providerId="ADAL" clId="{E84B7880-DBB8-431D-BD98-586A6B0DFCB5}" dt="2022-11-28T16:15:46.094" v="1652" actId="20577"/>
          <ac:spMkLst>
            <pc:docMk/>
            <pc:sldMk cId="406933875" sldId="373"/>
            <ac:spMk id="3" creationId="{6278FC26-BC1F-ABDB-D617-7B25CC64DD2E}"/>
          </ac:spMkLst>
        </pc:spChg>
      </pc:sldChg>
      <pc:sldChg chg="del">
        <pc:chgData name="Zhang, Ming" userId="b82a8543-f1f7-489a-9aa1-19dfec147758" providerId="ADAL" clId="{E84B7880-DBB8-431D-BD98-586A6B0DFCB5}" dt="2022-11-28T16:23:26.789" v="1738" actId="47"/>
        <pc:sldMkLst>
          <pc:docMk/>
          <pc:sldMk cId="3342085044" sldId="374"/>
        </pc:sldMkLst>
      </pc:sldChg>
      <pc:sldChg chg="add del">
        <pc:chgData name="Zhang, Ming" userId="b82a8543-f1f7-489a-9aa1-19dfec147758" providerId="ADAL" clId="{E84B7880-DBB8-431D-BD98-586A6B0DFCB5}" dt="2022-11-28T16:40:08.198" v="1942" actId="47"/>
        <pc:sldMkLst>
          <pc:docMk/>
          <pc:sldMk cId="2097450874" sldId="375"/>
        </pc:sldMkLst>
      </pc:sldChg>
      <pc:sldChg chg="add del">
        <pc:chgData name="Zhang, Ming" userId="b82a8543-f1f7-489a-9aa1-19dfec147758" providerId="ADAL" clId="{E84B7880-DBB8-431D-BD98-586A6B0DFCB5}" dt="2022-11-28T16:40:08.198" v="1942" actId="47"/>
        <pc:sldMkLst>
          <pc:docMk/>
          <pc:sldMk cId="2604832371" sldId="376"/>
        </pc:sldMkLst>
      </pc:sldChg>
      <pc:sldChg chg="add del">
        <pc:chgData name="Zhang, Ming" userId="b82a8543-f1f7-489a-9aa1-19dfec147758" providerId="ADAL" clId="{E84B7880-DBB8-431D-BD98-586A6B0DFCB5}" dt="2022-11-28T16:40:08.198" v="1942" actId="47"/>
        <pc:sldMkLst>
          <pc:docMk/>
          <pc:sldMk cId="1542262691" sldId="377"/>
        </pc:sldMkLst>
      </pc:sldChg>
      <pc:sldChg chg="add del">
        <pc:chgData name="Zhang, Ming" userId="b82a8543-f1f7-489a-9aa1-19dfec147758" providerId="ADAL" clId="{E84B7880-DBB8-431D-BD98-586A6B0DFCB5}" dt="2022-11-28T16:40:08.198" v="1942" actId="47"/>
        <pc:sldMkLst>
          <pc:docMk/>
          <pc:sldMk cId="509600813" sldId="378"/>
        </pc:sldMkLst>
      </pc:sldChg>
      <pc:sldChg chg="add del">
        <pc:chgData name="Zhang, Ming" userId="b82a8543-f1f7-489a-9aa1-19dfec147758" providerId="ADAL" clId="{E84B7880-DBB8-431D-BD98-586A6B0DFCB5}" dt="2022-11-28T16:40:08.198" v="1942" actId="47"/>
        <pc:sldMkLst>
          <pc:docMk/>
          <pc:sldMk cId="3737447546" sldId="379"/>
        </pc:sldMkLst>
      </pc:sldChg>
      <pc:sldChg chg="add del">
        <pc:chgData name="Zhang, Ming" userId="b82a8543-f1f7-489a-9aa1-19dfec147758" providerId="ADAL" clId="{E84B7880-DBB8-431D-BD98-586A6B0DFCB5}" dt="2022-11-28T16:40:08.198" v="1942" actId="47"/>
        <pc:sldMkLst>
          <pc:docMk/>
          <pc:sldMk cId="1246027541" sldId="380"/>
        </pc:sldMkLst>
      </pc:sldChg>
      <pc:sldChg chg="add del">
        <pc:chgData name="Zhang, Ming" userId="b82a8543-f1f7-489a-9aa1-19dfec147758" providerId="ADAL" clId="{E84B7880-DBB8-431D-BD98-586A6B0DFCB5}" dt="2022-11-28T16:40:08.198" v="1942" actId="47"/>
        <pc:sldMkLst>
          <pc:docMk/>
          <pc:sldMk cId="2271613006" sldId="381"/>
        </pc:sldMkLst>
      </pc:sldChg>
      <pc:sldChg chg="add del">
        <pc:chgData name="Zhang, Ming" userId="b82a8543-f1f7-489a-9aa1-19dfec147758" providerId="ADAL" clId="{E84B7880-DBB8-431D-BD98-586A6B0DFCB5}" dt="2022-11-28T16:40:08.198" v="1942" actId="47"/>
        <pc:sldMkLst>
          <pc:docMk/>
          <pc:sldMk cId="1766839427" sldId="382"/>
        </pc:sldMkLst>
      </pc:sldChg>
      <pc:sldChg chg="add del">
        <pc:chgData name="Zhang, Ming" userId="b82a8543-f1f7-489a-9aa1-19dfec147758" providerId="ADAL" clId="{E84B7880-DBB8-431D-BD98-586A6B0DFCB5}" dt="2022-11-28T16:40:08.198" v="1942" actId="47"/>
        <pc:sldMkLst>
          <pc:docMk/>
          <pc:sldMk cId="3728238272" sldId="383"/>
        </pc:sldMkLst>
      </pc:sldChg>
      <pc:sldChg chg="add del">
        <pc:chgData name="Zhang, Ming" userId="b82a8543-f1f7-489a-9aa1-19dfec147758" providerId="ADAL" clId="{E84B7880-DBB8-431D-BD98-586A6B0DFCB5}" dt="2022-11-28T16:40:08.198" v="1942" actId="47"/>
        <pc:sldMkLst>
          <pc:docMk/>
          <pc:sldMk cId="4090333967" sldId="384"/>
        </pc:sldMkLst>
      </pc:sldChg>
      <pc:sldChg chg="modSp new mod">
        <pc:chgData name="Zhang, Ming" userId="b82a8543-f1f7-489a-9aa1-19dfec147758" providerId="ADAL" clId="{E84B7880-DBB8-431D-BD98-586A6B0DFCB5}" dt="2022-11-28T14:55:48.543" v="192" actId="14100"/>
        <pc:sldMkLst>
          <pc:docMk/>
          <pc:sldMk cId="2111360579" sldId="385"/>
        </pc:sldMkLst>
        <pc:spChg chg="mod">
          <ac:chgData name="Zhang, Ming" userId="b82a8543-f1f7-489a-9aa1-19dfec147758" providerId="ADAL" clId="{E84B7880-DBB8-431D-BD98-586A6B0DFCB5}" dt="2022-11-28T14:52:38.437" v="133" actId="20577"/>
          <ac:spMkLst>
            <pc:docMk/>
            <pc:sldMk cId="2111360579" sldId="385"/>
            <ac:spMk id="2" creationId="{EF2C58E9-381B-8992-1F29-B49E6360C9F5}"/>
          </ac:spMkLst>
        </pc:spChg>
        <pc:spChg chg="mod">
          <ac:chgData name="Zhang, Ming" userId="b82a8543-f1f7-489a-9aa1-19dfec147758" providerId="ADAL" clId="{E84B7880-DBB8-431D-BD98-586A6B0DFCB5}" dt="2022-11-28T14:55:48.543" v="192" actId="14100"/>
          <ac:spMkLst>
            <pc:docMk/>
            <pc:sldMk cId="2111360579" sldId="385"/>
            <ac:spMk id="3" creationId="{92CBB421-0B11-F766-D56B-82A7D3FA3B39}"/>
          </ac:spMkLst>
        </pc:spChg>
      </pc:sldChg>
      <pc:sldChg chg="addSp modSp new mod">
        <pc:chgData name="Zhang, Ming" userId="b82a8543-f1f7-489a-9aa1-19dfec147758" providerId="ADAL" clId="{E84B7880-DBB8-431D-BD98-586A6B0DFCB5}" dt="2022-11-28T15:14:07.522" v="535" actId="1076"/>
        <pc:sldMkLst>
          <pc:docMk/>
          <pc:sldMk cId="1966820819" sldId="386"/>
        </pc:sldMkLst>
        <pc:spChg chg="mod">
          <ac:chgData name="Zhang, Ming" userId="b82a8543-f1f7-489a-9aa1-19dfec147758" providerId="ADAL" clId="{E84B7880-DBB8-431D-BD98-586A6B0DFCB5}" dt="2022-11-28T15:09:19.679" v="479" actId="14100"/>
          <ac:spMkLst>
            <pc:docMk/>
            <pc:sldMk cId="1966820819" sldId="386"/>
            <ac:spMk id="2" creationId="{408A3B2F-2DE7-F1E6-3444-910717BAABBE}"/>
          </ac:spMkLst>
        </pc:spChg>
        <pc:spChg chg="mod">
          <ac:chgData name="Zhang, Ming" userId="b82a8543-f1f7-489a-9aa1-19dfec147758" providerId="ADAL" clId="{E84B7880-DBB8-431D-BD98-586A6B0DFCB5}" dt="2022-11-28T15:13:57.360" v="533" actId="255"/>
          <ac:spMkLst>
            <pc:docMk/>
            <pc:sldMk cId="1966820819" sldId="386"/>
            <ac:spMk id="3" creationId="{EC983707-8593-9D15-409E-A7948E65DE06}"/>
          </ac:spMkLst>
        </pc:spChg>
        <pc:picChg chg="add mod">
          <ac:chgData name="Zhang, Ming" userId="b82a8543-f1f7-489a-9aa1-19dfec147758" providerId="ADAL" clId="{E84B7880-DBB8-431D-BD98-586A6B0DFCB5}" dt="2022-11-28T15:14:07.522" v="535" actId="1076"/>
          <ac:picMkLst>
            <pc:docMk/>
            <pc:sldMk cId="1966820819" sldId="386"/>
            <ac:picMk id="5" creationId="{8ABD363C-D82F-A99E-88F8-BF77D1B38453}"/>
          </ac:picMkLst>
        </pc:picChg>
      </pc:sldChg>
      <pc:sldChg chg="modSp add del mod">
        <pc:chgData name="Zhang, Ming" userId="b82a8543-f1f7-489a-9aa1-19dfec147758" providerId="ADAL" clId="{E84B7880-DBB8-431D-BD98-586A6B0DFCB5}" dt="2022-11-28T15:07:07.735" v="445" actId="14100"/>
        <pc:sldMkLst>
          <pc:docMk/>
          <pc:sldMk cId="1366856013" sldId="387"/>
        </pc:sldMkLst>
        <pc:spChg chg="mod">
          <ac:chgData name="Zhang, Ming" userId="b82a8543-f1f7-489a-9aa1-19dfec147758" providerId="ADAL" clId="{E84B7880-DBB8-431D-BD98-586A6B0DFCB5}" dt="2022-11-28T15:07:07.735" v="445" actId="14100"/>
          <ac:spMkLst>
            <pc:docMk/>
            <pc:sldMk cId="1366856013" sldId="387"/>
            <ac:spMk id="2" creationId="{00000000-0000-0000-0000-000000000000}"/>
          </ac:spMkLst>
        </pc:spChg>
      </pc:sldChg>
      <pc:sldChg chg="addSp delSp modSp add mod">
        <pc:chgData name="Zhang, Ming" userId="b82a8543-f1f7-489a-9aa1-19dfec147758" providerId="ADAL" clId="{E84B7880-DBB8-431D-BD98-586A6B0DFCB5}" dt="2022-11-28T15:17:43.877" v="582" actId="20577"/>
        <pc:sldMkLst>
          <pc:docMk/>
          <pc:sldMk cId="3268539498" sldId="388"/>
        </pc:sldMkLst>
        <pc:spChg chg="mod">
          <ac:chgData name="Zhang, Ming" userId="b82a8543-f1f7-489a-9aa1-19dfec147758" providerId="ADAL" clId="{E84B7880-DBB8-431D-BD98-586A6B0DFCB5}" dt="2022-11-28T15:17:43.877" v="582" actId="20577"/>
          <ac:spMkLst>
            <pc:docMk/>
            <pc:sldMk cId="3268539498" sldId="388"/>
            <ac:spMk id="3" creationId="{EC983707-8593-9D15-409E-A7948E65DE06}"/>
          </ac:spMkLst>
        </pc:spChg>
        <pc:picChg chg="del">
          <ac:chgData name="Zhang, Ming" userId="b82a8543-f1f7-489a-9aa1-19dfec147758" providerId="ADAL" clId="{E84B7880-DBB8-431D-BD98-586A6B0DFCB5}" dt="2022-11-28T15:16:10.144" v="564" actId="478"/>
          <ac:picMkLst>
            <pc:docMk/>
            <pc:sldMk cId="3268539498" sldId="388"/>
            <ac:picMk id="5" creationId="{8ABD363C-D82F-A99E-88F8-BF77D1B38453}"/>
          </ac:picMkLst>
        </pc:picChg>
        <pc:picChg chg="add mod">
          <ac:chgData name="Zhang, Ming" userId="b82a8543-f1f7-489a-9aa1-19dfec147758" providerId="ADAL" clId="{E84B7880-DBB8-431D-BD98-586A6B0DFCB5}" dt="2022-11-28T15:16:30.670" v="566" actId="1076"/>
          <ac:picMkLst>
            <pc:docMk/>
            <pc:sldMk cId="3268539498" sldId="388"/>
            <ac:picMk id="6" creationId="{64EA7021-6058-9C95-6D46-5D4911822259}"/>
          </ac:picMkLst>
        </pc:picChg>
      </pc:sldChg>
      <pc:sldChg chg="addSp modSp new mod">
        <pc:chgData name="Zhang, Ming" userId="b82a8543-f1f7-489a-9aa1-19dfec147758" providerId="ADAL" clId="{E84B7880-DBB8-431D-BD98-586A6B0DFCB5}" dt="2022-11-28T15:19:37.141" v="606" actId="1076"/>
        <pc:sldMkLst>
          <pc:docMk/>
          <pc:sldMk cId="3111730146" sldId="389"/>
        </pc:sldMkLst>
        <pc:spChg chg="mod">
          <ac:chgData name="Zhang, Ming" userId="b82a8543-f1f7-489a-9aa1-19dfec147758" providerId="ADAL" clId="{E84B7880-DBB8-431D-BD98-586A6B0DFCB5}" dt="2022-11-28T15:19:21.536" v="602" actId="20577"/>
          <ac:spMkLst>
            <pc:docMk/>
            <pc:sldMk cId="3111730146" sldId="389"/>
            <ac:spMk id="2" creationId="{5EB03D1D-04B3-5F6F-0A50-7FCFFFCDD95F}"/>
          </ac:spMkLst>
        </pc:spChg>
        <pc:picChg chg="add mod">
          <ac:chgData name="Zhang, Ming" userId="b82a8543-f1f7-489a-9aa1-19dfec147758" providerId="ADAL" clId="{E84B7880-DBB8-431D-BD98-586A6B0DFCB5}" dt="2022-11-28T15:19:37.141" v="606" actId="1076"/>
          <ac:picMkLst>
            <pc:docMk/>
            <pc:sldMk cId="3111730146" sldId="389"/>
            <ac:picMk id="5" creationId="{E60F9F21-7C4B-50FD-2CB9-C72AA1CE30C5}"/>
          </ac:picMkLst>
        </pc:picChg>
      </pc:sldChg>
      <pc:sldChg chg="addSp modSp new mod">
        <pc:chgData name="Zhang, Ming" userId="b82a8543-f1f7-489a-9aa1-19dfec147758" providerId="ADAL" clId="{E84B7880-DBB8-431D-BD98-586A6B0DFCB5}" dt="2022-11-28T15:25:33.654" v="709" actId="14100"/>
        <pc:sldMkLst>
          <pc:docMk/>
          <pc:sldMk cId="4168905697" sldId="390"/>
        </pc:sldMkLst>
        <pc:spChg chg="mod">
          <ac:chgData name="Zhang, Ming" userId="b82a8543-f1f7-489a-9aa1-19dfec147758" providerId="ADAL" clId="{E84B7880-DBB8-431D-BD98-586A6B0DFCB5}" dt="2022-11-28T15:21:46.698" v="626" actId="20577"/>
          <ac:spMkLst>
            <pc:docMk/>
            <pc:sldMk cId="4168905697" sldId="390"/>
            <ac:spMk id="2" creationId="{EAE9E800-F1C5-D121-533D-22E9B129D91C}"/>
          </ac:spMkLst>
        </pc:spChg>
        <pc:spChg chg="mod">
          <ac:chgData name="Zhang, Ming" userId="b82a8543-f1f7-489a-9aa1-19dfec147758" providerId="ADAL" clId="{E84B7880-DBB8-431D-BD98-586A6B0DFCB5}" dt="2022-11-28T15:25:19.155" v="705" actId="20577"/>
          <ac:spMkLst>
            <pc:docMk/>
            <pc:sldMk cId="4168905697" sldId="390"/>
            <ac:spMk id="3" creationId="{F344F22F-D1CA-C9A4-D0D1-C43286E00448}"/>
          </ac:spMkLst>
        </pc:spChg>
        <pc:picChg chg="add mod">
          <ac:chgData name="Zhang, Ming" userId="b82a8543-f1f7-489a-9aa1-19dfec147758" providerId="ADAL" clId="{E84B7880-DBB8-431D-BD98-586A6B0DFCB5}" dt="2022-11-28T15:25:33.654" v="709" actId="14100"/>
          <ac:picMkLst>
            <pc:docMk/>
            <pc:sldMk cId="4168905697" sldId="390"/>
            <ac:picMk id="5" creationId="{FC8F28C6-A5EC-5247-9C96-B4FB97760E02}"/>
          </ac:picMkLst>
        </pc:picChg>
      </pc:sldChg>
      <pc:sldChg chg="modSp new mod">
        <pc:chgData name="Zhang, Ming" userId="b82a8543-f1f7-489a-9aa1-19dfec147758" providerId="ADAL" clId="{E84B7880-DBB8-431D-BD98-586A6B0DFCB5}" dt="2022-11-28T15:27:31.964" v="737" actId="1076"/>
        <pc:sldMkLst>
          <pc:docMk/>
          <pc:sldMk cId="1538025464" sldId="391"/>
        </pc:sldMkLst>
        <pc:spChg chg="mod">
          <ac:chgData name="Zhang, Ming" userId="b82a8543-f1f7-489a-9aa1-19dfec147758" providerId="ADAL" clId="{E84B7880-DBB8-431D-BD98-586A6B0DFCB5}" dt="2022-11-28T15:26:31.570" v="717" actId="1076"/>
          <ac:spMkLst>
            <pc:docMk/>
            <pc:sldMk cId="1538025464" sldId="391"/>
            <ac:spMk id="2" creationId="{50DBE007-A337-4EFD-2E37-2A9262E842C6}"/>
          </ac:spMkLst>
        </pc:spChg>
        <pc:spChg chg="mod">
          <ac:chgData name="Zhang, Ming" userId="b82a8543-f1f7-489a-9aa1-19dfec147758" providerId="ADAL" clId="{E84B7880-DBB8-431D-BD98-586A6B0DFCB5}" dt="2022-11-28T15:27:31.964" v="737" actId="1076"/>
          <ac:spMkLst>
            <pc:docMk/>
            <pc:sldMk cId="1538025464" sldId="391"/>
            <ac:spMk id="3" creationId="{B47DE8CD-8F44-CF91-0020-49B0802A15EA}"/>
          </ac:spMkLst>
        </pc:spChg>
      </pc:sldChg>
      <pc:sldChg chg="modSp add mod">
        <pc:chgData name="Zhang, Ming" userId="b82a8543-f1f7-489a-9aa1-19dfec147758" providerId="ADAL" clId="{E84B7880-DBB8-431D-BD98-586A6B0DFCB5}" dt="2022-11-28T15:32:06.744" v="843" actId="20577"/>
        <pc:sldMkLst>
          <pc:docMk/>
          <pc:sldMk cId="3702448263" sldId="392"/>
        </pc:sldMkLst>
        <pc:spChg chg="mod">
          <ac:chgData name="Zhang, Ming" userId="b82a8543-f1f7-489a-9aa1-19dfec147758" providerId="ADAL" clId="{E84B7880-DBB8-431D-BD98-586A6B0DFCB5}" dt="2022-11-28T15:32:06.744" v="843" actId="20577"/>
          <ac:spMkLst>
            <pc:docMk/>
            <pc:sldMk cId="3702448263" sldId="392"/>
            <ac:spMk id="3" creationId="{B47DE8CD-8F44-CF91-0020-49B0802A15EA}"/>
          </ac:spMkLst>
        </pc:spChg>
      </pc:sldChg>
      <pc:sldChg chg="modSp add mod">
        <pc:chgData name="Zhang, Ming" userId="b82a8543-f1f7-489a-9aa1-19dfec147758" providerId="ADAL" clId="{E84B7880-DBB8-431D-BD98-586A6B0DFCB5}" dt="2022-11-28T15:43:22.076" v="1033" actId="20577"/>
        <pc:sldMkLst>
          <pc:docMk/>
          <pc:sldMk cId="268881387" sldId="393"/>
        </pc:sldMkLst>
        <pc:spChg chg="mod">
          <ac:chgData name="Zhang, Ming" userId="b82a8543-f1f7-489a-9aa1-19dfec147758" providerId="ADAL" clId="{E84B7880-DBB8-431D-BD98-586A6B0DFCB5}" dt="2022-11-28T15:43:22.076" v="1033" actId="20577"/>
          <ac:spMkLst>
            <pc:docMk/>
            <pc:sldMk cId="268881387" sldId="393"/>
            <ac:spMk id="3" creationId="{292AFED7-162F-DC2B-6B50-971BBFE296B2}"/>
          </ac:spMkLst>
        </pc:spChg>
      </pc:sldChg>
      <pc:sldChg chg="modSp new mod">
        <pc:chgData name="Zhang, Ming" userId="b82a8543-f1f7-489a-9aa1-19dfec147758" providerId="ADAL" clId="{E84B7880-DBB8-431D-BD98-586A6B0DFCB5}" dt="2022-11-28T15:58:07.314" v="1287" actId="20577"/>
        <pc:sldMkLst>
          <pc:docMk/>
          <pc:sldMk cId="4147758436" sldId="394"/>
        </pc:sldMkLst>
        <pc:spChg chg="mod">
          <ac:chgData name="Zhang, Ming" userId="b82a8543-f1f7-489a-9aa1-19dfec147758" providerId="ADAL" clId="{E84B7880-DBB8-431D-BD98-586A6B0DFCB5}" dt="2022-11-28T15:55:03.056" v="1234" actId="20577"/>
          <ac:spMkLst>
            <pc:docMk/>
            <pc:sldMk cId="4147758436" sldId="394"/>
            <ac:spMk id="2" creationId="{CF661BA2-463B-5CCD-E0F5-5EB70638106E}"/>
          </ac:spMkLst>
        </pc:spChg>
        <pc:spChg chg="mod">
          <ac:chgData name="Zhang, Ming" userId="b82a8543-f1f7-489a-9aa1-19dfec147758" providerId="ADAL" clId="{E84B7880-DBB8-431D-BD98-586A6B0DFCB5}" dt="2022-11-28T15:58:07.314" v="1287" actId="20577"/>
          <ac:spMkLst>
            <pc:docMk/>
            <pc:sldMk cId="4147758436" sldId="394"/>
            <ac:spMk id="3" creationId="{AC9A4005-1195-C078-DD83-B1F53EBCA030}"/>
          </ac:spMkLst>
        </pc:spChg>
      </pc:sldChg>
      <pc:sldChg chg="addSp delSp modSp add mod">
        <pc:chgData name="Zhang, Ming" userId="b82a8543-f1f7-489a-9aa1-19dfec147758" providerId="ADAL" clId="{E84B7880-DBB8-431D-BD98-586A6B0DFCB5}" dt="2022-11-28T15:49:47.970" v="1125" actId="22"/>
        <pc:sldMkLst>
          <pc:docMk/>
          <pc:sldMk cId="1354927761" sldId="395"/>
        </pc:sldMkLst>
        <pc:spChg chg="mod">
          <ac:chgData name="Zhang, Ming" userId="b82a8543-f1f7-489a-9aa1-19dfec147758" providerId="ADAL" clId="{E84B7880-DBB8-431D-BD98-586A6B0DFCB5}" dt="2022-11-28T15:47:12.441" v="1089" actId="14100"/>
          <ac:spMkLst>
            <pc:docMk/>
            <pc:sldMk cId="1354927761" sldId="395"/>
            <ac:spMk id="2" creationId="{50DBE007-A337-4EFD-2E37-2A9262E842C6}"/>
          </ac:spMkLst>
        </pc:spChg>
        <pc:spChg chg="mod">
          <ac:chgData name="Zhang, Ming" userId="b82a8543-f1f7-489a-9aa1-19dfec147758" providerId="ADAL" clId="{E84B7880-DBB8-431D-BD98-586A6B0DFCB5}" dt="2022-11-28T15:49:00.186" v="1123" actId="14100"/>
          <ac:spMkLst>
            <pc:docMk/>
            <pc:sldMk cId="1354927761" sldId="395"/>
            <ac:spMk id="3" creationId="{B47DE8CD-8F44-CF91-0020-49B0802A15EA}"/>
          </ac:spMkLst>
        </pc:spChg>
        <pc:spChg chg="add del">
          <ac:chgData name="Zhang, Ming" userId="b82a8543-f1f7-489a-9aa1-19dfec147758" providerId="ADAL" clId="{E84B7880-DBB8-431D-BD98-586A6B0DFCB5}" dt="2022-11-28T15:49:47.970" v="1125" actId="22"/>
          <ac:spMkLst>
            <pc:docMk/>
            <pc:sldMk cId="1354927761" sldId="395"/>
            <ac:spMk id="5" creationId="{764D7C5E-10FC-D1C9-D7EF-5A91F3F7BB36}"/>
          </ac:spMkLst>
        </pc:spChg>
      </pc:sldChg>
      <pc:sldChg chg="addSp modSp add mod">
        <pc:chgData name="Zhang, Ming" userId="b82a8543-f1f7-489a-9aa1-19dfec147758" providerId="ADAL" clId="{E84B7880-DBB8-431D-BD98-586A6B0DFCB5}" dt="2022-11-28T15:52:36.557" v="1196" actId="1076"/>
        <pc:sldMkLst>
          <pc:docMk/>
          <pc:sldMk cId="3288735230" sldId="396"/>
        </pc:sldMkLst>
        <pc:spChg chg="mod">
          <ac:chgData name="Zhang, Ming" userId="b82a8543-f1f7-489a-9aa1-19dfec147758" providerId="ADAL" clId="{E84B7880-DBB8-431D-BD98-586A6B0DFCB5}" dt="2022-11-28T15:52:16.993" v="1192" actId="207"/>
          <ac:spMkLst>
            <pc:docMk/>
            <pc:sldMk cId="3288735230" sldId="396"/>
            <ac:spMk id="3" creationId="{B47DE8CD-8F44-CF91-0020-49B0802A15EA}"/>
          </ac:spMkLst>
        </pc:spChg>
        <pc:picChg chg="add mod">
          <ac:chgData name="Zhang, Ming" userId="b82a8543-f1f7-489a-9aa1-19dfec147758" providerId="ADAL" clId="{E84B7880-DBB8-431D-BD98-586A6B0DFCB5}" dt="2022-11-28T15:52:36.557" v="1196" actId="1076"/>
          <ac:picMkLst>
            <pc:docMk/>
            <pc:sldMk cId="3288735230" sldId="396"/>
            <ac:picMk id="5" creationId="{9842ACD3-4A94-1EDC-B778-FEE758B0F154}"/>
          </ac:picMkLst>
        </pc:picChg>
      </pc:sldChg>
      <pc:sldChg chg="modSp add mod">
        <pc:chgData name="Zhang, Ming" userId="b82a8543-f1f7-489a-9aa1-19dfec147758" providerId="ADAL" clId="{E84B7880-DBB8-431D-BD98-586A6B0DFCB5}" dt="2022-11-28T15:52:59.741" v="1213" actId="20577"/>
        <pc:sldMkLst>
          <pc:docMk/>
          <pc:sldMk cId="102315203" sldId="397"/>
        </pc:sldMkLst>
        <pc:spChg chg="mod">
          <ac:chgData name="Zhang, Ming" userId="b82a8543-f1f7-489a-9aa1-19dfec147758" providerId="ADAL" clId="{E84B7880-DBB8-431D-BD98-586A6B0DFCB5}" dt="2022-11-28T15:52:59.741" v="1213" actId="20577"/>
          <ac:spMkLst>
            <pc:docMk/>
            <pc:sldMk cId="102315203" sldId="397"/>
            <ac:spMk id="6" creationId="{5A31ACBC-ED41-BA7B-410E-C71BE39BD59A}"/>
          </ac:spMkLst>
        </pc:spChg>
      </pc:sldChg>
      <pc:sldChg chg="modSp add mod">
        <pc:chgData name="Zhang, Ming" userId="b82a8543-f1f7-489a-9aa1-19dfec147758" providerId="ADAL" clId="{E84B7880-DBB8-431D-BD98-586A6B0DFCB5}" dt="2022-11-28T16:00:44.579" v="1321" actId="20577"/>
        <pc:sldMkLst>
          <pc:docMk/>
          <pc:sldMk cId="1412402608" sldId="398"/>
        </pc:sldMkLst>
        <pc:spChg chg="mod">
          <ac:chgData name="Zhang, Ming" userId="b82a8543-f1f7-489a-9aa1-19dfec147758" providerId="ADAL" clId="{E84B7880-DBB8-431D-BD98-586A6B0DFCB5}" dt="2022-11-28T16:00:44.579" v="1321" actId="20577"/>
          <ac:spMkLst>
            <pc:docMk/>
            <pc:sldMk cId="1412402608" sldId="398"/>
            <ac:spMk id="3" creationId="{AC9A4005-1195-C078-DD83-B1F53EBCA030}"/>
          </ac:spMkLst>
        </pc:spChg>
      </pc:sldChg>
      <pc:sldChg chg="modSp add mod">
        <pc:chgData name="Zhang, Ming" userId="b82a8543-f1f7-489a-9aa1-19dfec147758" providerId="ADAL" clId="{E84B7880-DBB8-431D-BD98-586A6B0DFCB5}" dt="2022-11-28T16:10:34.907" v="1482" actId="5793"/>
        <pc:sldMkLst>
          <pc:docMk/>
          <pc:sldMk cId="1800635745" sldId="399"/>
        </pc:sldMkLst>
        <pc:spChg chg="mod">
          <ac:chgData name="Zhang, Ming" userId="b82a8543-f1f7-489a-9aa1-19dfec147758" providerId="ADAL" clId="{E84B7880-DBB8-431D-BD98-586A6B0DFCB5}" dt="2022-11-28T16:01:31.443" v="1349" actId="14100"/>
          <ac:spMkLst>
            <pc:docMk/>
            <pc:sldMk cId="1800635745" sldId="399"/>
            <ac:spMk id="2" creationId="{CF661BA2-463B-5CCD-E0F5-5EB70638106E}"/>
          </ac:spMkLst>
        </pc:spChg>
        <pc:spChg chg="mod">
          <ac:chgData name="Zhang, Ming" userId="b82a8543-f1f7-489a-9aa1-19dfec147758" providerId="ADAL" clId="{E84B7880-DBB8-431D-BD98-586A6B0DFCB5}" dt="2022-11-28T16:10:34.907" v="1482" actId="5793"/>
          <ac:spMkLst>
            <pc:docMk/>
            <pc:sldMk cId="1800635745" sldId="399"/>
            <ac:spMk id="3" creationId="{AC9A4005-1195-C078-DD83-B1F53EBCA030}"/>
          </ac:spMkLst>
        </pc:spChg>
      </pc:sldChg>
      <pc:sldChg chg="modSp add mod">
        <pc:chgData name="Zhang, Ming" userId="b82a8543-f1f7-489a-9aa1-19dfec147758" providerId="ADAL" clId="{E84B7880-DBB8-431D-BD98-586A6B0DFCB5}" dt="2022-11-28T16:11:28.101" v="1541" actId="20577"/>
        <pc:sldMkLst>
          <pc:docMk/>
          <pc:sldMk cId="3614673719" sldId="400"/>
        </pc:sldMkLst>
        <pc:spChg chg="mod">
          <ac:chgData name="Zhang, Ming" userId="b82a8543-f1f7-489a-9aa1-19dfec147758" providerId="ADAL" clId="{E84B7880-DBB8-431D-BD98-586A6B0DFCB5}" dt="2022-11-28T16:07:18.028" v="1429" actId="20577"/>
          <ac:spMkLst>
            <pc:docMk/>
            <pc:sldMk cId="3614673719" sldId="400"/>
            <ac:spMk id="2" creationId="{CF661BA2-463B-5CCD-E0F5-5EB70638106E}"/>
          </ac:spMkLst>
        </pc:spChg>
        <pc:spChg chg="mod">
          <ac:chgData name="Zhang, Ming" userId="b82a8543-f1f7-489a-9aa1-19dfec147758" providerId="ADAL" clId="{E84B7880-DBB8-431D-BD98-586A6B0DFCB5}" dt="2022-11-28T16:11:28.101" v="1541" actId="20577"/>
          <ac:spMkLst>
            <pc:docMk/>
            <pc:sldMk cId="3614673719" sldId="400"/>
            <ac:spMk id="3" creationId="{AC9A4005-1195-C078-DD83-B1F53EBCA030}"/>
          </ac:spMkLst>
        </pc:spChg>
      </pc:sldChg>
      <pc:sldChg chg="modSp add mod">
        <pc:chgData name="Zhang, Ming" userId="b82a8543-f1f7-489a-9aa1-19dfec147758" providerId="ADAL" clId="{E84B7880-DBB8-431D-BD98-586A6B0DFCB5}" dt="2022-11-28T16:23:06.890" v="1737" actId="1076"/>
        <pc:sldMkLst>
          <pc:docMk/>
          <pc:sldMk cId="2605096244" sldId="401"/>
        </pc:sldMkLst>
        <pc:spChg chg="mod">
          <ac:chgData name="Zhang, Ming" userId="b82a8543-f1f7-489a-9aa1-19dfec147758" providerId="ADAL" clId="{E84B7880-DBB8-431D-BD98-586A6B0DFCB5}" dt="2022-11-28T16:18:05.996" v="1661" actId="20577"/>
          <ac:spMkLst>
            <pc:docMk/>
            <pc:sldMk cId="2605096244" sldId="401"/>
            <ac:spMk id="2" creationId="{BFB7884C-EB78-3BEE-6AAE-BA3A33AAFC48}"/>
          </ac:spMkLst>
        </pc:spChg>
        <pc:spChg chg="mod">
          <ac:chgData name="Zhang, Ming" userId="b82a8543-f1f7-489a-9aa1-19dfec147758" providerId="ADAL" clId="{E84B7880-DBB8-431D-BD98-586A6B0DFCB5}" dt="2022-11-28T16:23:06.890" v="1737" actId="1076"/>
          <ac:spMkLst>
            <pc:docMk/>
            <pc:sldMk cId="2605096244" sldId="401"/>
            <ac:spMk id="3" creationId="{6278FC26-BC1F-ABDB-D617-7B25CC64DD2E}"/>
          </ac:spMkLst>
        </pc:spChg>
      </pc:sldChg>
      <pc:sldChg chg="modSp new mod">
        <pc:chgData name="Zhang, Ming" userId="b82a8543-f1f7-489a-9aa1-19dfec147758" providerId="ADAL" clId="{E84B7880-DBB8-431D-BD98-586A6B0DFCB5}" dt="2022-11-28T16:28:58.186" v="1808" actId="20577"/>
        <pc:sldMkLst>
          <pc:docMk/>
          <pc:sldMk cId="3854311248" sldId="402"/>
        </pc:sldMkLst>
        <pc:spChg chg="mod">
          <ac:chgData name="Zhang, Ming" userId="b82a8543-f1f7-489a-9aa1-19dfec147758" providerId="ADAL" clId="{E84B7880-DBB8-431D-BD98-586A6B0DFCB5}" dt="2022-11-28T16:28:58.186" v="1808" actId="20577"/>
          <ac:spMkLst>
            <pc:docMk/>
            <pc:sldMk cId="3854311248" sldId="402"/>
            <ac:spMk id="2" creationId="{DA1E283A-9D16-EF2B-9B72-42779B5F0C65}"/>
          </ac:spMkLst>
        </pc:spChg>
        <pc:spChg chg="mod">
          <ac:chgData name="Zhang, Ming" userId="b82a8543-f1f7-489a-9aa1-19dfec147758" providerId="ADAL" clId="{E84B7880-DBB8-431D-BD98-586A6B0DFCB5}" dt="2022-11-28T16:27:49.316" v="1803" actId="20577"/>
          <ac:spMkLst>
            <pc:docMk/>
            <pc:sldMk cId="3854311248" sldId="402"/>
            <ac:spMk id="3" creationId="{70AFD294-2B9C-391D-4152-5F906F38F279}"/>
          </ac:spMkLst>
        </pc:spChg>
      </pc:sldChg>
      <pc:sldChg chg="modSp add mod">
        <pc:chgData name="Zhang, Ming" userId="b82a8543-f1f7-489a-9aa1-19dfec147758" providerId="ADAL" clId="{E84B7880-DBB8-431D-BD98-586A6B0DFCB5}" dt="2022-11-28T16:29:56.938" v="1846" actId="20577"/>
        <pc:sldMkLst>
          <pc:docMk/>
          <pc:sldMk cId="2388270838" sldId="403"/>
        </pc:sldMkLst>
        <pc:spChg chg="mod">
          <ac:chgData name="Zhang, Ming" userId="b82a8543-f1f7-489a-9aa1-19dfec147758" providerId="ADAL" clId="{E84B7880-DBB8-431D-BD98-586A6B0DFCB5}" dt="2022-11-28T16:29:06.330" v="1825" actId="20577"/>
          <ac:spMkLst>
            <pc:docMk/>
            <pc:sldMk cId="2388270838" sldId="403"/>
            <ac:spMk id="2" creationId="{DA1E283A-9D16-EF2B-9B72-42779B5F0C65}"/>
          </ac:spMkLst>
        </pc:spChg>
        <pc:spChg chg="mod">
          <ac:chgData name="Zhang, Ming" userId="b82a8543-f1f7-489a-9aa1-19dfec147758" providerId="ADAL" clId="{E84B7880-DBB8-431D-BD98-586A6B0DFCB5}" dt="2022-11-28T16:29:56.938" v="1846" actId="20577"/>
          <ac:spMkLst>
            <pc:docMk/>
            <pc:sldMk cId="2388270838" sldId="403"/>
            <ac:spMk id="3" creationId="{70AFD294-2B9C-391D-4152-5F906F38F279}"/>
          </ac:spMkLst>
        </pc:spChg>
      </pc:sldChg>
      <pc:sldChg chg="addSp modSp add mod">
        <pc:chgData name="Zhang, Ming" userId="b82a8543-f1f7-489a-9aa1-19dfec147758" providerId="ADAL" clId="{E84B7880-DBB8-431D-BD98-586A6B0DFCB5}" dt="2022-11-28T16:37:29.428" v="1921" actId="20577"/>
        <pc:sldMkLst>
          <pc:docMk/>
          <pc:sldMk cId="2230891320" sldId="404"/>
        </pc:sldMkLst>
        <pc:spChg chg="mod">
          <ac:chgData name="Zhang, Ming" userId="b82a8543-f1f7-489a-9aa1-19dfec147758" providerId="ADAL" clId="{E84B7880-DBB8-431D-BD98-586A6B0DFCB5}" dt="2022-11-28T16:37:29.428" v="1921" actId="20577"/>
          <ac:spMkLst>
            <pc:docMk/>
            <pc:sldMk cId="2230891320" sldId="404"/>
            <ac:spMk id="2" creationId="{DA1E283A-9D16-EF2B-9B72-42779B5F0C65}"/>
          </ac:spMkLst>
        </pc:spChg>
        <pc:spChg chg="mod">
          <ac:chgData name="Zhang, Ming" userId="b82a8543-f1f7-489a-9aa1-19dfec147758" providerId="ADAL" clId="{E84B7880-DBB8-431D-BD98-586A6B0DFCB5}" dt="2022-11-28T16:35:06.456" v="1883" actId="20577"/>
          <ac:spMkLst>
            <pc:docMk/>
            <pc:sldMk cId="2230891320" sldId="404"/>
            <ac:spMk id="3" creationId="{70AFD294-2B9C-391D-4152-5F906F38F279}"/>
          </ac:spMkLst>
        </pc:spChg>
        <pc:picChg chg="add mod">
          <ac:chgData name="Zhang, Ming" userId="b82a8543-f1f7-489a-9aa1-19dfec147758" providerId="ADAL" clId="{E84B7880-DBB8-431D-BD98-586A6B0DFCB5}" dt="2022-11-28T16:35:27.155" v="1885" actId="1076"/>
          <ac:picMkLst>
            <pc:docMk/>
            <pc:sldMk cId="2230891320" sldId="404"/>
            <ac:picMk id="5" creationId="{1C83C4BF-11AF-0C01-25F8-707BA1717A2A}"/>
          </ac:picMkLst>
        </pc:picChg>
        <pc:picChg chg="add mod">
          <ac:chgData name="Zhang, Ming" userId="b82a8543-f1f7-489a-9aa1-19dfec147758" providerId="ADAL" clId="{E84B7880-DBB8-431D-BD98-586A6B0DFCB5}" dt="2022-11-28T16:35:37.969" v="1887" actId="1076"/>
          <ac:picMkLst>
            <pc:docMk/>
            <pc:sldMk cId="2230891320" sldId="404"/>
            <ac:picMk id="7" creationId="{0D4BFD96-725C-5BE4-9009-BE052FEA2B75}"/>
          </ac:picMkLst>
        </pc:picChg>
      </pc:sldChg>
      <pc:sldChg chg="addSp delSp modSp add del mod">
        <pc:chgData name="Zhang, Ming" userId="b82a8543-f1f7-489a-9aa1-19dfec147758" providerId="ADAL" clId="{E84B7880-DBB8-431D-BD98-586A6B0DFCB5}" dt="2022-11-28T16:40:02.017" v="1941" actId="47"/>
        <pc:sldMkLst>
          <pc:docMk/>
          <pc:sldMk cId="963051918" sldId="405"/>
        </pc:sldMkLst>
        <pc:spChg chg="mod">
          <ac:chgData name="Zhang, Ming" userId="b82a8543-f1f7-489a-9aa1-19dfec147758" providerId="ADAL" clId="{E84B7880-DBB8-431D-BD98-586A6B0DFCB5}" dt="2022-11-28T16:37:00.407" v="1903" actId="14100"/>
          <ac:spMkLst>
            <pc:docMk/>
            <pc:sldMk cId="963051918" sldId="405"/>
            <ac:spMk id="2" creationId="{DA1E283A-9D16-EF2B-9B72-42779B5F0C65}"/>
          </ac:spMkLst>
        </pc:spChg>
        <pc:spChg chg="mod">
          <ac:chgData name="Zhang, Ming" userId="b82a8543-f1f7-489a-9aa1-19dfec147758" providerId="ADAL" clId="{E84B7880-DBB8-431D-BD98-586A6B0DFCB5}" dt="2022-11-28T16:38:03.114" v="1933" actId="20577"/>
          <ac:spMkLst>
            <pc:docMk/>
            <pc:sldMk cId="963051918" sldId="405"/>
            <ac:spMk id="3" creationId="{70AFD294-2B9C-391D-4152-5F906F38F279}"/>
          </ac:spMkLst>
        </pc:spChg>
        <pc:picChg chg="del">
          <ac:chgData name="Zhang, Ming" userId="b82a8543-f1f7-489a-9aa1-19dfec147758" providerId="ADAL" clId="{E84B7880-DBB8-431D-BD98-586A6B0DFCB5}" dt="2022-11-28T16:38:08.706" v="1934" actId="478"/>
          <ac:picMkLst>
            <pc:docMk/>
            <pc:sldMk cId="963051918" sldId="405"/>
            <ac:picMk id="5" creationId="{1C83C4BF-11AF-0C01-25F8-707BA1717A2A}"/>
          </ac:picMkLst>
        </pc:picChg>
        <pc:picChg chg="add mod">
          <ac:chgData name="Zhang, Ming" userId="b82a8543-f1f7-489a-9aa1-19dfec147758" providerId="ADAL" clId="{E84B7880-DBB8-431D-BD98-586A6B0DFCB5}" dt="2022-11-28T16:38:15.071" v="1939" actId="1076"/>
          <ac:picMkLst>
            <pc:docMk/>
            <pc:sldMk cId="963051918" sldId="405"/>
            <ac:picMk id="6" creationId="{CEC47919-FE45-E6C7-32F5-8D3842ABAD95}"/>
          </ac:picMkLst>
        </pc:picChg>
        <pc:picChg chg="del">
          <ac:chgData name="Zhang, Ming" userId="b82a8543-f1f7-489a-9aa1-19dfec147758" providerId="ADAL" clId="{E84B7880-DBB8-431D-BD98-586A6B0DFCB5}" dt="2022-11-28T16:38:09.994" v="1935" actId="478"/>
          <ac:picMkLst>
            <pc:docMk/>
            <pc:sldMk cId="963051918" sldId="405"/>
            <ac:picMk id="7" creationId="{0D4BFD96-725C-5BE4-9009-BE052FEA2B75}"/>
          </ac:picMkLst>
        </pc:picChg>
      </pc:sldChg>
      <pc:sldChg chg="delSp modSp add mod">
        <pc:chgData name="Zhang, Ming" userId="b82a8543-f1f7-489a-9aa1-19dfec147758" providerId="ADAL" clId="{E84B7880-DBB8-431D-BD98-586A6B0DFCB5}" dt="2022-11-28T16:46:11.680" v="2023" actId="1076"/>
        <pc:sldMkLst>
          <pc:docMk/>
          <pc:sldMk cId="2521522495" sldId="406"/>
        </pc:sldMkLst>
        <pc:spChg chg="mod">
          <ac:chgData name="Zhang, Ming" userId="b82a8543-f1f7-489a-9aa1-19dfec147758" providerId="ADAL" clId="{E84B7880-DBB8-431D-BD98-586A6B0DFCB5}" dt="2022-11-28T16:42:12.729" v="1969" actId="1038"/>
          <ac:spMkLst>
            <pc:docMk/>
            <pc:sldMk cId="2521522495" sldId="406"/>
            <ac:spMk id="2" creationId="{DA1E283A-9D16-EF2B-9B72-42779B5F0C65}"/>
          </ac:spMkLst>
        </pc:spChg>
        <pc:spChg chg="mod">
          <ac:chgData name="Zhang, Ming" userId="b82a8543-f1f7-489a-9aa1-19dfec147758" providerId="ADAL" clId="{E84B7880-DBB8-431D-BD98-586A6B0DFCB5}" dt="2022-11-28T16:46:11.680" v="2023" actId="1076"/>
          <ac:spMkLst>
            <pc:docMk/>
            <pc:sldMk cId="2521522495" sldId="406"/>
            <ac:spMk id="3" creationId="{70AFD294-2B9C-391D-4152-5F906F38F279}"/>
          </ac:spMkLst>
        </pc:spChg>
        <pc:picChg chg="del">
          <ac:chgData name="Zhang, Ming" userId="b82a8543-f1f7-489a-9aa1-19dfec147758" providerId="ADAL" clId="{E84B7880-DBB8-431D-BD98-586A6B0DFCB5}" dt="2022-11-28T16:42:17.714" v="1970" actId="478"/>
          <ac:picMkLst>
            <pc:docMk/>
            <pc:sldMk cId="2521522495" sldId="406"/>
            <ac:picMk id="5" creationId="{1C83C4BF-11AF-0C01-25F8-707BA1717A2A}"/>
          </ac:picMkLst>
        </pc:picChg>
        <pc:picChg chg="del">
          <ac:chgData name="Zhang, Ming" userId="b82a8543-f1f7-489a-9aa1-19dfec147758" providerId="ADAL" clId="{E84B7880-DBB8-431D-BD98-586A6B0DFCB5}" dt="2022-11-28T16:42:19.690" v="1971" actId="478"/>
          <ac:picMkLst>
            <pc:docMk/>
            <pc:sldMk cId="2521522495" sldId="406"/>
            <ac:picMk id="7" creationId="{0D4BFD96-725C-5BE4-9009-BE052FEA2B75}"/>
          </ac:picMkLst>
        </pc:picChg>
      </pc:sldChg>
      <pc:sldChg chg="addSp modSp add mod">
        <pc:chgData name="Zhang, Ming" userId="b82a8543-f1f7-489a-9aa1-19dfec147758" providerId="ADAL" clId="{E84B7880-DBB8-431D-BD98-586A6B0DFCB5}" dt="2022-11-28T17:08:13.223" v="2396" actId="5793"/>
        <pc:sldMkLst>
          <pc:docMk/>
          <pc:sldMk cId="1667675749" sldId="407"/>
        </pc:sldMkLst>
        <pc:spChg chg="mod">
          <ac:chgData name="Zhang, Ming" userId="b82a8543-f1f7-489a-9aa1-19dfec147758" providerId="ADAL" clId="{E84B7880-DBB8-431D-BD98-586A6B0DFCB5}" dt="2022-11-28T16:48:02.503" v="2080" actId="255"/>
          <ac:spMkLst>
            <pc:docMk/>
            <pc:sldMk cId="1667675749" sldId="407"/>
            <ac:spMk id="2" creationId="{DA1E283A-9D16-EF2B-9B72-42779B5F0C65}"/>
          </ac:spMkLst>
        </pc:spChg>
        <pc:spChg chg="mod">
          <ac:chgData name="Zhang, Ming" userId="b82a8543-f1f7-489a-9aa1-19dfec147758" providerId="ADAL" clId="{E84B7880-DBB8-431D-BD98-586A6B0DFCB5}" dt="2022-11-28T17:08:13.223" v="2396" actId="5793"/>
          <ac:spMkLst>
            <pc:docMk/>
            <pc:sldMk cId="1667675749" sldId="407"/>
            <ac:spMk id="3" creationId="{70AFD294-2B9C-391D-4152-5F906F38F279}"/>
          </ac:spMkLst>
        </pc:spChg>
        <pc:picChg chg="add mod">
          <ac:chgData name="Zhang, Ming" userId="b82a8543-f1f7-489a-9aa1-19dfec147758" providerId="ADAL" clId="{E84B7880-DBB8-431D-BD98-586A6B0DFCB5}" dt="2022-11-28T16:56:31.256" v="2220" actId="1076"/>
          <ac:picMkLst>
            <pc:docMk/>
            <pc:sldMk cId="1667675749" sldId="407"/>
            <ac:picMk id="5" creationId="{1E318F7A-09A3-EB50-D35E-56E18443EFA7}"/>
          </ac:picMkLst>
        </pc:picChg>
      </pc:sldChg>
      <pc:sldChg chg="modSp add mod">
        <pc:chgData name="Zhang, Ming" userId="b82a8543-f1f7-489a-9aa1-19dfec147758" providerId="ADAL" clId="{E84B7880-DBB8-431D-BD98-586A6B0DFCB5}" dt="2022-11-28T17:03:40.075" v="2390" actId="5793"/>
        <pc:sldMkLst>
          <pc:docMk/>
          <pc:sldMk cId="2334094502" sldId="408"/>
        </pc:sldMkLst>
        <pc:spChg chg="mod">
          <ac:chgData name="Zhang, Ming" userId="b82a8543-f1f7-489a-9aa1-19dfec147758" providerId="ADAL" clId="{E84B7880-DBB8-431D-BD98-586A6B0DFCB5}" dt="2022-11-28T17:01:25.671" v="2317" actId="20577"/>
          <ac:spMkLst>
            <pc:docMk/>
            <pc:sldMk cId="2334094502" sldId="408"/>
            <ac:spMk id="2" creationId="{DA1E283A-9D16-EF2B-9B72-42779B5F0C65}"/>
          </ac:spMkLst>
        </pc:spChg>
        <pc:spChg chg="mod">
          <ac:chgData name="Zhang, Ming" userId="b82a8543-f1f7-489a-9aa1-19dfec147758" providerId="ADAL" clId="{E84B7880-DBB8-431D-BD98-586A6B0DFCB5}" dt="2022-11-28T17:03:40.075" v="2390" actId="5793"/>
          <ac:spMkLst>
            <pc:docMk/>
            <pc:sldMk cId="2334094502" sldId="408"/>
            <ac:spMk id="3" creationId="{70AFD294-2B9C-391D-4152-5F906F38F279}"/>
          </ac:spMkLst>
        </pc:spChg>
      </pc:sldChg>
      <pc:sldChg chg="modSp new del mod">
        <pc:chgData name="Zhang, Ming" userId="b82a8543-f1f7-489a-9aa1-19dfec147758" providerId="ADAL" clId="{E84B7880-DBB8-431D-BD98-586A6B0DFCB5}" dt="2022-11-28T17:01:04.175" v="2273" actId="47"/>
        <pc:sldMkLst>
          <pc:docMk/>
          <pc:sldMk cId="3317579148" sldId="408"/>
        </pc:sldMkLst>
        <pc:spChg chg="mod">
          <ac:chgData name="Zhang, Ming" userId="b82a8543-f1f7-489a-9aa1-19dfec147758" providerId="ADAL" clId="{E84B7880-DBB8-431D-BD98-586A6B0DFCB5}" dt="2022-11-28T17:00:39.273" v="2270" actId="14100"/>
          <ac:spMkLst>
            <pc:docMk/>
            <pc:sldMk cId="3317579148" sldId="408"/>
            <ac:spMk id="2" creationId="{BDE3BF56-FD86-DF36-64D0-30CD9B54FA4A}"/>
          </ac:spMkLst>
        </pc:spChg>
        <pc:spChg chg="mod">
          <ac:chgData name="Zhang, Ming" userId="b82a8543-f1f7-489a-9aa1-19dfec147758" providerId="ADAL" clId="{E84B7880-DBB8-431D-BD98-586A6B0DFCB5}" dt="2022-11-28T17:01:02.150" v="2272"/>
          <ac:spMkLst>
            <pc:docMk/>
            <pc:sldMk cId="3317579148" sldId="408"/>
            <ac:spMk id="3" creationId="{C5806147-F397-48A1-D3C2-52D00904574A}"/>
          </ac:spMkLst>
        </pc:spChg>
      </pc:sldChg>
      <pc:sldChg chg="delSp modSp add mod">
        <pc:chgData name="Zhang, Ming" userId="b82a8543-f1f7-489a-9aa1-19dfec147758" providerId="ADAL" clId="{E84B7880-DBB8-431D-BD98-586A6B0DFCB5}" dt="2022-11-28T17:13:26.664" v="2648" actId="20577"/>
        <pc:sldMkLst>
          <pc:docMk/>
          <pc:sldMk cId="595143084" sldId="409"/>
        </pc:sldMkLst>
        <pc:spChg chg="mod">
          <ac:chgData name="Zhang, Ming" userId="b82a8543-f1f7-489a-9aa1-19dfec147758" providerId="ADAL" clId="{E84B7880-DBB8-431D-BD98-586A6B0DFCB5}" dt="2022-11-28T17:07:51.656" v="2393" actId="255"/>
          <ac:spMkLst>
            <pc:docMk/>
            <pc:sldMk cId="595143084" sldId="409"/>
            <ac:spMk id="2" creationId="{DA1E283A-9D16-EF2B-9B72-42779B5F0C65}"/>
          </ac:spMkLst>
        </pc:spChg>
        <pc:spChg chg="mod">
          <ac:chgData name="Zhang, Ming" userId="b82a8543-f1f7-489a-9aa1-19dfec147758" providerId="ADAL" clId="{E84B7880-DBB8-431D-BD98-586A6B0DFCB5}" dt="2022-11-28T17:13:26.664" v="2648" actId="20577"/>
          <ac:spMkLst>
            <pc:docMk/>
            <pc:sldMk cId="595143084" sldId="409"/>
            <ac:spMk id="3" creationId="{70AFD294-2B9C-391D-4152-5F906F38F279}"/>
          </ac:spMkLst>
        </pc:spChg>
        <pc:picChg chg="del">
          <ac:chgData name="Zhang, Ming" userId="b82a8543-f1f7-489a-9aa1-19dfec147758" providerId="ADAL" clId="{E84B7880-DBB8-431D-BD98-586A6B0DFCB5}" dt="2022-11-28T17:12:53.763" v="2637" actId="478"/>
          <ac:picMkLst>
            <pc:docMk/>
            <pc:sldMk cId="595143084" sldId="409"/>
            <ac:picMk id="5" creationId="{1E318F7A-09A3-EB50-D35E-56E18443EFA7}"/>
          </ac:picMkLst>
        </pc:picChg>
      </pc:sldChg>
      <pc:sldChg chg="modSp new mod">
        <pc:chgData name="Zhang, Ming" userId="b82a8543-f1f7-489a-9aa1-19dfec147758" providerId="ADAL" clId="{E84B7880-DBB8-431D-BD98-586A6B0DFCB5}" dt="2022-11-28T18:38:30.760" v="2871" actId="20577"/>
        <pc:sldMkLst>
          <pc:docMk/>
          <pc:sldMk cId="1330439041" sldId="410"/>
        </pc:sldMkLst>
        <pc:spChg chg="mod">
          <ac:chgData name="Zhang, Ming" userId="b82a8543-f1f7-489a-9aa1-19dfec147758" providerId="ADAL" clId="{E84B7880-DBB8-431D-BD98-586A6B0DFCB5}" dt="2022-11-28T18:38:30.760" v="2871" actId="20577"/>
          <ac:spMkLst>
            <pc:docMk/>
            <pc:sldMk cId="1330439041" sldId="410"/>
            <ac:spMk id="2" creationId="{FDDDDB77-15B6-649D-490E-A6DDAEB6DB7D}"/>
          </ac:spMkLst>
        </pc:spChg>
        <pc:spChg chg="mod">
          <ac:chgData name="Zhang, Ming" userId="b82a8543-f1f7-489a-9aa1-19dfec147758" providerId="ADAL" clId="{E84B7880-DBB8-431D-BD98-586A6B0DFCB5}" dt="2022-11-28T18:38:01.098" v="2851" actId="20577"/>
          <ac:spMkLst>
            <pc:docMk/>
            <pc:sldMk cId="1330439041" sldId="410"/>
            <ac:spMk id="3" creationId="{9C18B040-FB3B-DA3B-B805-C1D2E6CC90D6}"/>
          </ac:spMkLst>
        </pc:spChg>
      </pc:sldChg>
      <pc:sldChg chg="addSp modSp add mod">
        <pc:chgData name="Zhang, Ming" userId="b82a8543-f1f7-489a-9aa1-19dfec147758" providerId="ADAL" clId="{E84B7880-DBB8-431D-BD98-586A6B0DFCB5}" dt="2022-11-28T18:33:48.305" v="2777" actId="255"/>
        <pc:sldMkLst>
          <pc:docMk/>
          <pc:sldMk cId="1351164539" sldId="411"/>
        </pc:sldMkLst>
        <pc:spChg chg="mod">
          <ac:chgData name="Zhang, Ming" userId="b82a8543-f1f7-489a-9aa1-19dfec147758" providerId="ADAL" clId="{E84B7880-DBB8-431D-BD98-586A6B0DFCB5}" dt="2022-11-28T18:33:48.305" v="2777" actId="255"/>
          <ac:spMkLst>
            <pc:docMk/>
            <pc:sldMk cId="1351164539" sldId="411"/>
            <ac:spMk id="3" creationId="{70AFD294-2B9C-391D-4152-5F906F38F279}"/>
          </ac:spMkLst>
        </pc:spChg>
        <pc:picChg chg="add mod">
          <ac:chgData name="Zhang, Ming" userId="b82a8543-f1f7-489a-9aa1-19dfec147758" providerId="ADAL" clId="{E84B7880-DBB8-431D-BD98-586A6B0DFCB5}" dt="2022-11-28T18:30:58.271" v="2723" actId="1076"/>
          <ac:picMkLst>
            <pc:docMk/>
            <pc:sldMk cId="1351164539" sldId="411"/>
            <ac:picMk id="5" creationId="{7AE284F0-7D8D-FC46-D479-5CCE055A08A3}"/>
          </ac:picMkLst>
        </pc:picChg>
      </pc:sldChg>
      <pc:sldChg chg="addSp modSp add mod">
        <pc:chgData name="Zhang, Ming" userId="b82a8543-f1f7-489a-9aa1-19dfec147758" providerId="ADAL" clId="{E84B7880-DBB8-431D-BD98-586A6B0DFCB5}" dt="2022-11-28T18:42:09.968" v="2920" actId="20577"/>
        <pc:sldMkLst>
          <pc:docMk/>
          <pc:sldMk cId="4213761758" sldId="412"/>
        </pc:sldMkLst>
        <pc:spChg chg="mod">
          <ac:chgData name="Zhang, Ming" userId="b82a8543-f1f7-489a-9aa1-19dfec147758" providerId="ADAL" clId="{E84B7880-DBB8-431D-BD98-586A6B0DFCB5}" dt="2022-11-28T18:38:27.071" v="2869" actId="20577"/>
          <ac:spMkLst>
            <pc:docMk/>
            <pc:sldMk cId="4213761758" sldId="412"/>
            <ac:spMk id="2" creationId="{FDDDDB77-15B6-649D-490E-A6DDAEB6DB7D}"/>
          </ac:spMkLst>
        </pc:spChg>
        <pc:spChg chg="mod">
          <ac:chgData name="Zhang, Ming" userId="b82a8543-f1f7-489a-9aa1-19dfec147758" providerId="ADAL" clId="{E84B7880-DBB8-431D-BD98-586A6B0DFCB5}" dt="2022-11-28T18:42:09.968" v="2920" actId="20577"/>
          <ac:spMkLst>
            <pc:docMk/>
            <pc:sldMk cId="4213761758" sldId="412"/>
            <ac:spMk id="3" creationId="{9C18B040-FB3B-DA3B-B805-C1D2E6CC90D6}"/>
          </ac:spMkLst>
        </pc:spChg>
        <pc:picChg chg="add mod">
          <ac:chgData name="Zhang, Ming" userId="b82a8543-f1f7-489a-9aa1-19dfec147758" providerId="ADAL" clId="{E84B7880-DBB8-431D-BD98-586A6B0DFCB5}" dt="2022-11-28T18:41:31.229" v="2916" actId="1076"/>
          <ac:picMkLst>
            <pc:docMk/>
            <pc:sldMk cId="4213761758" sldId="412"/>
            <ac:picMk id="5" creationId="{8E0DB458-F8E9-822C-6037-E4D86034E193}"/>
          </ac:picMkLst>
        </pc:picChg>
      </pc:sldChg>
      <pc:sldChg chg="modSp add mod">
        <pc:chgData name="Zhang, Ming" userId="b82a8543-f1f7-489a-9aa1-19dfec147758" providerId="ADAL" clId="{E84B7880-DBB8-431D-BD98-586A6B0DFCB5}" dt="2022-11-28T18:45:16.609" v="3004" actId="313"/>
        <pc:sldMkLst>
          <pc:docMk/>
          <pc:sldMk cId="324329007" sldId="413"/>
        </pc:sldMkLst>
        <pc:spChg chg="mod">
          <ac:chgData name="Zhang, Ming" userId="b82a8543-f1f7-489a-9aa1-19dfec147758" providerId="ADAL" clId="{E84B7880-DBB8-431D-BD98-586A6B0DFCB5}" dt="2022-11-28T18:42:32.233" v="2933" actId="20577"/>
          <ac:spMkLst>
            <pc:docMk/>
            <pc:sldMk cId="324329007" sldId="413"/>
            <ac:spMk id="2" creationId="{FDDDDB77-15B6-649D-490E-A6DDAEB6DB7D}"/>
          </ac:spMkLst>
        </pc:spChg>
        <pc:spChg chg="mod">
          <ac:chgData name="Zhang, Ming" userId="b82a8543-f1f7-489a-9aa1-19dfec147758" providerId="ADAL" clId="{E84B7880-DBB8-431D-BD98-586A6B0DFCB5}" dt="2022-11-28T18:45:16.609" v="3004" actId="313"/>
          <ac:spMkLst>
            <pc:docMk/>
            <pc:sldMk cId="324329007" sldId="413"/>
            <ac:spMk id="3" creationId="{9C18B040-FB3B-DA3B-B805-C1D2E6CC90D6}"/>
          </ac:spMkLst>
        </pc:spChg>
      </pc:sldChg>
      <pc:sldChg chg="modSp new mod">
        <pc:chgData name="Zhang, Ming" userId="b82a8543-f1f7-489a-9aa1-19dfec147758" providerId="ADAL" clId="{E84B7880-DBB8-431D-BD98-586A6B0DFCB5}" dt="2022-11-28T18:46:54.118" v="3055" actId="255"/>
        <pc:sldMkLst>
          <pc:docMk/>
          <pc:sldMk cId="3896610801" sldId="414"/>
        </pc:sldMkLst>
        <pc:spChg chg="mod">
          <ac:chgData name="Zhang, Ming" userId="b82a8543-f1f7-489a-9aa1-19dfec147758" providerId="ADAL" clId="{E84B7880-DBB8-431D-BD98-586A6B0DFCB5}" dt="2022-11-28T18:46:20.087" v="3044" actId="20577"/>
          <ac:spMkLst>
            <pc:docMk/>
            <pc:sldMk cId="3896610801" sldId="414"/>
            <ac:spMk id="2" creationId="{093BD7A6-8C09-0EE3-DEF6-A6B19ACBD5CC}"/>
          </ac:spMkLst>
        </pc:spChg>
        <pc:spChg chg="mod">
          <ac:chgData name="Zhang, Ming" userId="b82a8543-f1f7-489a-9aa1-19dfec147758" providerId="ADAL" clId="{E84B7880-DBB8-431D-BD98-586A6B0DFCB5}" dt="2022-11-28T18:46:54.118" v="3055" actId="255"/>
          <ac:spMkLst>
            <pc:docMk/>
            <pc:sldMk cId="3896610801" sldId="414"/>
            <ac:spMk id="3" creationId="{F0ACF209-0695-B765-DD5C-10C202398AA6}"/>
          </ac:spMkLst>
        </pc:spChg>
      </pc:sldChg>
      <pc:sldChg chg="modSp new mod">
        <pc:chgData name="Zhang, Ming" userId="b82a8543-f1f7-489a-9aa1-19dfec147758" providerId="ADAL" clId="{E84B7880-DBB8-431D-BD98-586A6B0DFCB5}" dt="2022-11-28T18:49:22.919" v="3127" actId="20577"/>
        <pc:sldMkLst>
          <pc:docMk/>
          <pc:sldMk cId="2789894616" sldId="415"/>
        </pc:sldMkLst>
        <pc:spChg chg="mod">
          <ac:chgData name="Zhang, Ming" userId="b82a8543-f1f7-489a-9aa1-19dfec147758" providerId="ADAL" clId="{E84B7880-DBB8-431D-BD98-586A6B0DFCB5}" dt="2022-11-28T18:47:18.855" v="3081" actId="20577"/>
          <ac:spMkLst>
            <pc:docMk/>
            <pc:sldMk cId="2789894616" sldId="415"/>
            <ac:spMk id="2" creationId="{250CB781-990F-C260-391C-1FC4F595027C}"/>
          </ac:spMkLst>
        </pc:spChg>
        <pc:spChg chg="mod">
          <ac:chgData name="Zhang, Ming" userId="b82a8543-f1f7-489a-9aa1-19dfec147758" providerId="ADAL" clId="{E84B7880-DBB8-431D-BD98-586A6B0DFCB5}" dt="2022-11-28T18:49:22.919" v="3127" actId="20577"/>
          <ac:spMkLst>
            <pc:docMk/>
            <pc:sldMk cId="2789894616" sldId="415"/>
            <ac:spMk id="3" creationId="{4F218DDB-0431-A796-2A68-791BA6FA0B37}"/>
          </ac:spMkLst>
        </pc:spChg>
      </pc:sldChg>
      <pc:sldChg chg="modSp add mod">
        <pc:chgData name="Zhang, Ming" userId="b82a8543-f1f7-489a-9aa1-19dfec147758" providerId="ADAL" clId="{E84B7880-DBB8-431D-BD98-586A6B0DFCB5}" dt="2022-11-28T18:54:25.702" v="3212" actId="20577"/>
        <pc:sldMkLst>
          <pc:docMk/>
          <pc:sldMk cId="3021466605" sldId="416"/>
        </pc:sldMkLst>
        <pc:spChg chg="mod">
          <ac:chgData name="Zhang, Ming" userId="b82a8543-f1f7-489a-9aa1-19dfec147758" providerId="ADAL" clId="{E84B7880-DBB8-431D-BD98-586A6B0DFCB5}" dt="2022-11-28T18:49:54.894" v="3140" actId="20577"/>
          <ac:spMkLst>
            <pc:docMk/>
            <pc:sldMk cId="3021466605" sldId="416"/>
            <ac:spMk id="2" creationId="{250CB781-990F-C260-391C-1FC4F595027C}"/>
          </ac:spMkLst>
        </pc:spChg>
        <pc:spChg chg="mod">
          <ac:chgData name="Zhang, Ming" userId="b82a8543-f1f7-489a-9aa1-19dfec147758" providerId="ADAL" clId="{E84B7880-DBB8-431D-BD98-586A6B0DFCB5}" dt="2022-11-28T18:54:25.702" v="3212" actId="20577"/>
          <ac:spMkLst>
            <pc:docMk/>
            <pc:sldMk cId="3021466605" sldId="416"/>
            <ac:spMk id="3" creationId="{4F218DDB-0431-A796-2A68-791BA6FA0B37}"/>
          </ac:spMkLst>
        </pc:spChg>
      </pc:sldChg>
      <pc:sldChg chg="addSp modSp add mod">
        <pc:chgData name="Zhang, Ming" userId="b82a8543-f1f7-489a-9aa1-19dfec147758" providerId="ADAL" clId="{E84B7880-DBB8-431D-BD98-586A6B0DFCB5}" dt="2022-11-28T18:59:06.806" v="3311" actId="20577"/>
        <pc:sldMkLst>
          <pc:docMk/>
          <pc:sldMk cId="1197668479" sldId="417"/>
        </pc:sldMkLst>
        <pc:spChg chg="mod">
          <ac:chgData name="Zhang, Ming" userId="b82a8543-f1f7-489a-9aa1-19dfec147758" providerId="ADAL" clId="{E84B7880-DBB8-431D-BD98-586A6B0DFCB5}" dt="2022-11-28T18:59:06.806" v="3311" actId="20577"/>
          <ac:spMkLst>
            <pc:docMk/>
            <pc:sldMk cId="1197668479" sldId="417"/>
            <ac:spMk id="3" creationId="{4F218DDB-0431-A796-2A68-791BA6FA0B37}"/>
          </ac:spMkLst>
        </pc:spChg>
        <pc:picChg chg="add mod">
          <ac:chgData name="Zhang, Ming" userId="b82a8543-f1f7-489a-9aa1-19dfec147758" providerId="ADAL" clId="{E84B7880-DBB8-431D-BD98-586A6B0DFCB5}" dt="2022-11-28T18:58:50.138" v="3306" actId="1076"/>
          <ac:picMkLst>
            <pc:docMk/>
            <pc:sldMk cId="1197668479" sldId="417"/>
            <ac:picMk id="5" creationId="{714E293B-CBB6-06C8-6544-BC6F5B2F1556}"/>
          </ac:picMkLst>
        </pc:picChg>
      </pc:sldChg>
      <pc:sldChg chg="modSp add mod">
        <pc:chgData name="Zhang, Ming" userId="b82a8543-f1f7-489a-9aa1-19dfec147758" providerId="ADAL" clId="{E84B7880-DBB8-431D-BD98-586A6B0DFCB5}" dt="2022-11-28T19:03:15.967" v="3380" actId="20577"/>
        <pc:sldMkLst>
          <pc:docMk/>
          <pc:sldMk cId="951925120" sldId="418"/>
        </pc:sldMkLst>
        <pc:spChg chg="mod">
          <ac:chgData name="Zhang, Ming" userId="b82a8543-f1f7-489a-9aa1-19dfec147758" providerId="ADAL" clId="{E84B7880-DBB8-431D-BD98-586A6B0DFCB5}" dt="2022-11-28T19:00:22.446" v="3315" actId="20577"/>
          <ac:spMkLst>
            <pc:docMk/>
            <pc:sldMk cId="951925120" sldId="418"/>
            <ac:spMk id="2" creationId="{250CB781-990F-C260-391C-1FC4F595027C}"/>
          </ac:spMkLst>
        </pc:spChg>
        <pc:spChg chg="mod">
          <ac:chgData name="Zhang, Ming" userId="b82a8543-f1f7-489a-9aa1-19dfec147758" providerId="ADAL" clId="{E84B7880-DBB8-431D-BD98-586A6B0DFCB5}" dt="2022-11-28T19:03:15.967" v="3380" actId="20577"/>
          <ac:spMkLst>
            <pc:docMk/>
            <pc:sldMk cId="951925120" sldId="418"/>
            <ac:spMk id="3" creationId="{4F218DDB-0431-A796-2A68-791BA6FA0B37}"/>
          </ac:spMkLst>
        </pc:spChg>
      </pc:sldChg>
      <pc:sldChg chg="modSp new mod">
        <pc:chgData name="Zhang, Ming" userId="b82a8543-f1f7-489a-9aa1-19dfec147758" providerId="ADAL" clId="{E84B7880-DBB8-431D-BD98-586A6B0DFCB5}" dt="2022-11-28T19:08:31.174" v="3643" actId="20577"/>
        <pc:sldMkLst>
          <pc:docMk/>
          <pc:sldMk cId="1198775232" sldId="419"/>
        </pc:sldMkLst>
        <pc:spChg chg="mod">
          <ac:chgData name="Zhang, Ming" userId="b82a8543-f1f7-489a-9aa1-19dfec147758" providerId="ADAL" clId="{E84B7880-DBB8-431D-BD98-586A6B0DFCB5}" dt="2022-11-28T19:03:52.687" v="3409" actId="20577"/>
          <ac:spMkLst>
            <pc:docMk/>
            <pc:sldMk cId="1198775232" sldId="419"/>
            <ac:spMk id="2" creationId="{E43E29F6-59E6-4168-BC48-A7FD843500DA}"/>
          </ac:spMkLst>
        </pc:spChg>
        <pc:spChg chg="mod">
          <ac:chgData name="Zhang, Ming" userId="b82a8543-f1f7-489a-9aa1-19dfec147758" providerId="ADAL" clId="{E84B7880-DBB8-431D-BD98-586A6B0DFCB5}" dt="2022-11-28T19:08:31.174" v="3643" actId="20577"/>
          <ac:spMkLst>
            <pc:docMk/>
            <pc:sldMk cId="1198775232" sldId="419"/>
            <ac:spMk id="3" creationId="{8D5F5B7E-9A7F-CA3B-93F4-AF40DEC77EE6}"/>
          </ac:spMkLst>
        </pc:spChg>
      </pc:sldChg>
      <pc:sldChg chg="addSp delSp modSp new mod">
        <pc:chgData name="Zhang, Ming" userId="b82a8543-f1f7-489a-9aa1-19dfec147758" providerId="ADAL" clId="{E84B7880-DBB8-431D-BD98-586A6B0DFCB5}" dt="2022-11-28T19:10:30.061" v="3665" actId="14100"/>
        <pc:sldMkLst>
          <pc:docMk/>
          <pc:sldMk cId="2929044250" sldId="420"/>
        </pc:sldMkLst>
        <pc:spChg chg="mod">
          <ac:chgData name="Zhang, Ming" userId="b82a8543-f1f7-489a-9aa1-19dfec147758" providerId="ADAL" clId="{E84B7880-DBB8-431D-BD98-586A6B0DFCB5}" dt="2022-11-28T19:10:09.832" v="3661" actId="20577"/>
          <ac:spMkLst>
            <pc:docMk/>
            <pc:sldMk cId="2929044250" sldId="420"/>
            <ac:spMk id="2" creationId="{269586F5-71E2-43F4-95D3-275D909E9EA8}"/>
          </ac:spMkLst>
        </pc:spChg>
        <pc:spChg chg="del">
          <ac:chgData name="Zhang, Ming" userId="b82a8543-f1f7-489a-9aa1-19dfec147758" providerId="ADAL" clId="{E84B7880-DBB8-431D-BD98-586A6B0DFCB5}" dt="2022-11-28T19:10:25.734" v="3662" actId="478"/>
          <ac:spMkLst>
            <pc:docMk/>
            <pc:sldMk cId="2929044250" sldId="420"/>
            <ac:spMk id="3" creationId="{B6FC609A-C87E-4EB8-165C-50345B6E2F9F}"/>
          </ac:spMkLst>
        </pc:spChg>
        <pc:picChg chg="add mod">
          <ac:chgData name="Zhang, Ming" userId="b82a8543-f1f7-489a-9aa1-19dfec147758" providerId="ADAL" clId="{E84B7880-DBB8-431D-BD98-586A6B0DFCB5}" dt="2022-11-28T19:10:30.061" v="3665" actId="14100"/>
          <ac:picMkLst>
            <pc:docMk/>
            <pc:sldMk cId="2929044250" sldId="420"/>
            <ac:picMk id="5" creationId="{789BF1F8-2F1A-75B1-7BEA-3B86B35063E0}"/>
          </ac:picMkLst>
        </pc:picChg>
      </pc:sldChg>
      <pc:sldChg chg="modSp new mod">
        <pc:chgData name="Zhang, Ming" userId="b82a8543-f1f7-489a-9aa1-19dfec147758" providerId="ADAL" clId="{E84B7880-DBB8-431D-BD98-586A6B0DFCB5}" dt="2022-11-28T19:18:55.702" v="3806" actId="20577"/>
        <pc:sldMkLst>
          <pc:docMk/>
          <pc:sldMk cId="4266874989" sldId="421"/>
        </pc:sldMkLst>
        <pc:spChg chg="mod">
          <ac:chgData name="Zhang, Ming" userId="b82a8543-f1f7-489a-9aa1-19dfec147758" providerId="ADAL" clId="{E84B7880-DBB8-431D-BD98-586A6B0DFCB5}" dt="2022-11-28T19:12:16.931" v="3713" actId="14100"/>
          <ac:spMkLst>
            <pc:docMk/>
            <pc:sldMk cId="4266874989" sldId="421"/>
            <ac:spMk id="2" creationId="{15F30285-B14B-8302-198C-B3C1F68755A4}"/>
          </ac:spMkLst>
        </pc:spChg>
        <pc:spChg chg="mod">
          <ac:chgData name="Zhang, Ming" userId="b82a8543-f1f7-489a-9aa1-19dfec147758" providerId="ADAL" clId="{E84B7880-DBB8-431D-BD98-586A6B0DFCB5}" dt="2022-11-28T19:18:55.702" v="3806" actId="20577"/>
          <ac:spMkLst>
            <pc:docMk/>
            <pc:sldMk cId="4266874989" sldId="421"/>
            <ac:spMk id="3" creationId="{32F6CE78-58DD-A232-9EE9-8DCA8BE492C8}"/>
          </ac:spMkLst>
        </pc:spChg>
      </pc:sldChg>
    </pc:docChg>
  </pc:docChgLst>
  <pc:docChgLst>
    <pc:chgData name="Zhang, Ming" userId="b82a8543-f1f7-489a-9aa1-19dfec147758" providerId="ADAL" clId="{D36A797C-32C2-4B09-8271-A88115709C39}"/>
    <pc:docChg chg="custSel modSld">
      <pc:chgData name="Zhang, Ming" userId="b82a8543-f1f7-489a-9aa1-19dfec147758" providerId="ADAL" clId="{D36A797C-32C2-4B09-8271-A88115709C39}" dt="2022-10-26T17:04:11.531" v="3" actId="1076"/>
      <pc:docMkLst>
        <pc:docMk/>
      </pc:docMkLst>
      <pc:sldChg chg="delSp modSp mod">
        <pc:chgData name="Zhang, Ming" userId="b82a8543-f1f7-489a-9aa1-19dfec147758" providerId="ADAL" clId="{D36A797C-32C2-4B09-8271-A88115709C39}" dt="2022-10-26T17:04:11.531" v="3" actId="1076"/>
        <pc:sldMkLst>
          <pc:docMk/>
          <pc:sldMk cId="3795430462" sldId="300"/>
        </pc:sldMkLst>
        <pc:picChg chg="del">
          <ac:chgData name="Zhang, Ming" userId="b82a8543-f1f7-489a-9aa1-19dfec147758" providerId="ADAL" clId="{D36A797C-32C2-4B09-8271-A88115709C39}" dt="2022-10-26T17:04:04.580" v="0" actId="478"/>
          <ac:picMkLst>
            <pc:docMk/>
            <pc:sldMk cId="3795430462" sldId="300"/>
            <ac:picMk id="4" creationId="{9E564D22-6ED3-5DAB-486B-EB6E279A9731}"/>
          </ac:picMkLst>
        </pc:picChg>
        <pc:picChg chg="mod">
          <ac:chgData name="Zhang, Ming" userId="b82a8543-f1f7-489a-9aa1-19dfec147758" providerId="ADAL" clId="{D36A797C-32C2-4B09-8271-A88115709C39}" dt="2022-10-26T17:04:11.531" v="3" actId="1076"/>
          <ac:picMkLst>
            <pc:docMk/>
            <pc:sldMk cId="3795430462" sldId="300"/>
            <ac:picMk id="7" creationId="{7118B56E-8D06-BA84-F72F-27ED0C56114E}"/>
          </ac:picMkLst>
        </pc:picChg>
      </pc:sldChg>
    </pc:docChg>
  </pc:docChgLst>
  <pc:docChgLst>
    <pc:chgData name="Ming Zhang" userId="c42c0673-24fb-471d-a251-3b1ad47dea15" providerId="ADAL" clId="{0349D8AC-B0A2-4A43-B216-AC1301262B5D}"/>
    <pc:docChg chg="modNotesMaster">
      <pc:chgData name="Ming Zhang" userId="c42c0673-24fb-471d-a251-3b1ad47dea15" providerId="ADAL" clId="{0349D8AC-B0A2-4A43-B216-AC1301262B5D}" dt="2019-09-09T18:14:36.655" v="0"/>
      <pc:docMkLst>
        <pc:docMk/>
      </pc:docMkLst>
    </pc:docChg>
  </pc:docChgLst>
  <pc:docChgLst>
    <pc:chgData name="Zhang, Ming" userId="b82a8543-f1f7-489a-9aa1-19dfec147758" providerId="ADAL" clId="{E20007F4-0BC8-40E3-8569-321772E0E5F8}"/>
    <pc:docChg chg="undo custSel addSld delSld modSld sldOrd">
      <pc:chgData name="Zhang, Ming" userId="b82a8543-f1f7-489a-9aa1-19dfec147758" providerId="ADAL" clId="{E20007F4-0BC8-40E3-8569-321772E0E5F8}" dt="2022-11-29T19:05:16.178" v="3919" actId="2085"/>
      <pc:docMkLst>
        <pc:docMk/>
      </pc:docMkLst>
      <pc:sldChg chg="modSp mod">
        <pc:chgData name="Zhang, Ming" userId="b82a8543-f1f7-489a-9aa1-19dfec147758" providerId="ADAL" clId="{E20007F4-0BC8-40E3-8569-321772E0E5F8}" dt="2022-11-29T13:56:29.202" v="33" actId="20577"/>
        <pc:sldMkLst>
          <pc:docMk/>
          <pc:sldMk cId="2671960317" sldId="260"/>
        </pc:sldMkLst>
        <pc:spChg chg="mod">
          <ac:chgData name="Zhang, Ming" userId="b82a8543-f1f7-489a-9aa1-19dfec147758" providerId="ADAL" clId="{E20007F4-0BC8-40E3-8569-321772E0E5F8}" dt="2022-11-29T13:56:29.202" v="33" actId="20577"/>
          <ac:spMkLst>
            <pc:docMk/>
            <pc:sldMk cId="2671960317" sldId="260"/>
            <ac:spMk id="4" creationId="{00000000-0000-0000-0000-000000000000}"/>
          </ac:spMkLst>
        </pc:spChg>
      </pc:sldChg>
      <pc:sldChg chg="modSp mod">
        <pc:chgData name="Zhang, Ming" userId="b82a8543-f1f7-489a-9aa1-19dfec147758" providerId="ADAL" clId="{E20007F4-0BC8-40E3-8569-321772E0E5F8}" dt="2022-11-29T13:57:00.910" v="102" actId="20577"/>
        <pc:sldMkLst>
          <pc:docMk/>
          <pc:sldMk cId="5946082" sldId="268"/>
        </pc:sldMkLst>
        <pc:spChg chg="mod">
          <ac:chgData name="Zhang, Ming" userId="b82a8543-f1f7-489a-9aa1-19dfec147758" providerId="ADAL" clId="{E20007F4-0BC8-40E3-8569-321772E0E5F8}" dt="2022-11-29T13:57:00.910" v="102" actId="20577"/>
          <ac:spMkLst>
            <pc:docMk/>
            <pc:sldMk cId="5946082" sldId="268"/>
            <ac:spMk id="3" creationId="{00000000-0000-0000-0000-000000000000}"/>
          </ac:spMkLst>
        </pc:spChg>
      </pc:sldChg>
      <pc:sldChg chg="modSp mod">
        <pc:chgData name="Zhang, Ming" userId="b82a8543-f1f7-489a-9aa1-19dfec147758" providerId="ADAL" clId="{E20007F4-0BC8-40E3-8569-321772E0E5F8}" dt="2022-11-29T13:58:13.493" v="167" actId="1076"/>
        <pc:sldMkLst>
          <pc:docMk/>
          <pc:sldMk cId="1049200191" sldId="345"/>
        </pc:sldMkLst>
        <pc:spChg chg="mod">
          <ac:chgData name="Zhang, Ming" userId="b82a8543-f1f7-489a-9aa1-19dfec147758" providerId="ADAL" clId="{E20007F4-0BC8-40E3-8569-321772E0E5F8}" dt="2022-11-29T13:57:35.513" v="150" actId="20577"/>
          <ac:spMkLst>
            <pc:docMk/>
            <pc:sldMk cId="1049200191" sldId="345"/>
            <ac:spMk id="2" creationId="{00000000-0000-0000-0000-000000000000}"/>
          </ac:spMkLst>
        </pc:spChg>
        <pc:spChg chg="mod">
          <ac:chgData name="Zhang, Ming" userId="b82a8543-f1f7-489a-9aa1-19dfec147758" providerId="ADAL" clId="{E20007F4-0BC8-40E3-8569-321772E0E5F8}" dt="2022-11-29T13:58:13.493" v="167" actId="1076"/>
          <ac:spMkLst>
            <pc:docMk/>
            <pc:sldMk cId="1049200191" sldId="345"/>
            <ac:spMk id="5" creationId="{C96DDF3B-7458-732F-7C38-E5A9E47058BB}"/>
          </ac:spMkLst>
        </pc:spChg>
      </pc:sldChg>
      <pc:sldChg chg="del">
        <pc:chgData name="Zhang, Ming" userId="b82a8543-f1f7-489a-9aa1-19dfec147758" providerId="ADAL" clId="{E20007F4-0BC8-40E3-8569-321772E0E5F8}" dt="2022-11-29T15:48:40.756" v="1910" actId="47"/>
        <pc:sldMkLst>
          <pc:docMk/>
          <pc:sldMk cId="3596006652" sldId="346"/>
        </pc:sldMkLst>
      </pc:sldChg>
      <pc:sldChg chg="modSp mod">
        <pc:chgData name="Zhang, Ming" userId="b82a8543-f1f7-489a-9aa1-19dfec147758" providerId="ADAL" clId="{E20007F4-0BC8-40E3-8569-321772E0E5F8}" dt="2022-11-29T13:57:16.439" v="112" actId="20577"/>
        <pc:sldMkLst>
          <pc:docMk/>
          <pc:sldMk cId="2934890774" sldId="352"/>
        </pc:sldMkLst>
        <pc:spChg chg="mod">
          <ac:chgData name="Zhang, Ming" userId="b82a8543-f1f7-489a-9aa1-19dfec147758" providerId="ADAL" clId="{E20007F4-0BC8-40E3-8569-321772E0E5F8}" dt="2022-11-29T13:57:16.439" v="112" actId="20577"/>
          <ac:spMkLst>
            <pc:docMk/>
            <pc:sldMk cId="2934890774" sldId="352"/>
            <ac:spMk id="6" creationId="{5A31ACBC-ED41-BA7B-410E-C71BE39BD59A}"/>
          </ac:spMkLst>
        </pc:spChg>
      </pc:sldChg>
      <pc:sldChg chg="del">
        <pc:chgData name="Zhang, Ming" userId="b82a8543-f1f7-489a-9aa1-19dfec147758" providerId="ADAL" clId="{E20007F4-0BC8-40E3-8569-321772E0E5F8}" dt="2022-11-29T16:58:45.597" v="3677" actId="47"/>
        <pc:sldMkLst>
          <pc:docMk/>
          <pc:sldMk cId="406933875" sldId="373"/>
        </pc:sldMkLst>
      </pc:sldChg>
      <pc:sldChg chg="del">
        <pc:chgData name="Zhang, Ming" userId="b82a8543-f1f7-489a-9aa1-19dfec147758" providerId="ADAL" clId="{E20007F4-0BC8-40E3-8569-321772E0E5F8}" dt="2022-11-29T13:57:08.914" v="103" actId="47"/>
        <pc:sldMkLst>
          <pc:docMk/>
          <pc:sldMk cId="2111360579" sldId="385"/>
        </pc:sldMkLst>
      </pc:sldChg>
      <pc:sldChg chg="addSp delSp modSp mod">
        <pc:chgData name="Zhang, Ming" userId="b82a8543-f1f7-489a-9aa1-19dfec147758" providerId="ADAL" clId="{E20007F4-0BC8-40E3-8569-321772E0E5F8}" dt="2022-11-29T14:11:27.467" v="509" actId="1076"/>
        <pc:sldMkLst>
          <pc:docMk/>
          <pc:sldMk cId="1966820819" sldId="386"/>
        </pc:sldMkLst>
        <pc:spChg chg="mod">
          <ac:chgData name="Zhang, Ming" userId="b82a8543-f1f7-489a-9aa1-19dfec147758" providerId="ADAL" clId="{E20007F4-0BC8-40E3-8569-321772E0E5F8}" dt="2022-11-29T14:08:05.223" v="430" actId="20577"/>
          <ac:spMkLst>
            <pc:docMk/>
            <pc:sldMk cId="1966820819" sldId="386"/>
            <ac:spMk id="2" creationId="{408A3B2F-2DE7-F1E6-3444-910717BAABBE}"/>
          </ac:spMkLst>
        </pc:spChg>
        <pc:spChg chg="mod">
          <ac:chgData name="Zhang, Ming" userId="b82a8543-f1f7-489a-9aa1-19dfec147758" providerId="ADAL" clId="{E20007F4-0BC8-40E3-8569-321772E0E5F8}" dt="2022-11-29T14:11:20.562" v="506" actId="20577"/>
          <ac:spMkLst>
            <pc:docMk/>
            <pc:sldMk cId="1966820819" sldId="386"/>
            <ac:spMk id="3" creationId="{EC983707-8593-9D15-409E-A7948E65DE06}"/>
          </ac:spMkLst>
        </pc:spChg>
        <pc:picChg chg="del">
          <ac:chgData name="Zhang, Ming" userId="b82a8543-f1f7-489a-9aa1-19dfec147758" providerId="ADAL" clId="{E20007F4-0BC8-40E3-8569-321772E0E5F8}" dt="2022-11-29T14:08:15.733" v="431" actId="478"/>
          <ac:picMkLst>
            <pc:docMk/>
            <pc:sldMk cId="1966820819" sldId="386"/>
            <ac:picMk id="5" creationId="{8ABD363C-D82F-A99E-88F8-BF77D1B38453}"/>
          </ac:picMkLst>
        </pc:picChg>
        <pc:picChg chg="add mod">
          <ac:chgData name="Zhang, Ming" userId="b82a8543-f1f7-489a-9aa1-19dfec147758" providerId="ADAL" clId="{E20007F4-0BC8-40E3-8569-321772E0E5F8}" dt="2022-11-29T14:11:27.467" v="509" actId="1076"/>
          <ac:picMkLst>
            <pc:docMk/>
            <pc:sldMk cId="1966820819" sldId="386"/>
            <ac:picMk id="6" creationId="{C82F2D8D-FC11-39BD-5563-9330A8C43B7D}"/>
          </ac:picMkLst>
        </pc:picChg>
      </pc:sldChg>
      <pc:sldChg chg="delSp modSp mod">
        <pc:chgData name="Zhang, Ming" userId="b82a8543-f1f7-489a-9aa1-19dfec147758" providerId="ADAL" clId="{E20007F4-0BC8-40E3-8569-321772E0E5F8}" dt="2022-11-29T14:07:29.721" v="398" actId="20577"/>
        <pc:sldMkLst>
          <pc:docMk/>
          <pc:sldMk cId="1366856013" sldId="387"/>
        </pc:sldMkLst>
        <pc:spChg chg="mod">
          <ac:chgData name="Zhang, Ming" userId="b82a8543-f1f7-489a-9aa1-19dfec147758" providerId="ADAL" clId="{E20007F4-0BC8-40E3-8569-321772E0E5F8}" dt="2022-11-29T14:04:01.154" v="319" actId="20577"/>
          <ac:spMkLst>
            <pc:docMk/>
            <pc:sldMk cId="1366856013" sldId="387"/>
            <ac:spMk id="2" creationId="{00000000-0000-0000-0000-000000000000}"/>
          </ac:spMkLst>
        </pc:spChg>
        <pc:spChg chg="mod">
          <ac:chgData name="Zhang, Ming" userId="b82a8543-f1f7-489a-9aa1-19dfec147758" providerId="ADAL" clId="{E20007F4-0BC8-40E3-8569-321772E0E5F8}" dt="2022-11-29T14:07:29.721" v="398" actId="20577"/>
          <ac:spMkLst>
            <pc:docMk/>
            <pc:sldMk cId="1366856013" sldId="387"/>
            <ac:spMk id="5" creationId="{C96DDF3B-7458-732F-7C38-E5A9E47058BB}"/>
          </ac:spMkLst>
        </pc:spChg>
        <pc:picChg chg="del">
          <ac:chgData name="Zhang, Ming" userId="b82a8543-f1f7-489a-9aa1-19dfec147758" providerId="ADAL" clId="{E20007F4-0BC8-40E3-8569-321772E0E5F8}" dt="2022-11-29T14:04:23.894" v="324" actId="478"/>
          <ac:picMkLst>
            <pc:docMk/>
            <pc:sldMk cId="1366856013" sldId="387"/>
            <ac:picMk id="4" creationId="{B5207FAA-F808-E3D2-F6FE-2A7E32DA5483}"/>
          </ac:picMkLst>
        </pc:picChg>
      </pc:sldChg>
      <pc:sldChg chg="addSp delSp modSp mod">
        <pc:chgData name="Zhang, Ming" userId="b82a8543-f1f7-489a-9aa1-19dfec147758" providerId="ADAL" clId="{E20007F4-0BC8-40E3-8569-321772E0E5F8}" dt="2022-11-29T15:06:40.464" v="1212" actId="478"/>
        <pc:sldMkLst>
          <pc:docMk/>
          <pc:sldMk cId="3268539498" sldId="388"/>
        </pc:sldMkLst>
        <pc:spChg chg="mod">
          <ac:chgData name="Zhang, Ming" userId="b82a8543-f1f7-489a-9aa1-19dfec147758" providerId="ADAL" clId="{E20007F4-0BC8-40E3-8569-321772E0E5F8}" dt="2022-11-29T14:15:22.265" v="524" actId="14100"/>
          <ac:spMkLst>
            <pc:docMk/>
            <pc:sldMk cId="3268539498" sldId="388"/>
            <ac:spMk id="2" creationId="{408A3B2F-2DE7-F1E6-3444-910717BAABBE}"/>
          </ac:spMkLst>
        </pc:spChg>
        <pc:spChg chg="del">
          <ac:chgData name="Zhang, Ming" userId="b82a8543-f1f7-489a-9aa1-19dfec147758" providerId="ADAL" clId="{E20007F4-0BC8-40E3-8569-321772E0E5F8}" dt="2022-11-29T14:15:32.739" v="525" actId="478"/>
          <ac:spMkLst>
            <pc:docMk/>
            <pc:sldMk cId="3268539498" sldId="388"/>
            <ac:spMk id="3" creationId="{EC983707-8593-9D15-409E-A7948E65DE06}"/>
          </ac:spMkLst>
        </pc:spChg>
        <pc:spChg chg="add del mod">
          <ac:chgData name="Zhang, Ming" userId="b82a8543-f1f7-489a-9aa1-19dfec147758" providerId="ADAL" clId="{E20007F4-0BC8-40E3-8569-321772E0E5F8}" dt="2022-11-29T14:15:44.401" v="527" actId="478"/>
          <ac:spMkLst>
            <pc:docMk/>
            <pc:sldMk cId="3268539498" sldId="388"/>
            <ac:spMk id="4" creationId="{E45EF363-D302-4049-249E-F6DB2CED00EA}"/>
          </ac:spMkLst>
        </pc:spChg>
        <pc:spChg chg="add del mod">
          <ac:chgData name="Zhang, Ming" userId="b82a8543-f1f7-489a-9aa1-19dfec147758" providerId="ADAL" clId="{E20007F4-0BC8-40E3-8569-321772E0E5F8}" dt="2022-11-29T15:06:40.464" v="1212" actId="478"/>
          <ac:spMkLst>
            <pc:docMk/>
            <pc:sldMk cId="3268539498" sldId="388"/>
            <ac:spMk id="9" creationId="{3202749D-7CD7-82BA-BA61-2F8CD4442E7C}"/>
          </ac:spMkLst>
        </pc:spChg>
        <pc:picChg chg="del">
          <ac:chgData name="Zhang, Ming" userId="b82a8543-f1f7-489a-9aa1-19dfec147758" providerId="ADAL" clId="{E20007F4-0BC8-40E3-8569-321772E0E5F8}" dt="2022-11-29T14:15:41.403" v="526" actId="478"/>
          <ac:picMkLst>
            <pc:docMk/>
            <pc:sldMk cId="3268539498" sldId="388"/>
            <ac:picMk id="6" creationId="{64EA7021-6058-9C95-6D46-5D4911822259}"/>
          </ac:picMkLst>
        </pc:picChg>
        <pc:picChg chg="add mod">
          <ac:chgData name="Zhang, Ming" userId="b82a8543-f1f7-489a-9aa1-19dfec147758" providerId="ADAL" clId="{E20007F4-0BC8-40E3-8569-321772E0E5F8}" dt="2022-11-29T14:16:02.433" v="531" actId="14100"/>
          <ac:picMkLst>
            <pc:docMk/>
            <pc:sldMk cId="3268539498" sldId="388"/>
            <ac:picMk id="7" creationId="{A65B2698-3F14-2F3D-EFD5-A7C37C301272}"/>
          </ac:picMkLst>
        </pc:picChg>
      </pc:sldChg>
      <pc:sldChg chg="delSp modSp mod">
        <pc:chgData name="Zhang, Ming" userId="b82a8543-f1f7-489a-9aa1-19dfec147758" providerId="ADAL" clId="{E20007F4-0BC8-40E3-8569-321772E0E5F8}" dt="2022-11-29T14:22:23.772" v="707" actId="255"/>
        <pc:sldMkLst>
          <pc:docMk/>
          <pc:sldMk cId="3111730146" sldId="389"/>
        </pc:sldMkLst>
        <pc:spChg chg="mod">
          <ac:chgData name="Zhang, Ming" userId="b82a8543-f1f7-489a-9aa1-19dfec147758" providerId="ADAL" clId="{E20007F4-0BC8-40E3-8569-321772E0E5F8}" dt="2022-11-29T14:17:48.772" v="546" actId="20577"/>
          <ac:spMkLst>
            <pc:docMk/>
            <pc:sldMk cId="3111730146" sldId="389"/>
            <ac:spMk id="2" creationId="{5EB03D1D-04B3-5F6F-0A50-7FCFFFCDD95F}"/>
          </ac:spMkLst>
        </pc:spChg>
        <pc:spChg chg="mod">
          <ac:chgData name="Zhang, Ming" userId="b82a8543-f1f7-489a-9aa1-19dfec147758" providerId="ADAL" clId="{E20007F4-0BC8-40E3-8569-321772E0E5F8}" dt="2022-11-29T14:22:23.772" v="707" actId="255"/>
          <ac:spMkLst>
            <pc:docMk/>
            <pc:sldMk cId="3111730146" sldId="389"/>
            <ac:spMk id="3" creationId="{EDF24591-8631-F5A5-1870-61A5F0B464E9}"/>
          </ac:spMkLst>
        </pc:spChg>
        <pc:picChg chg="del">
          <ac:chgData name="Zhang, Ming" userId="b82a8543-f1f7-489a-9aa1-19dfec147758" providerId="ADAL" clId="{E20007F4-0BC8-40E3-8569-321772E0E5F8}" dt="2022-11-29T14:17:51.666" v="547" actId="478"/>
          <ac:picMkLst>
            <pc:docMk/>
            <pc:sldMk cId="3111730146" sldId="389"/>
            <ac:picMk id="5" creationId="{E60F9F21-7C4B-50FD-2CB9-C72AA1CE30C5}"/>
          </ac:picMkLst>
        </pc:picChg>
      </pc:sldChg>
      <pc:sldChg chg="addSp delSp modSp mod">
        <pc:chgData name="Zhang, Ming" userId="b82a8543-f1f7-489a-9aa1-19dfec147758" providerId="ADAL" clId="{E20007F4-0BC8-40E3-8569-321772E0E5F8}" dt="2022-11-29T14:40:52.191" v="777" actId="14100"/>
        <pc:sldMkLst>
          <pc:docMk/>
          <pc:sldMk cId="4168905697" sldId="390"/>
        </pc:sldMkLst>
        <pc:spChg chg="mod">
          <ac:chgData name="Zhang, Ming" userId="b82a8543-f1f7-489a-9aa1-19dfec147758" providerId="ADAL" clId="{E20007F4-0BC8-40E3-8569-321772E0E5F8}" dt="2022-11-29T14:36:41.330" v="733" actId="20577"/>
          <ac:spMkLst>
            <pc:docMk/>
            <pc:sldMk cId="4168905697" sldId="390"/>
            <ac:spMk id="2" creationId="{EAE9E800-F1C5-D121-533D-22E9B129D91C}"/>
          </ac:spMkLst>
        </pc:spChg>
        <pc:spChg chg="mod">
          <ac:chgData name="Zhang, Ming" userId="b82a8543-f1f7-489a-9aa1-19dfec147758" providerId="ADAL" clId="{E20007F4-0BC8-40E3-8569-321772E0E5F8}" dt="2022-11-29T14:40:43.827" v="775" actId="20577"/>
          <ac:spMkLst>
            <pc:docMk/>
            <pc:sldMk cId="4168905697" sldId="390"/>
            <ac:spMk id="3" creationId="{F344F22F-D1CA-C9A4-D0D1-C43286E00448}"/>
          </ac:spMkLst>
        </pc:spChg>
        <pc:picChg chg="del">
          <ac:chgData name="Zhang, Ming" userId="b82a8543-f1f7-489a-9aa1-19dfec147758" providerId="ADAL" clId="{E20007F4-0BC8-40E3-8569-321772E0E5F8}" dt="2022-11-29T14:37:12.989" v="761" actId="478"/>
          <ac:picMkLst>
            <pc:docMk/>
            <pc:sldMk cId="4168905697" sldId="390"/>
            <ac:picMk id="5" creationId="{FC8F28C6-A5EC-5247-9C96-B4FB97760E02}"/>
          </ac:picMkLst>
        </pc:picChg>
        <pc:picChg chg="add mod">
          <ac:chgData name="Zhang, Ming" userId="b82a8543-f1f7-489a-9aa1-19dfec147758" providerId="ADAL" clId="{E20007F4-0BC8-40E3-8569-321772E0E5F8}" dt="2022-11-29T14:40:52.191" v="777" actId="14100"/>
          <ac:picMkLst>
            <pc:docMk/>
            <pc:sldMk cId="4168905697" sldId="390"/>
            <ac:picMk id="6" creationId="{C6798F33-943D-07EF-06AF-F5237DDE0249}"/>
          </ac:picMkLst>
        </pc:picChg>
      </pc:sldChg>
      <pc:sldChg chg="addSp modSp mod">
        <pc:chgData name="Zhang, Ming" userId="b82a8543-f1f7-489a-9aa1-19dfec147758" providerId="ADAL" clId="{E20007F4-0BC8-40E3-8569-321772E0E5F8}" dt="2022-11-29T15:12:15.202" v="1324" actId="20577"/>
        <pc:sldMkLst>
          <pc:docMk/>
          <pc:sldMk cId="1538025464" sldId="391"/>
        </pc:sldMkLst>
        <pc:spChg chg="mod">
          <ac:chgData name="Zhang, Ming" userId="b82a8543-f1f7-489a-9aa1-19dfec147758" providerId="ADAL" clId="{E20007F4-0BC8-40E3-8569-321772E0E5F8}" dt="2022-11-29T15:12:15.202" v="1324" actId="20577"/>
          <ac:spMkLst>
            <pc:docMk/>
            <pc:sldMk cId="1538025464" sldId="391"/>
            <ac:spMk id="2" creationId="{50DBE007-A337-4EFD-2E37-2A9262E842C6}"/>
          </ac:spMkLst>
        </pc:spChg>
        <pc:spChg chg="mod">
          <ac:chgData name="Zhang, Ming" userId="b82a8543-f1f7-489a-9aa1-19dfec147758" providerId="ADAL" clId="{E20007F4-0BC8-40E3-8569-321772E0E5F8}" dt="2022-11-29T15:10:38.907" v="1322" actId="1076"/>
          <ac:spMkLst>
            <pc:docMk/>
            <pc:sldMk cId="1538025464" sldId="391"/>
            <ac:spMk id="3" creationId="{B47DE8CD-8F44-CF91-0020-49B0802A15EA}"/>
          </ac:spMkLst>
        </pc:spChg>
        <pc:picChg chg="add mod">
          <ac:chgData name="Zhang, Ming" userId="b82a8543-f1f7-489a-9aa1-19dfec147758" providerId="ADAL" clId="{E20007F4-0BC8-40E3-8569-321772E0E5F8}" dt="2022-11-29T15:10:02.257" v="1299" actId="1076"/>
          <ac:picMkLst>
            <pc:docMk/>
            <pc:sldMk cId="1538025464" sldId="391"/>
            <ac:picMk id="5" creationId="{86628459-BD4A-BB31-0269-54D8B796F33B}"/>
          </ac:picMkLst>
        </pc:picChg>
      </pc:sldChg>
      <pc:sldChg chg="del">
        <pc:chgData name="Zhang, Ming" userId="b82a8543-f1f7-489a-9aa1-19dfec147758" providerId="ADAL" clId="{E20007F4-0BC8-40E3-8569-321772E0E5F8}" dt="2022-11-29T15:48:40.756" v="1910" actId="47"/>
        <pc:sldMkLst>
          <pc:docMk/>
          <pc:sldMk cId="3702448263" sldId="392"/>
        </pc:sldMkLst>
      </pc:sldChg>
      <pc:sldChg chg="del">
        <pc:chgData name="Zhang, Ming" userId="b82a8543-f1f7-489a-9aa1-19dfec147758" providerId="ADAL" clId="{E20007F4-0BC8-40E3-8569-321772E0E5F8}" dt="2022-11-29T15:48:40.756" v="1910" actId="47"/>
        <pc:sldMkLst>
          <pc:docMk/>
          <pc:sldMk cId="268881387" sldId="393"/>
        </pc:sldMkLst>
      </pc:sldChg>
      <pc:sldChg chg="modSp mod">
        <pc:chgData name="Zhang, Ming" userId="b82a8543-f1f7-489a-9aa1-19dfec147758" providerId="ADAL" clId="{E20007F4-0BC8-40E3-8569-321772E0E5F8}" dt="2022-11-29T15:51:02.782" v="1994" actId="255"/>
        <pc:sldMkLst>
          <pc:docMk/>
          <pc:sldMk cId="4147758436" sldId="394"/>
        </pc:sldMkLst>
        <pc:spChg chg="mod">
          <ac:chgData name="Zhang, Ming" userId="b82a8543-f1f7-489a-9aa1-19dfec147758" providerId="ADAL" clId="{E20007F4-0BC8-40E3-8569-321772E0E5F8}" dt="2022-11-29T15:49:25.757" v="1958" actId="20577"/>
          <ac:spMkLst>
            <pc:docMk/>
            <pc:sldMk cId="4147758436" sldId="394"/>
            <ac:spMk id="2" creationId="{CF661BA2-463B-5CCD-E0F5-5EB70638106E}"/>
          </ac:spMkLst>
        </pc:spChg>
        <pc:spChg chg="mod">
          <ac:chgData name="Zhang, Ming" userId="b82a8543-f1f7-489a-9aa1-19dfec147758" providerId="ADAL" clId="{E20007F4-0BC8-40E3-8569-321772E0E5F8}" dt="2022-11-29T15:51:02.782" v="1994" actId="255"/>
          <ac:spMkLst>
            <pc:docMk/>
            <pc:sldMk cId="4147758436" sldId="394"/>
            <ac:spMk id="3" creationId="{AC9A4005-1195-C078-DD83-B1F53EBCA030}"/>
          </ac:spMkLst>
        </pc:spChg>
      </pc:sldChg>
      <pc:sldChg chg="del">
        <pc:chgData name="Zhang, Ming" userId="b82a8543-f1f7-489a-9aa1-19dfec147758" providerId="ADAL" clId="{E20007F4-0BC8-40E3-8569-321772E0E5F8}" dt="2022-11-29T15:48:40.756" v="1910" actId="47"/>
        <pc:sldMkLst>
          <pc:docMk/>
          <pc:sldMk cId="1354927761" sldId="395"/>
        </pc:sldMkLst>
      </pc:sldChg>
      <pc:sldChg chg="del">
        <pc:chgData name="Zhang, Ming" userId="b82a8543-f1f7-489a-9aa1-19dfec147758" providerId="ADAL" clId="{E20007F4-0BC8-40E3-8569-321772E0E5F8}" dt="2022-11-29T15:48:40.756" v="1910" actId="47"/>
        <pc:sldMkLst>
          <pc:docMk/>
          <pc:sldMk cId="3288735230" sldId="396"/>
        </pc:sldMkLst>
      </pc:sldChg>
      <pc:sldChg chg="modSp mod">
        <pc:chgData name="Zhang, Ming" userId="b82a8543-f1f7-489a-9aa1-19dfec147758" providerId="ADAL" clId="{E20007F4-0BC8-40E3-8569-321772E0E5F8}" dt="2022-11-29T15:48:49.645" v="1929" actId="20577"/>
        <pc:sldMkLst>
          <pc:docMk/>
          <pc:sldMk cId="102315203" sldId="397"/>
        </pc:sldMkLst>
        <pc:spChg chg="mod">
          <ac:chgData name="Zhang, Ming" userId="b82a8543-f1f7-489a-9aa1-19dfec147758" providerId="ADAL" clId="{E20007F4-0BC8-40E3-8569-321772E0E5F8}" dt="2022-11-29T15:48:49.645" v="1929" actId="20577"/>
          <ac:spMkLst>
            <pc:docMk/>
            <pc:sldMk cId="102315203" sldId="397"/>
            <ac:spMk id="6" creationId="{5A31ACBC-ED41-BA7B-410E-C71BE39BD59A}"/>
          </ac:spMkLst>
        </pc:spChg>
      </pc:sldChg>
      <pc:sldChg chg="modSp mod">
        <pc:chgData name="Zhang, Ming" userId="b82a8543-f1f7-489a-9aa1-19dfec147758" providerId="ADAL" clId="{E20007F4-0BC8-40E3-8569-321772E0E5F8}" dt="2022-11-29T15:52:56.836" v="2070" actId="207"/>
        <pc:sldMkLst>
          <pc:docMk/>
          <pc:sldMk cId="1412402608" sldId="398"/>
        </pc:sldMkLst>
        <pc:spChg chg="mod">
          <ac:chgData name="Zhang, Ming" userId="b82a8543-f1f7-489a-9aa1-19dfec147758" providerId="ADAL" clId="{E20007F4-0BC8-40E3-8569-321772E0E5F8}" dt="2022-11-29T15:52:06.966" v="2039" actId="14100"/>
          <ac:spMkLst>
            <pc:docMk/>
            <pc:sldMk cId="1412402608" sldId="398"/>
            <ac:spMk id="2" creationId="{CF661BA2-463B-5CCD-E0F5-5EB70638106E}"/>
          </ac:spMkLst>
        </pc:spChg>
        <pc:spChg chg="mod">
          <ac:chgData name="Zhang, Ming" userId="b82a8543-f1f7-489a-9aa1-19dfec147758" providerId="ADAL" clId="{E20007F4-0BC8-40E3-8569-321772E0E5F8}" dt="2022-11-29T15:52:56.836" v="2070" actId="207"/>
          <ac:spMkLst>
            <pc:docMk/>
            <pc:sldMk cId="1412402608" sldId="398"/>
            <ac:spMk id="3" creationId="{AC9A4005-1195-C078-DD83-B1F53EBCA030}"/>
          </ac:spMkLst>
        </pc:spChg>
      </pc:sldChg>
      <pc:sldChg chg="addSp modSp mod ord">
        <pc:chgData name="Zhang, Ming" userId="b82a8543-f1f7-489a-9aa1-19dfec147758" providerId="ADAL" clId="{E20007F4-0BC8-40E3-8569-321772E0E5F8}" dt="2022-11-29T15:58:05.807" v="2181" actId="14100"/>
        <pc:sldMkLst>
          <pc:docMk/>
          <pc:sldMk cId="1800635745" sldId="399"/>
        </pc:sldMkLst>
        <pc:spChg chg="mod">
          <ac:chgData name="Zhang, Ming" userId="b82a8543-f1f7-489a-9aa1-19dfec147758" providerId="ADAL" clId="{E20007F4-0BC8-40E3-8569-321772E0E5F8}" dt="2022-11-29T15:54:49.381" v="2114" actId="20577"/>
          <ac:spMkLst>
            <pc:docMk/>
            <pc:sldMk cId="1800635745" sldId="399"/>
            <ac:spMk id="2" creationId="{CF661BA2-463B-5CCD-E0F5-5EB70638106E}"/>
          </ac:spMkLst>
        </pc:spChg>
        <pc:spChg chg="mod">
          <ac:chgData name="Zhang, Ming" userId="b82a8543-f1f7-489a-9aa1-19dfec147758" providerId="ADAL" clId="{E20007F4-0BC8-40E3-8569-321772E0E5F8}" dt="2022-11-29T15:57:56.408" v="2178" actId="20577"/>
          <ac:spMkLst>
            <pc:docMk/>
            <pc:sldMk cId="1800635745" sldId="399"/>
            <ac:spMk id="3" creationId="{AC9A4005-1195-C078-DD83-B1F53EBCA030}"/>
          </ac:spMkLst>
        </pc:spChg>
        <pc:picChg chg="add mod">
          <ac:chgData name="Zhang, Ming" userId="b82a8543-f1f7-489a-9aa1-19dfec147758" providerId="ADAL" clId="{E20007F4-0BC8-40E3-8569-321772E0E5F8}" dt="2022-11-29T15:58:05.807" v="2181" actId="14100"/>
          <ac:picMkLst>
            <pc:docMk/>
            <pc:sldMk cId="1800635745" sldId="399"/>
            <ac:picMk id="5" creationId="{53EA7C21-DBDB-4FD9-FF28-2C48252FD8DF}"/>
          </ac:picMkLst>
        </pc:picChg>
      </pc:sldChg>
      <pc:sldChg chg="del">
        <pc:chgData name="Zhang, Ming" userId="b82a8543-f1f7-489a-9aa1-19dfec147758" providerId="ADAL" clId="{E20007F4-0BC8-40E3-8569-321772E0E5F8}" dt="2022-11-29T16:58:45.597" v="3677" actId="47"/>
        <pc:sldMkLst>
          <pc:docMk/>
          <pc:sldMk cId="3614673719" sldId="400"/>
        </pc:sldMkLst>
      </pc:sldChg>
      <pc:sldChg chg="del">
        <pc:chgData name="Zhang, Ming" userId="b82a8543-f1f7-489a-9aa1-19dfec147758" providerId="ADAL" clId="{E20007F4-0BC8-40E3-8569-321772E0E5F8}" dt="2022-11-29T16:58:45.597" v="3677" actId="47"/>
        <pc:sldMkLst>
          <pc:docMk/>
          <pc:sldMk cId="2605096244" sldId="401"/>
        </pc:sldMkLst>
      </pc:sldChg>
      <pc:sldChg chg="del">
        <pc:chgData name="Zhang, Ming" userId="b82a8543-f1f7-489a-9aa1-19dfec147758" providerId="ADAL" clId="{E20007F4-0BC8-40E3-8569-321772E0E5F8}" dt="2022-11-29T16:58:45.597" v="3677" actId="47"/>
        <pc:sldMkLst>
          <pc:docMk/>
          <pc:sldMk cId="3854311248" sldId="402"/>
        </pc:sldMkLst>
      </pc:sldChg>
      <pc:sldChg chg="del">
        <pc:chgData name="Zhang, Ming" userId="b82a8543-f1f7-489a-9aa1-19dfec147758" providerId="ADAL" clId="{E20007F4-0BC8-40E3-8569-321772E0E5F8}" dt="2022-11-29T16:58:45.597" v="3677" actId="47"/>
        <pc:sldMkLst>
          <pc:docMk/>
          <pc:sldMk cId="2388270838" sldId="403"/>
        </pc:sldMkLst>
      </pc:sldChg>
      <pc:sldChg chg="del">
        <pc:chgData name="Zhang, Ming" userId="b82a8543-f1f7-489a-9aa1-19dfec147758" providerId="ADAL" clId="{E20007F4-0BC8-40E3-8569-321772E0E5F8}" dt="2022-11-29T16:58:45.597" v="3677" actId="47"/>
        <pc:sldMkLst>
          <pc:docMk/>
          <pc:sldMk cId="2230891320" sldId="404"/>
        </pc:sldMkLst>
      </pc:sldChg>
      <pc:sldChg chg="del">
        <pc:chgData name="Zhang, Ming" userId="b82a8543-f1f7-489a-9aa1-19dfec147758" providerId="ADAL" clId="{E20007F4-0BC8-40E3-8569-321772E0E5F8}" dt="2022-11-29T16:58:45.597" v="3677" actId="47"/>
        <pc:sldMkLst>
          <pc:docMk/>
          <pc:sldMk cId="963051918" sldId="405"/>
        </pc:sldMkLst>
      </pc:sldChg>
      <pc:sldChg chg="del">
        <pc:chgData name="Zhang, Ming" userId="b82a8543-f1f7-489a-9aa1-19dfec147758" providerId="ADAL" clId="{E20007F4-0BC8-40E3-8569-321772E0E5F8}" dt="2022-11-29T16:58:45.597" v="3677" actId="47"/>
        <pc:sldMkLst>
          <pc:docMk/>
          <pc:sldMk cId="2521522495" sldId="406"/>
        </pc:sldMkLst>
      </pc:sldChg>
      <pc:sldChg chg="del">
        <pc:chgData name="Zhang, Ming" userId="b82a8543-f1f7-489a-9aa1-19dfec147758" providerId="ADAL" clId="{E20007F4-0BC8-40E3-8569-321772E0E5F8}" dt="2022-11-29T16:58:45.597" v="3677" actId="47"/>
        <pc:sldMkLst>
          <pc:docMk/>
          <pc:sldMk cId="1667675749" sldId="407"/>
        </pc:sldMkLst>
      </pc:sldChg>
      <pc:sldChg chg="del">
        <pc:chgData name="Zhang, Ming" userId="b82a8543-f1f7-489a-9aa1-19dfec147758" providerId="ADAL" clId="{E20007F4-0BC8-40E3-8569-321772E0E5F8}" dt="2022-11-29T16:58:45.597" v="3677" actId="47"/>
        <pc:sldMkLst>
          <pc:docMk/>
          <pc:sldMk cId="2334094502" sldId="408"/>
        </pc:sldMkLst>
      </pc:sldChg>
      <pc:sldChg chg="del">
        <pc:chgData name="Zhang, Ming" userId="b82a8543-f1f7-489a-9aa1-19dfec147758" providerId="ADAL" clId="{E20007F4-0BC8-40E3-8569-321772E0E5F8}" dt="2022-11-29T16:58:45.597" v="3677" actId="47"/>
        <pc:sldMkLst>
          <pc:docMk/>
          <pc:sldMk cId="595143084" sldId="409"/>
        </pc:sldMkLst>
      </pc:sldChg>
      <pc:sldChg chg="del">
        <pc:chgData name="Zhang, Ming" userId="b82a8543-f1f7-489a-9aa1-19dfec147758" providerId="ADAL" clId="{E20007F4-0BC8-40E3-8569-321772E0E5F8}" dt="2022-11-29T16:58:45.597" v="3677" actId="47"/>
        <pc:sldMkLst>
          <pc:docMk/>
          <pc:sldMk cId="1330439041" sldId="410"/>
        </pc:sldMkLst>
      </pc:sldChg>
      <pc:sldChg chg="del">
        <pc:chgData name="Zhang, Ming" userId="b82a8543-f1f7-489a-9aa1-19dfec147758" providerId="ADAL" clId="{E20007F4-0BC8-40E3-8569-321772E0E5F8}" dt="2022-11-29T16:58:45.597" v="3677" actId="47"/>
        <pc:sldMkLst>
          <pc:docMk/>
          <pc:sldMk cId="1351164539" sldId="411"/>
        </pc:sldMkLst>
      </pc:sldChg>
      <pc:sldChg chg="del">
        <pc:chgData name="Zhang, Ming" userId="b82a8543-f1f7-489a-9aa1-19dfec147758" providerId="ADAL" clId="{E20007F4-0BC8-40E3-8569-321772E0E5F8}" dt="2022-11-29T16:58:45.597" v="3677" actId="47"/>
        <pc:sldMkLst>
          <pc:docMk/>
          <pc:sldMk cId="4213761758" sldId="412"/>
        </pc:sldMkLst>
      </pc:sldChg>
      <pc:sldChg chg="del">
        <pc:chgData name="Zhang, Ming" userId="b82a8543-f1f7-489a-9aa1-19dfec147758" providerId="ADAL" clId="{E20007F4-0BC8-40E3-8569-321772E0E5F8}" dt="2022-11-29T16:58:45.597" v="3677" actId="47"/>
        <pc:sldMkLst>
          <pc:docMk/>
          <pc:sldMk cId="324329007" sldId="413"/>
        </pc:sldMkLst>
      </pc:sldChg>
      <pc:sldChg chg="del">
        <pc:chgData name="Zhang, Ming" userId="b82a8543-f1f7-489a-9aa1-19dfec147758" providerId="ADAL" clId="{E20007F4-0BC8-40E3-8569-321772E0E5F8}" dt="2022-11-29T16:58:45.597" v="3677" actId="47"/>
        <pc:sldMkLst>
          <pc:docMk/>
          <pc:sldMk cId="3896610801" sldId="414"/>
        </pc:sldMkLst>
      </pc:sldChg>
      <pc:sldChg chg="del">
        <pc:chgData name="Zhang, Ming" userId="b82a8543-f1f7-489a-9aa1-19dfec147758" providerId="ADAL" clId="{E20007F4-0BC8-40E3-8569-321772E0E5F8}" dt="2022-11-29T16:58:45.597" v="3677" actId="47"/>
        <pc:sldMkLst>
          <pc:docMk/>
          <pc:sldMk cId="2789894616" sldId="415"/>
        </pc:sldMkLst>
      </pc:sldChg>
      <pc:sldChg chg="del">
        <pc:chgData name="Zhang, Ming" userId="b82a8543-f1f7-489a-9aa1-19dfec147758" providerId="ADAL" clId="{E20007F4-0BC8-40E3-8569-321772E0E5F8}" dt="2022-11-29T16:58:45.597" v="3677" actId="47"/>
        <pc:sldMkLst>
          <pc:docMk/>
          <pc:sldMk cId="3021466605" sldId="416"/>
        </pc:sldMkLst>
      </pc:sldChg>
      <pc:sldChg chg="del">
        <pc:chgData name="Zhang, Ming" userId="b82a8543-f1f7-489a-9aa1-19dfec147758" providerId="ADAL" clId="{E20007F4-0BC8-40E3-8569-321772E0E5F8}" dt="2022-11-29T16:58:45.597" v="3677" actId="47"/>
        <pc:sldMkLst>
          <pc:docMk/>
          <pc:sldMk cId="1197668479" sldId="417"/>
        </pc:sldMkLst>
      </pc:sldChg>
      <pc:sldChg chg="del">
        <pc:chgData name="Zhang, Ming" userId="b82a8543-f1f7-489a-9aa1-19dfec147758" providerId="ADAL" clId="{E20007F4-0BC8-40E3-8569-321772E0E5F8}" dt="2022-11-29T16:58:45.597" v="3677" actId="47"/>
        <pc:sldMkLst>
          <pc:docMk/>
          <pc:sldMk cId="951925120" sldId="418"/>
        </pc:sldMkLst>
      </pc:sldChg>
      <pc:sldChg chg="del">
        <pc:chgData name="Zhang, Ming" userId="b82a8543-f1f7-489a-9aa1-19dfec147758" providerId="ADAL" clId="{E20007F4-0BC8-40E3-8569-321772E0E5F8}" dt="2022-11-29T16:58:45.597" v="3677" actId="47"/>
        <pc:sldMkLst>
          <pc:docMk/>
          <pc:sldMk cId="1198775232" sldId="419"/>
        </pc:sldMkLst>
      </pc:sldChg>
      <pc:sldChg chg="del">
        <pc:chgData name="Zhang, Ming" userId="b82a8543-f1f7-489a-9aa1-19dfec147758" providerId="ADAL" clId="{E20007F4-0BC8-40E3-8569-321772E0E5F8}" dt="2022-11-29T16:58:45.597" v="3677" actId="47"/>
        <pc:sldMkLst>
          <pc:docMk/>
          <pc:sldMk cId="2929044250" sldId="420"/>
        </pc:sldMkLst>
      </pc:sldChg>
      <pc:sldChg chg="del">
        <pc:chgData name="Zhang, Ming" userId="b82a8543-f1f7-489a-9aa1-19dfec147758" providerId="ADAL" clId="{E20007F4-0BC8-40E3-8569-321772E0E5F8}" dt="2022-11-29T16:58:45.597" v="3677" actId="47"/>
        <pc:sldMkLst>
          <pc:docMk/>
          <pc:sldMk cId="4266874989" sldId="421"/>
        </pc:sldMkLst>
      </pc:sldChg>
      <pc:sldChg chg="modSp new mod">
        <pc:chgData name="Zhang, Ming" userId="b82a8543-f1f7-489a-9aa1-19dfec147758" providerId="ADAL" clId="{E20007F4-0BC8-40E3-8569-321772E0E5F8}" dt="2022-11-29T14:02:10.816" v="266" actId="16959"/>
        <pc:sldMkLst>
          <pc:docMk/>
          <pc:sldMk cId="2118353874" sldId="422"/>
        </pc:sldMkLst>
        <pc:spChg chg="mod">
          <ac:chgData name="Zhang, Ming" userId="b82a8543-f1f7-489a-9aa1-19dfec147758" providerId="ADAL" clId="{E20007F4-0BC8-40E3-8569-321772E0E5F8}" dt="2022-11-29T13:58:49.128" v="177" actId="20577"/>
          <ac:spMkLst>
            <pc:docMk/>
            <pc:sldMk cId="2118353874" sldId="422"/>
            <ac:spMk id="2" creationId="{9C1D6BEC-D5FC-D21D-45B2-84B10F7E4F13}"/>
          </ac:spMkLst>
        </pc:spChg>
        <pc:spChg chg="mod">
          <ac:chgData name="Zhang, Ming" userId="b82a8543-f1f7-489a-9aa1-19dfec147758" providerId="ADAL" clId="{E20007F4-0BC8-40E3-8569-321772E0E5F8}" dt="2022-11-29T14:02:10.816" v="266" actId="16959"/>
          <ac:spMkLst>
            <pc:docMk/>
            <pc:sldMk cId="2118353874" sldId="422"/>
            <ac:spMk id="3" creationId="{8366CB9C-1AFA-FE21-CDB0-84DD89C4F35A}"/>
          </ac:spMkLst>
        </pc:spChg>
      </pc:sldChg>
      <pc:sldChg chg="modSp add mod">
        <pc:chgData name="Zhang, Ming" userId="b82a8543-f1f7-489a-9aa1-19dfec147758" providerId="ADAL" clId="{E20007F4-0BC8-40E3-8569-321772E0E5F8}" dt="2022-11-29T14:48:30.708" v="884" actId="20577"/>
        <pc:sldMkLst>
          <pc:docMk/>
          <pc:sldMk cId="2465016089" sldId="423"/>
        </pc:sldMkLst>
        <pc:spChg chg="mod">
          <ac:chgData name="Zhang, Ming" userId="b82a8543-f1f7-489a-9aa1-19dfec147758" providerId="ADAL" clId="{E20007F4-0BC8-40E3-8569-321772E0E5F8}" dt="2022-11-29T14:48:30.708" v="884" actId="20577"/>
          <ac:spMkLst>
            <pc:docMk/>
            <pc:sldMk cId="2465016089" sldId="423"/>
            <ac:spMk id="3" creationId="{F344F22F-D1CA-C9A4-D0D1-C43286E00448}"/>
          </ac:spMkLst>
        </pc:spChg>
        <pc:picChg chg="mod">
          <ac:chgData name="Zhang, Ming" userId="b82a8543-f1f7-489a-9aa1-19dfec147758" providerId="ADAL" clId="{E20007F4-0BC8-40E3-8569-321772E0E5F8}" dt="2022-11-29T14:48:04.342" v="883" actId="1076"/>
          <ac:picMkLst>
            <pc:docMk/>
            <pc:sldMk cId="2465016089" sldId="423"/>
            <ac:picMk id="6" creationId="{C6798F33-943D-07EF-06AF-F5237DDE0249}"/>
          </ac:picMkLst>
        </pc:picChg>
      </pc:sldChg>
      <pc:sldChg chg="addSp delSp modSp new mod">
        <pc:chgData name="Zhang, Ming" userId="b82a8543-f1f7-489a-9aa1-19dfec147758" providerId="ADAL" clId="{E20007F4-0BC8-40E3-8569-321772E0E5F8}" dt="2022-11-29T14:50:04.559" v="896" actId="1076"/>
        <pc:sldMkLst>
          <pc:docMk/>
          <pc:sldMk cId="978758255" sldId="424"/>
        </pc:sldMkLst>
        <pc:spChg chg="mod">
          <ac:chgData name="Zhang, Ming" userId="b82a8543-f1f7-489a-9aa1-19dfec147758" providerId="ADAL" clId="{E20007F4-0BC8-40E3-8569-321772E0E5F8}" dt="2022-11-29T14:49:28.074" v="890" actId="20577"/>
          <ac:spMkLst>
            <pc:docMk/>
            <pc:sldMk cId="978758255" sldId="424"/>
            <ac:spMk id="2" creationId="{EEE88702-9DA2-F4D3-3E2C-DB42DAB41F69}"/>
          </ac:spMkLst>
        </pc:spChg>
        <pc:spChg chg="del">
          <ac:chgData name="Zhang, Ming" userId="b82a8543-f1f7-489a-9aa1-19dfec147758" providerId="ADAL" clId="{E20007F4-0BC8-40E3-8569-321772E0E5F8}" dt="2022-11-29T14:49:40.378" v="891" actId="478"/>
          <ac:spMkLst>
            <pc:docMk/>
            <pc:sldMk cId="978758255" sldId="424"/>
            <ac:spMk id="3" creationId="{604F969A-8D5E-FBD0-9527-D6F366DB9082}"/>
          </ac:spMkLst>
        </pc:spChg>
        <pc:picChg chg="add mod">
          <ac:chgData name="Zhang, Ming" userId="b82a8543-f1f7-489a-9aa1-19dfec147758" providerId="ADAL" clId="{E20007F4-0BC8-40E3-8569-321772E0E5F8}" dt="2022-11-29T14:49:43.656" v="893" actId="1076"/>
          <ac:picMkLst>
            <pc:docMk/>
            <pc:sldMk cId="978758255" sldId="424"/>
            <ac:picMk id="5" creationId="{F5297191-0A0B-E57A-D7DB-6DCFE3DA190F}"/>
          </ac:picMkLst>
        </pc:picChg>
        <pc:picChg chg="add mod">
          <ac:chgData name="Zhang, Ming" userId="b82a8543-f1f7-489a-9aa1-19dfec147758" providerId="ADAL" clId="{E20007F4-0BC8-40E3-8569-321772E0E5F8}" dt="2022-11-29T14:50:04.559" v="896" actId="1076"/>
          <ac:picMkLst>
            <pc:docMk/>
            <pc:sldMk cId="978758255" sldId="424"/>
            <ac:picMk id="7" creationId="{5295A35A-F0A6-825B-ACCB-B19782B974D2}"/>
          </ac:picMkLst>
        </pc:picChg>
      </pc:sldChg>
      <pc:sldChg chg="addSp delSp modSp add mod">
        <pc:chgData name="Zhang, Ming" userId="b82a8543-f1f7-489a-9aa1-19dfec147758" providerId="ADAL" clId="{E20007F4-0BC8-40E3-8569-321772E0E5F8}" dt="2022-11-29T14:50:36.745" v="908" actId="1076"/>
        <pc:sldMkLst>
          <pc:docMk/>
          <pc:sldMk cId="1204292178" sldId="425"/>
        </pc:sldMkLst>
        <pc:spChg chg="mod">
          <ac:chgData name="Zhang, Ming" userId="b82a8543-f1f7-489a-9aa1-19dfec147758" providerId="ADAL" clId="{E20007F4-0BC8-40E3-8569-321772E0E5F8}" dt="2022-11-29T14:50:23.385" v="903" actId="20577"/>
          <ac:spMkLst>
            <pc:docMk/>
            <pc:sldMk cId="1204292178" sldId="425"/>
            <ac:spMk id="2" creationId="{EEE88702-9DA2-F4D3-3E2C-DB42DAB41F69}"/>
          </ac:spMkLst>
        </pc:spChg>
        <pc:picChg chg="add mod">
          <ac:chgData name="Zhang, Ming" userId="b82a8543-f1f7-489a-9aa1-19dfec147758" providerId="ADAL" clId="{E20007F4-0BC8-40E3-8569-321772E0E5F8}" dt="2022-11-29T14:50:36.745" v="908" actId="1076"/>
          <ac:picMkLst>
            <pc:docMk/>
            <pc:sldMk cId="1204292178" sldId="425"/>
            <ac:picMk id="4" creationId="{9490B6AC-2BC3-5059-28D2-769F1DAA3B43}"/>
          </ac:picMkLst>
        </pc:picChg>
        <pc:picChg chg="del">
          <ac:chgData name="Zhang, Ming" userId="b82a8543-f1f7-489a-9aa1-19dfec147758" providerId="ADAL" clId="{E20007F4-0BC8-40E3-8569-321772E0E5F8}" dt="2022-11-29T14:50:31.314" v="904" actId="478"/>
          <ac:picMkLst>
            <pc:docMk/>
            <pc:sldMk cId="1204292178" sldId="425"/>
            <ac:picMk id="5" creationId="{F5297191-0A0B-E57A-D7DB-6DCFE3DA190F}"/>
          </ac:picMkLst>
        </pc:picChg>
        <pc:picChg chg="del">
          <ac:chgData name="Zhang, Ming" userId="b82a8543-f1f7-489a-9aa1-19dfec147758" providerId="ADAL" clId="{E20007F4-0BC8-40E3-8569-321772E0E5F8}" dt="2022-11-29T14:50:31.314" v="904" actId="478"/>
          <ac:picMkLst>
            <pc:docMk/>
            <pc:sldMk cId="1204292178" sldId="425"/>
            <ac:picMk id="7" creationId="{5295A35A-F0A6-825B-ACCB-B19782B974D2}"/>
          </ac:picMkLst>
        </pc:picChg>
      </pc:sldChg>
      <pc:sldChg chg="addSp delSp modSp new mod">
        <pc:chgData name="Zhang, Ming" userId="b82a8543-f1f7-489a-9aa1-19dfec147758" providerId="ADAL" clId="{E20007F4-0BC8-40E3-8569-321772E0E5F8}" dt="2022-11-29T15:25:31.110" v="1404" actId="20577"/>
        <pc:sldMkLst>
          <pc:docMk/>
          <pc:sldMk cId="1342768069" sldId="426"/>
        </pc:sldMkLst>
        <pc:spChg chg="mod">
          <ac:chgData name="Zhang, Ming" userId="b82a8543-f1f7-489a-9aa1-19dfec147758" providerId="ADAL" clId="{E20007F4-0BC8-40E3-8569-321772E0E5F8}" dt="2022-11-29T15:25:31.110" v="1404" actId="20577"/>
          <ac:spMkLst>
            <pc:docMk/>
            <pc:sldMk cId="1342768069" sldId="426"/>
            <ac:spMk id="2" creationId="{EB6DB06F-FDFE-59B5-31C2-E99D997ADF22}"/>
          </ac:spMkLst>
        </pc:spChg>
        <pc:spChg chg="mod">
          <ac:chgData name="Zhang, Ming" userId="b82a8543-f1f7-489a-9aa1-19dfec147758" providerId="ADAL" clId="{E20007F4-0BC8-40E3-8569-321772E0E5F8}" dt="2022-11-29T14:53:44.709" v="996" actId="20577"/>
          <ac:spMkLst>
            <pc:docMk/>
            <pc:sldMk cId="1342768069" sldId="426"/>
            <ac:spMk id="3" creationId="{94F91504-04E0-74B7-50DB-438D3EEA305C}"/>
          </ac:spMkLst>
        </pc:spChg>
        <pc:picChg chg="add del mod">
          <ac:chgData name="Zhang, Ming" userId="b82a8543-f1f7-489a-9aa1-19dfec147758" providerId="ADAL" clId="{E20007F4-0BC8-40E3-8569-321772E0E5F8}" dt="2022-11-29T14:52:01.162" v="956" actId="478"/>
          <ac:picMkLst>
            <pc:docMk/>
            <pc:sldMk cId="1342768069" sldId="426"/>
            <ac:picMk id="5" creationId="{126EF48E-8FDB-CBFE-EAFE-D8C6A0F072AC}"/>
          </ac:picMkLst>
        </pc:picChg>
        <pc:picChg chg="add mod">
          <ac:chgData name="Zhang, Ming" userId="b82a8543-f1f7-489a-9aa1-19dfec147758" providerId="ADAL" clId="{E20007F4-0BC8-40E3-8569-321772E0E5F8}" dt="2022-11-29T14:53:30.374" v="994" actId="1076"/>
          <ac:picMkLst>
            <pc:docMk/>
            <pc:sldMk cId="1342768069" sldId="426"/>
            <ac:picMk id="7" creationId="{0C13825B-09ED-D299-6761-5D46144827AF}"/>
          </ac:picMkLst>
        </pc:picChg>
      </pc:sldChg>
      <pc:sldChg chg="delSp modSp add mod">
        <pc:chgData name="Zhang, Ming" userId="b82a8543-f1f7-489a-9aa1-19dfec147758" providerId="ADAL" clId="{E20007F4-0BC8-40E3-8569-321772E0E5F8}" dt="2022-11-29T15:25:32.767" v="1405" actId="20577"/>
        <pc:sldMkLst>
          <pc:docMk/>
          <pc:sldMk cId="3817947050" sldId="427"/>
        </pc:sldMkLst>
        <pc:spChg chg="mod">
          <ac:chgData name="Zhang, Ming" userId="b82a8543-f1f7-489a-9aa1-19dfec147758" providerId="ADAL" clId="{E20007F4-0BC8-40E3-8569-321772E0E5F8}" dt="2022-11-29T15:25:32.767" v="1405" actId="20577"/>
          <ac:spMkLst>
            <pc:docMk/>
            <pc:sldMk cId="3817947050" sldId="427"/>
            <ac:spMk id="2" creationId="{EB6DB06F-FDFE-59B5-31C2-E99D997ADF22}"/>
          </ac:spMkLst>
        </pc:spChg>
        <pc:spChg chg="mod">
          <ac:chgData name="Zhang, Ming" userId="b82a8543-f1f7-489a-9aa1-19dfec147758" providerId="ADAL" clId="{E20007F4-0BC8-40E3-8569-321772E0E5F8}" dt="2022-11-29T14:58:59.318" v="1108" actId="16959"/>
          <ac:spMkLst>
            <pc:docMk/>
            <pc:sldMk cId="3817947050" sldId="427"/>
            <ac:spMk id="3" creationId="{94F91504-04E0-74B7-50DB-438D3EEA305C}"/>
          </ac:spMkLst>
        </pc:spChg>
        <pc:picChg chg="del">
          <ac:chgData name="Zhang, Ming" userId="b82a8543-f1f7-489a-9aa1-19dfec147758" providerId="ADAL" clId="{E20007F4-0BC8-40E3-8569-321772E0E5F8}" dt="2022-11-29T14:54:07.322" v="998" actId="478"/>
          <ac:picMkLst>
            <pc:docMk/>
            <pc:sldMk cId="3817947050" sldId="427"/>
            <ac:picMk id="7" creationId="{0C13825B-09ED-D299-6761-5D46144827AF}"/>
          </ac:picMkLst>
        </pc:picChg>
      </pc:sldChg>
      <pc:sldChg chg="addSp modSp new mod">
        <pc:chgData name="Zhang, Ming" userId="b82a8543-f1f7-489a-9aa1-19dfec147758" providerId="ADAL" clId="{E20007F4-0BC8-40E3-8569-321772E0E5F8}" dt="2022-11-29T15:09:11.403" v="1278" actId="692"/>
        <pc:sldMkLst>
          <pc:docMk/>
          <pc:sldMk cId="670956909" sldId="428"/>
        </pc:sldMkLst>
        <pc:spChg chg="mod">
          <ac:chgData name="Zhang, Ming" userId="b82a8543-f1f7-489a-9aa1-19dfec147758" providerId="ADAL" clId="{E20007F4-0BC8-40E3-8569-321772E0E5F8}" dt="2022-11-29T15:07:04.977" v="1260" actId="20577"/>
          <ac:spMkLst>
            <pc:docMk/>
            <pc:sldMk cId="670956909" sldId="428"/>
            <ac:spMk id="2" creationId="{F32D02BB-EF65-9AD8-9174-B9186F983B02}"/>
          </ac:spMkLst>
        </pc:spChg>
        <pc:spChg chg="mod">
          <ac:chgData name="Zhang, Ming" userId="b82a8543-f1f7-489a-9aa1-19dfec147758" providerId="ADAL" clId="{E20007F4-0BC8-40E3-8569-321772E0E5F8}" dt="2022-11-29T15:07:17.056" v="1264" actId="255"/>
          <ac:spMkLst>
            <pc:docMk/>
            <pc:sldMk cId="670956909" sldId="428"/>
            <ac:spMk id="3" creationId="{65A2F32E-D531-319D-774E-247C9F631020}"/>
          </ac:spMkLst>
        </pc:spChg>
        <pc:spChg chg="add mod">
          <ac:chgData name="Zhang, Ming" userId="b82a8543-f1f7-489a-9aa1-19dfec147758" providerId="ADAL" clId="{E20007F4-0BC8-40E3-8569-321772E0E5F8}" dt="2022-11-29T15:09:11.403" v="1278" actId="692"/>
          <ac:spMkLst>
            <pc:docMk/>
            <pc:sldMk cId="670956909" sldId="428"/>
            <ac:spMk id="6" creationId="{0B0D28F3-39E5-0B1E-4076-8174CB00F02F}"/>
          </ac:spMkLst>
        </pc:spChg>
        <pc:picChg chg="add mod">
          <ac:chgData name="Zhang, Ming" userId="b82a8543-f1f7-489a-9aa1-19dfec147758" providerId="ADAL" clId="{E20007F4-0BC8-40E3-8569-321772E0E5F8}" dt="2022-11-29T15:07:27.366" v="1267" actId="14100"/>
          <ac:picMkLst>
            <pc:docMk/>
            <pc:sldMk cId="670956909" sldId="428"/>
            <ac:picMk id="5" creationId="{4C44EE61-C60A-1F12-A85D-D500D1F346DA}"/>
          </ac:picMkLst>
        </pc:picChg>
      </pc:sldChg>
      <pc:sldChg chg="modSp add mod">
        <pc:chgData name="Zhang, Ming" userId="b82a8543-f1f7-489a-9aa1-19dfec147758" providerId="ADAL" clId="{E20007F4-0BC8-40E3-8569-321772E0E5F8}" dt="2022-11-29T15:38:09.047" v="1731" actId="20577"/>
        <pc:sldMkLst>
          <pc:docMk/>
          <pc:sldMk cId="417844552" sldId="429"/>
        </pc:sldMkLst>
        <pc:spChg chg="mod">
          <ac:chgData name="Zhang, Ming" userId="b82a8543-f1f7-489a-9aa1-19dfec147758" providerId="ADAL" clId="{E20007F4-0BC8-40E3-8569-321772E0E5F8}" dt="2022-11-29T15:25:36.913" v="1406" actId="20577"/>
          <ac:spMkLst>
            <pc:docMk/>
            <pc:sldMk cId="417844552" sldId="429"/>
            <ac:spMk id="2" creationId="{EB6DB06F-FDFE-59B5-31C2-E99D997ADF22}"/>
          </ac:spMkLst>
        </pc:spChg>
        <pc:spChg chg="mod">
          <ac:chgData name="Zhang, Ming" userId="b82a8543-f1f7-489a-9aa1-19dfec147758" providerId="ADAL" clId="{E20007F4-0BC8-40E3-8569-321772E0E5F8}" dt="2022-11-29T15:38:09.047" v="1731" actId="20577"/>
          <ac:spMkLst>
            <pc:docMk/>
            <pc:sldMk cId="417844552" sldId="429"/>
            <ac:spMk id="3" creationId="{94F91504-04E0-74B7-50DB-438D3EEA305C}"/>
          </ac:spMkLst>
        </pc:spChg>
      </pc:sldChg>
      <pc:sldChg chg="addSp delSp modSp add mod">
        <pc:chgData name="Zhang, Ming" userId="b82a8543-f1f7-489a-9aa1-19dfec147758" providerId="ADAL" clId="{E20007F4-0BC8-40E3-8569-321772E0E5F8}" dt="2022-11-29T15:13:30.487" v="1336" actId="478"/>
        <pc:sldMkLst>
          <pc:docMk/>
          <pc:sldMk cId="3325022915" sldId="430"/>
        </pc:sldMkLst>
        <pc:spChg chg="del">
          <ac:chgData name="Zhang, Ming" userId="b82a8543-f1f7-489a-9aa1-19dfec147758" providerId="ADAL" clId="{E20007F4-0BC8-40E3-8569-321772E0E5F8}" dt="2022-11-29T15:13:19.976" v="1331" actId="478"/>
          <ac:spMkLst>
            <pc:docMk/>
            <pc:sldMk cId="3325022915" sldId="430"/>
            <ac:spMk id="3" creationId="{B47DE8CD-8F44-CF91-0020-49B0802A15EA}"/>
          </ac:spMkLst>
        </pc:spChg>
        <pc:spChg chg="add del mod">
          <ac:chgData name="Zhang, Ming" userId="b82a8543-f1f7-489a-9aa1-19dfec147758" providerId="ADAL" clId="{E20007F4-0BC8-40E3-8569-321772E0E5F8}" dt="2022-11-29T15:13:30.487" v="1336" actId="478"/>
          <ac:spMkLst>
            <pc:docMk/>
            <pc:sldMk cId="3325022915" sldId="430"/>
            <ac:spMk id="7" creationId="{8D13BC36-1DDB-8F17-7A62-007F479D3CCB}"/>
          </ac:spMkLst>
        </pc:spChg>
        <pc:picChg chg="del">
          <ac:chgData name="Zhang, Ming" userId="b82a8543-f1f7-489a-9aa1-19dfec147758" providerId="ADAL" clId="{E20007F4-0BC8-40E3-8569-321772E0E5F8}" dt="2022-11-29T15:12:33.361" v="1326" actId="478"/>
          <ac:picMkLst>
            <pc:docMk/>
            <pc:sldMk cId="3325022915" sldId="430"/>
            <ac:picMk id="5" creationId="{86628459-BD4A-BB31-0269-54D8B796F33B}"/>
          </ac:picMkLst>
        </pc:picChg>
        <pc:picChg chg="add mod">
          <ac:chgData name="Zhang, Ming" userId="b82a8543-f1f7-489a-9aa1-19dfec147758" providerId="ADAL" clId="{E20007F4-0BC8-40E3-8569-321772E0E5F8}" dt="2022-11-29T15:12:39.187" v="1330" actId="1076"/>
          <ac:picMkLst>
            <pc:docMk/>
            <pc:sldMk cId="3325022915" sldId="430"/>
            <ac:picMk id="6" creationId="{BDD809FF-16D4-AAE5-B6FD-9EFF4BC061D2}"/>
          </ac:picMkLst>
        </pc:picChg>
        <pc:picChg chg="add mod">
          <ac:chgData name="Zhang, Ming" userId="b82a8543-f1f7-489a-9aa1-19dfec147758" providerId="ADAL" clId="{E20007F4-0BC8-40E3-8569-321772E0E5F8}" dt="2022-11-29T15:13:27.295" v="1335" actId="1076"/>
          <ac:picMkLst>
            <pc:docMk/>
            <pc:sldMk cId="3325022915" sldId="430"/>
            <ac:picMk id="9" creationId="{A48E7955-7079-EECE-F7D7-751743F7DCCA}"/>
          </ac:picMkLst>
        </pc:picChg>
      </pc:sldChg>
      <pc:sldChg chg="addSp modSp new mod">
        <pc:chgData name="Zhang, Ming" userId="b82a8543-f1f7-489a-9aa1-19dfec147758" providerId="ADAL" clId="{E20007F4-0BC8-40E3-8569-321772E0E5F8}" dt="2022-11-29T15:23:30.069" v="1393" actId="1076"/>
        <pc:sldMkLst>
          <pc:docMk/>
          <pc:sldMk cId="1635532801" sldId="431"/>
        </pc:sldMkLst>
        <pc:spChg chg="mod">
          <ac:chgData name="Zhang, Ming" userId="b82a8543-f1f7-489a-9aa1-19dfec147758" providerId="ADAL" clId="{E20007F4-0BC8-40E3-8569-321772E0E5F8}" dt="2022-11-29T15:19:43.786" v="1357" actId="20577"/>
          <ac:spMkLst>
            <pc:docMk/>
            <pc:sldMk cId="1635532801" sldId="431"/>
            <ac:spMk id="2" creationId="{FAF06562-6460-1986-A88D-94DB35650D6B}"/>
          </ac:spMkLst>
        </pc:spChg>
        <pc:spChg chg="mod">
          <ac:chgData name="Zhang, Ming" userId="b82a8543-f1f7-489a-9aa1-19dfec147758" providerId="ADAL" clId="{E20007F4-0BC8-40E3-8569-321772E0E5F8}" dt="2022-11-29T15:23:30.069" v="1393" actId="1076"/>
          <ac:spMkLst>
            <pc:docMk/>
            <pc:sldMk cId="1635532801" sldId="431"/>
            <ac:spMk id="3" creationId="{A439425C-BDE6-0C85-3A85-EF24A2BB2C9A}"/>
          </ac:spMkLst>
        </pc:spChg>
        <pc:picChg chg="add mod">
          <ac:chgData name="Zhang, Ming" userId="b82a8543-f1f7-489a-9aa1-19dfec147758" providerId="ADAL" clId="{E20007F4-0BC8-40E3-8569-321772E0E5F8}" dt="2022-11-29T15:20:41.582" v="1388" actId="1076"/>
          <ac:picMkLst>
            <pc:docMk/>
            <pc:sldMk cId="1635532801" sldId="431"/>
            <ac:picMk id="5" creationId="{BC78BE5E-8A9C-9D3E-9259-C888E9A30BC5}"/>
          </ac:picMkLst>
        </pc:picChg>
      </pc:sldChg>
      <pc:sldChg chg="new del">
        <pc:chgData name="Zhang, Ming" userId="b82a8543-f1f7-489a-9aa1-19dfec147758" providerId="ADAL" clId="{E20007F4-0BC8-40E3-8569-321772E0E5F8}" dt="2022-11-29T15:48:40.756" v="1910" actId="47"/>
        <pc:sldMkLst>
          <pc:docMk/>
          <pc:sldMk cId="2999924781" sldId="432"/>
        </pc:sldMkLst>
      </pc:sldChg>
      <pc:sldChg chg="addSp delSp modSp add mod">
        <pc:chgData name="Zhang, Ming" userId="b82a8543-f1f7-489a-9aa1-19dfec147758" providerId="ADAL" clId="{E20007F4-0BC8-40E3-8569-321772E0E5F8}" dt="2022-11-29T15:29:25.480" v="1512" actId="20577"/>
        <pc:sldMkLst>
          <pc:docMk/>
          <pc:sldMk cId="2388926739" sldId="433"/>
        </pc:sldMkLst>
        <pc:spChg chg="mod">
          <ac:chgData name="Zhang, Ming" userId="b82a8543-f1f7-489a-9aa1-19dfec147758" providerId="ADAL" clId="{E20007F4-0BC8-40E3-8569-321772E0E5F8}" dt="2022-11-29T15:25:26.430" v="1403" actId="20577"/>
          <ac:spMkLst>
            <pc:docMk/>
            <pc:sldMk cId="2388926739" sldId="433"/>
            <ac:spMk id="2" creationId="{EB6DB06F-FDFE-59B5-31C2-E99D997ADF22}"/>
          </ac:spMkLst>
        </pc:spChg>
        <pc:spChg chg="mod">
          <ac:chgData name="Zhang, Ming" userId="b82a8543-f1f7-489a-9aa1-19dfec147758" providerId="ADAL" clId="{E20007F4-0BC8-40E3-8569-321772E0E5F8}" dt="2022-11-29T15:29:25.480" v="1512" actId="20577"/>
          <ac:spMkLst>
            <pc:docMk/>
            <pc:sldMk cId="2388926739" sldId="433"/>
            <ac:spMk id="3" creationId="{94F91504-04E0-74B7-50DB-438D3EEA305C}"/>
          </ac:spMkLst>
        </pc:spChg>
        <pc:picChg chg="add mod">
          <ac:chgData name="Zhang, Ming" userId="b82a8543-f1f7-489a-9aa1-19dfec147758" providerId="ADAL" clId="{E20007F4-0BC8-40E3-8569-321772E0E5F8}" dt="2022-11-29T15:28:25.055" v="1507" actId="1076"/>
          <ac:picMkLst>
            <pc:docMk/>
            <pc:sldMk cId="2388926739" sldId="433"/>
            <ac:picMk id="5" creationId="{79868782-6CFC-0A9F-9C8C-FFCFE2CEABBB}"/>
          </ac:picMkLst>
        </pc:picChg>
        <pc:picChg chg="del">
          <ac:chgData name="Zhang, Ming" userId="b82a8543-f1f7-489a-9aa1-19dfec147758" providerId="ADAL" clId="{E20007F4-0BC8-40E3-8569-321772E0E5F8}" dt="2022-11-29T15:26:12.943" v="1415" actId="478"/>
          <ac:picMkLst>
            <pc:docMk/>
            <pc:sldMk cId="2388926739" sldId="433"/>
            <ac:picMk id="7" creationId="{0C13825B-09ED-D299-6761-5D46144827AF}"/>
          </ac:picMkLst>
        </pc:picChg>
      </pc:sldChg>
      <pc:sldChg chg="add del">
        <pc:chgData name="Zhang, Ming" userId="b82a8543-f1f7-489a-9aa1-19dfec147758" providerId="ADAL" clId="{E20007F4-0BC8-40E3-8569-321772E0E5F8}" dt="2022-11-29T15:25:05.132" v="1398"/>
        <pc:sldMkLst>
          <pc:docMk/>
          <pc:sldMk cId="4131487106" sldId="433"/>
        </pc:sldMkLst>
      </pc:sldChg>
      <pc:sldChg chg="modSp add mod">
        <pc:chgData name="Zhang, Ming" userId="b82a8543-f1f7-489a-9aa1-19dfec147758" providerId="ADAL" clId="{E20007F4-0BC8-40E3-8569-321772E0E5F8}" dt="2022-11-29T15:34:17.220" v="1658" actId="20577"/>
        <pc:sldMkLst>
          <pc:docMk/>
          <pc:sldMk cId="2382846633" sldId="434"/>
        </pc:sldMkLst>
        <pc:spChg chg="mod">
          <ac:chgData name="Zhang, Ming" userId="b82a8543-f1f7-489a-9aa1-19dfec147758" providerId="ADAL" clId="{E20007F4-0BC8-40E3-8569-321772E0E5F8}" dt="2022-11-29T15:29:53.293" v="1519" actId="20577"/>
          <ac:spMkLst>
            <pc:docMk/>
            <pc:sldMk cId="2382846633" sldId="434"/>
            <ac:spMk id="2" creationId="{EB6DB06F-FDFE-59B5-31C2-E99D997ADF22}"/>
          </ac:spMkLst>
        </pc:spChg>
        <pc:spChg chg="mod">
          <ac:chgData name="Zhang, Ming" userId="b82a8543-f1f7-489a-9aa1-19dfec147758" providerId="ADAL" clId="{E20007F4-0BC8-40E3-8569-321772E0E5F8}" dt="2022-11-29T15:34:17.220" v="1658" actId="20577"/>
          <ac:spMkLst>
            <pc:docMk/>
            <pc:sldMk cId="2382846633" sldId="434"/>
            <ac:spMk id="3" creationId="{94F91504-04E0-74B7-50DB-438D3EEA305C}"/>
          </ac:spMkLst>
        </pc:spChg>
      </pc:sldChg>
      <pc:sldChg chg="modSp add mod">
        <pc:chgData name="Zhang, Ming" userId="b82a8543-f1f7-489a-9aa1-19dfec147758" providerId="ADAL" clId="{E20007F4-0BC8-40E3-8569-321772E0E5F8}" dt="2022-11-29T15:37:30.557" v="1727" actId="20577"/>
        <pc:sldMkLst>
          <pc:docMk/>
          <pc:sldMk cId="3827616909" sldId="435"/>
        </pc:sldMkLst>
        <pc:spChg chg="mod">
          <ac:chgData name="Zhang, Ming" userId="b82a8543-f1f7-489a-9aa1-19dfec147758" providerId="ADAL" clId="{E20007F4-0BC8-40E3-8569-321772E0E5F8}" dt="2022-11-29T15:34:51.895" v="1665" actId="20577"/>
          <ac:spMkLst>
            <pc:docMk/>
            <pc:sldMk cId="3827616909" sldId="435"/>
            <ac:spMk id="2" creationId="{EB6DB06F-FDFE-59B5-31C2-E99D997ADF22}"/>
          </ac:spMkLst>
        </pc:spChg>
        <pc:spChg chg="mod">
          <ac:chgData name="Zhang, Ming" userId="b82a8543-f1f7-489a-9aa1-19dfec147758" providerId="ADAL" clId="{E20007F4-0BC8-40E3-8569-321772E0E5F8}" dt="2022-11-29T15:37:30.557" v="1727" actId="20577"/>
          <ac:spMkLst>
            <pc:docMk/>
            <pc:sldMk cId="3827616909" sldId="435"/>
            <ac:spMk id="3" creationId="{94F91504-04E0-74B7-50DB-438D3EEA305C}"/>
          </ac:spMkLst>
        </pc:spChg>
      </pc:sldChg>
      <pc:sldChg chg="addSp modSp new mod">
        <pc:chgData name="Zhang, Ming" userId="b82a8543-f1f7-489a-9aa1-19dfec147758" providerId="ADAL" clId="{E20007F4-0BC8-40E3-8569-321772E0E5F8}" dt="2022-11-29T15:40:02.261" v="1757" actId="1076"/>
        <pc:sldMkLst>
          <pc:docMk/>
          <pc:sldMk cId="2403173553" sldId="436"/>
        </pc:sldMkLst>
        <pc:spChg chg="mod">
          <ac:chgData name="Zhang, Ming" userId="b82a8543-f1f7-489a-9aa1-19dfec147758" providerId="ADAL" clId="{E20007F4-0BC8-40E3-8569-321772E0E5F8}" dt="2022-11-29T15:38:53.731" v="1735" actId="255"/>
          <ac:spMkLst>
            <pc:docMk/>
            <pc:sldMk cId="2403173553" sldId="436"/>
            <ac:spMk id="2" creationId="{60DE5881-F89F-CD26-DD73-3BD26C446C01}"/>
          </ac:spMkLst>
        </pc:spChg>
        <pc:spChg chg="mod">
          <ac:chgData name="Zhang, Ming" userId="b82a8543-f1f7-489a-9aa1-19dfec147758" providerId="ADAL" clId="{E20007F4-0BC8-40E3-8569-321772E0E5F8}" dt="2022-11-29T15:39:55.924" v="1755" actId="1076"/>
          <ac:spMkLst>
            <pc:docMk/>
            <pc:sldMk cId="2403173553" sldId="436"/>
            <ac:spMk id="3" creationId="{68DD2FF2-366F-C467-738D-2F5401232059}"/>
          </ac:spMkLst>
        </pc:spChg>
        <pc:picChg chg="add mod">
          <ac:chgData name="Zhang, Ming" userId="b82a8543-f1f7-489a-9aa1-19dfec147758" providerId="ADAL" clId="{E20007F4-0BC8-40E3-8569-321772E0E5F8}" dt="2022-11-29T15:40:02.261" v="1757" actId="1076"/>
          <ac:picMkLst>
            <pc:docMk/>
            <pc:sldMk cId="2403173553" sldId="436"/>
            <ac:picMk id="5" creationId="{7CADF5AA-1FB6-857D-2423-367B94FF3229}"/>
          </ac:picMkLst>
        </pc:picChg>
      </pc:sldChg>
      <pc:sldChg chg="modSp new mod">
        <pc:chgData name="Zhang, Ming" userId="b82a8543-f1f7-489a-9aa1-19dfec147758" providerId="ADAL" clId="{E20007F4-0BC8-40E3-8569-321772E0E5F8}" dt="2022-11-29T15:45:19.622" v="1830" actId="255"/>
        <pc:sldMkLst>
          <pc:docMk/>
          <pc:sldMk cId="3303707947" sldId="437"/>
        </pc:sldMkLst>
        <pc:spChg chg="mod">
          <ac:chgData name="Zhang, Ming" userId="b82a8543-f1f7-489a-9aa1-19dfec147758" providerId="ADAL" clId="{E20007F4-0BC8-40E3-8569-321772E0E5F8}" dt="2022-11-29T15:41:15.382" v="1761" actId="255"/>
          <ac:spMkLst>
            <pc:docMk/>
            <pc:sldMk cId="3303707947" sldId="437"/>
            <ac:spMk id="2" creationId="{D55C91A2-843B-1095-AA62-FBD71D021CAD}"/>
          </ac:spMkLst>
        </pc:spChg>
        <pc:spChg chg="mod">
          <ac:chgData name="Zhang, Ming" userId="b82a8543-f1f7-489a-9aa1-19dfec147758" providerId="ADAL" clId="{E20007F4-0BC8-40E3-8569-321772E0E5F8}" dt="2022-11-29T15:45:19.622" v="1830" actId="255"/>
          <ac:spMkLst>
            <pc:docMk/>
            <pc:sldMk cId="3303707947" sldId="437"/>
            <ac:spMk id="3" creationId="{E84D3A9D-678D-8301-B9B5-E21448F7A3A6}"/>
          </ac:spMkLst>
        </pc:spChg>
      </pc:sldChg>
      <pc:sldChg chg="modSp new del mod">
        <pc:chgData name="Zhang, Ming" userId="b82a8543-f1f7-489a-9aa1-19dfec147758" providerId="ADAL" clId="{E20007F4-0BC8-40E3-8569-321772E0E5F8}" dt="2022-11-29T15:48:40.756" v="1910" actId="47"/>
        <pc:sldMkLst>
          <pc:docMk/>
          <pc:sldMk cId="93917081" sldId="438"/>
        </pc:sldMkLst>
        <pc:spChg chg="mod">
          <ac:chgData name="Zhang, Ming" userId="b82a8543-f1f7-489a-9aa1-19dfec147758" providerId="ADAL" clId="{E20007F4-0BC8-40E3-8569-321772E0E5F8}" dt="2022-11-29T15:46:25.581" v="1835" actId="255"/>
          <ac:spMkLst>
            <pc:docMk/>
            <pc:sldMk cId="93917081" sldId="438"/>
            <ac:spMk id="2" creationId="{C3A4536C-E89F-35F4-58E5-F0BEAE9ED338}"/>
          </ac:spMkLst>
        </pc:spChg>
        <pc:spChg chg="mod">
          <ac:chgData name="Zhang, Ming" userId="b82a8543-f1f7-489a-9aa1-19dfec147758" providerId="ADAL" clId="{E20007F4-0BC8-40E3-8569-321772E0E5F8}" dt="2022-11-29T15:47:33.662" v="1909" actId="20577"/>
          <ac:spMkLst>
            <pc:docMk/>
            <pc:sldMk cId="93917081" sldId="438"/>
            <ac:spMk id="3" creationId="{5E630990-8F5F-7E04-4263-A6C39DCFEC1E}"/>
          </ac:spMkLst>
        </pc:spChg>
      </pc:sldChg>
      <pc:sldChg chg="addSp delSp modSp new mod">
        <pc:chgData name="Zhang, Ming" userId="b82a8543-f1f7-489a-9aa1-19dfec147758" providerId="ADAL" clId="{E20007F4-0BC8-40E3-8569-321772E0E5F8}" dt="2022-11-29T17:00:08.264" v="3738" actId="478"/>
        <pc:sldMkLst>
          <pc:docMk/>
          <pc:sldMk cId="2054470776" sldId="438"/>
        </pc:sldMkLst>
        <pc:spChg chg="mod">
          <ac:chgData name="Zhang, Ming" userId="b82a8543-f1f7-489a-9aa1-19dfec147758" providerId="ADAL" clId="{E20007F4-0BC8-40E3-8569-321772E0E5F8}" dt="2022-11-29T16:59:47.436" v="3732" actId="14100"/>
          <ac:spMkLst>
            <pc:docMk/>
            <pc:sldMk cId="2054470776" sldId="438"/>
            <ac:spMk id="2" creationId="{1127DD61-9601-F568-3B98-F111458427B0}"/>
          </ac:spMkLst>
        </pc:spChg>
        <pc:spChg chg="del">
          <ac:chgData name="Zhang, Ming" userId="b82a8543-f1f7-489a-9aa1-19dfec147758" providerId="ADAL" clId="{E20007F4-0BC8-40E3-8569-321772E0E5F8}" dt="2022-11-29T17:00:08.264" v="3738" actId="478"/>
          <ac:spMkLst>
            <pc:docMk/>
            <pc:sldMk cId="2054470776" sldId="438"/>
            <ac:spMk id="3" creationId="{FF9B6E47-77A8-271E-F279-05AE1482AC2F}"/>
          </ac:spMkLst>
        </pc:spChg>
        <pc:picChg chg="add mod">
          <ac:chgData name="Zhang, Ming" userId="b82a8543-f1f7-489a-9aa1-19dfec147758" providerId="ADAL" clId="{E20007F4-0BC8-40E3-8569-321772E0E5F8}" dt="2022-11-29T17:00:06.544" v="3737" actId="1076"/>
          <ac:picMkLst>
            <pc:docMk/>
            <pc:sldMk cId="2054470776" sldId="438"/>
            <ac:picMk id="5" creationId="{01A36FBF-C5F5-B550-9178-92D5D3E044F4}"/>
          </ac:picMkLst>
        </pc:picChg>
      </pc:sldChg>
      <pc:sldChg chg="modSp new mod">
        <pc:chgData name="Zhang, Ming" userId="b82a8543-f1f7-489a-9aa1-19dfec147758" providerId="ADAL" clId="{E20007F4-0BC8-40E3-8569-321772E0E5F8}" dt="2022-11-29T16:04:15.256" v="2322"/>
        <pc:sldMkLst>
          <pc:docMk/>
          <pc:sldMk cId="3264032804" sldId="439"/>
        </pc:sldMkLst>
        <pc:spChg chg="mod">
          <ac:chgData name="Zhang, Ming" userId="b82a8543-f1f7-489a-9aa1-19dfec147758" providerId="ADAL" clId="{E20007F4-0BC8-40E3-8569-321772E0E5F8}" dt="2022-11-29T15:59:04.604" v="2206" actId="20577"/>
          <ac:spMkLst>
            <pc:docMk/>
            <pc:sldMk cId="3264032804" sldId="439"/>
            <ac:spMk id="2" creationId="{C613B6A7-4079-CD6A-4A2E-E475452596E5}"/>
          </ac:spMkLst>
        </pc:spChg>
        <pc:spChg chg="mod">
          <ac:chgData name="Zhang, Ming" userId="b82a8543-f1f7-489a-9aa1-19dfec147758" providerId="ADAL" clId="{E20007F4-0BC8-40E3-8569-321772E0E5F8}" dt="2022-11-29T16:04:15.256" v="2322"/>
          <ac:spMkLst>
            <pc:docMk/>
            <pc:sldMk cId="3264032804" sldId="439"/>
            <ac:spMk id="3" creationId="{9363F433-6EC5-9DE4-CB92-DEFBF5D23AE1}"/>
          </ac:spMkLst>
        </pc:spChg>
      </pc:sldChg>
      <pc:sldChg chg="modSp add mod">
        <pc:chgData name="Zhang, Ming" userId="b82a8543-f1f7-489a-9aa1-19dfec147758" providerId="ADAL" clId="{E20007F4-0BC8-40E3-8569-321772E0E5F8}" dt="2022-11-29T16:05:11.211" v="2336" actId="20577"/>
        <pc:sldMkLst>
          <pc:docMk/>
          <pc:sldMk cId="978668288" sldId="440"/>
        </pc:sldMkLst>
        <pc:spChg chg="mod">
          <ac:chgData name="Zhang, Ming" userId="b82a8543-f1f7-489a-9aa1-19dfec147758" providerId="ADAL" clId="{E20007F4-0BC8-40E3-8569-321772E0E5F8}" dt="2022-11-29T16:05:11.211" v="2336" actId="20577"/>
          <ac:spMkLst>
            <pc:docMk/>
            <pc:sldMk cId="978668288" sldId="440"/>
            <ac:spMk id="3" creationId="{9363F433-6EC5-9DE4-CB92-DEFBF5D23AE1}"/>
          </ac:spMkLst>
        </pc:spChg>
      </pc:sldChg>
      <pc:sldChg chg="modSp add mod">
        <pc:chgData name="Zhang, Ming" userId="b82a8543-f1f7-489a-9aa1-19dfec147758" providerId="ADAL" clId="{E20007F4-0BC8-40E3-8569-321772E0E5F8}" dt="2022-11-29T16:18:17.452" v="2712"/>
        <pc:sldMkLst>
          <pc:docMk/>
          <pc:sldMk cId="1445469918" sldId="441"/>
        </pc:sldMkLst>
        <pc:spChg chg="mod">
          <ac:chgData name="Zhang, Ming" userId="b82a8543-f1f7-489a-9aa1-19dfec147758" providerId="ADAL" clId="{E20007F4-0BC8-40E3-8569-321772E0E5F8}" dt="2022-11-29T16:18:17.452" v="2712"/>
          <ac:spMkLst>
            <pc:docMk/>
            <pc:sldMk cId="1445469918" sldId="441"/>
            <ac:spMk id="3" creationId="{9363F433-6EC5-9DE4-CB92-DEFBF5D23AE1}"/>
          </ac:spMkLst>
        </pc:spChg>
      </pc:sldChg>
      <pc:sldChg chg="addSp modSp new mod">
        <pc:chgData name="Zhang, Ming" userId="b82a8543-f1f7-489a-9aa1-19dfec147758" providerId="ADAL" clId="{E20007F4-0BC8-40E3-8569-321772E0E5F8}" dt="2022-11-29T16:11:26.171" v="2438" actId="20577"/>
        <pc:sldMkLst>
          <pc:docMk/>
          <pc:sldMk cId="601452597" sldId="442"/>
        </pc:sldMkLst>
        <pc:spChg chg="mod">
          <ac:chgData name="Zhang, Ming" userId="b82a8543-f1f7-489a-9aa1-19dfec147758" providerId="ADAL" clId="{E20007F4-0BC8-40E3-8569-321772E0E5F8}" dt="2022-11-29T16:08:48.999" v="2373" actId="255"/>
          <ac:spMkLst>
            <pc:docMk/>
            <pc:sldMk cId="601452597" sldId="442"/>
            <ac:spMk id="2" creationId="{C74D3170-2DCC-CFC7-895B-49BC05FE2366}"/>
          </ac:spMkLst>
        </pc:spChg>
        <pc:spChg chg="mod">
          <ac:chgData name="Zhang, Ming" userId="b82a8543-f1f7-489a-9aa1-19dfec147758" providerId="ADAL" clId="{E20007F4-0BC8-40E3-8569-321772E0E5F8}" dt="2022-11-29T16:11:26.171" v="2438" actId="20577"/>
          <ac:spMkLst>
            <pc:docMk/>
            <pc:sldMk cId="601452597" sldId="442"/>
            <ac:spMk id="3" creationId="{39D6CDC9-4F60-54B9-DFE8-42223A283057}"/>
          </ac:spMkLst>
        </pc:spChg>
        <pc:picChg chg="add mod">
          <ac:chgData name="Zhang, Ming" userId="b82a8543-f1f7-489a-9aa1-19dfec147758" providerId="ADAL" clId="{E20007F4-0BC8-40E3-8569-321772E0E5F8}" dt="2022-11-29T16:10:52.246" v="2436" actId="14100"/>
          <ac:picMkLst>
            <pc:docMk/>
            <pc:sldMk cId="601452597" sldId="442"/>
            <ac:picMk id="5" creationId="{3E5E546D-2396-39FE-0CD8-0A2FDBCEA53C}"/>
          </ac:picMkLst>
        </pc:picChg>
      </pc:sldChg>
      <pc:sldChg chg="addSp modSp new mod">
        <pc:chgData name="Zhang, Ming" userId="b82a8543-f1f7-489a-9aa1-19dfec147758" providerId="ADAL" clId="{E20007F4-0BC8-40E3-8569-321772E0E5F8}" dt="2022-11-29T16:13:10.125" v="2491" actId="20577"/>
        <pc:sldMkLst>
          <pc:docMk/>
          <pc:sldMk cId="850363168" sldId="443"/>
        </pc:sldMkLst>
        <pc:spChg chg="mod">
          <ac:chgData name="Zhang, Ming" userId="b82a8543-f1f7-489a-9aa1-19dfec147758" providerId="ADAL" clId="{E20007F4-0BC8-40E3-8569-321772E0E5F8}" dt="2022-11-29T16:12:14.979" v="2443" actId="255"/>
          <ac:spMkLst>
            <pc:docMk/>
            <pc:sldMk cId="850363168" sldId="443"/>
            <ac:spMk id="2" creationId="{C40C9669-A6D8-42C4-3CD1-4CC344B06E2B}"/>
          </ac:spMkLst>
        </pc:spChg>
        <pc:spChg chg="mod">
          <ac:chgData name="Zhang, Ming" userId="b82a8543-f1f7-489a-9aa1-19dfec147758" providerId="ADAL" clId="{E20007F4-0BC8-40E3-8569-321772E0E5F8}" dt="2022-11-29T16:13:10.125" v="2491" actId="20577"/>
          <ac:spMkLst>
            <pc:docMk/>
            <pc:sldMk cId="850363168" sldId="443"/>
            <ac:spMk id="3" creationId="{5CCC92CD-FFA0-8E22-F206-6EB2CFB1741C}"/>
          </ac:spMkLst>
        </pc:spChg>
        <pc:picChg chg="add mod">
          <ac:chgData name="Zhang, Ming" userId="b82a8543-f1f7-489a-9aa1-19dfec147758" providerId="ADAL" clId="{E20007F4-0BC8-40E3-8569-321772E0E5F8}" dt="2022-11-29T16:13:05.700" v="2473" actId="1076"/>
          <ac:picMkLst>
            <pc:docMk/>
            <pc:sldMk cId="850363168" sldId="443"/>
            <ac:picMk id="5" creationId="{E1D6FFFD-EB69-C06F-D9C3-C932982CAAB7}"/>
          </ac:picMkLst>
        </pc:picChg>
      </pc:sldChg>
      <pc:sldChg chg="addSp modSp new mod">
        <pc:chgData name="Zhang, Ming" userId="b82a8543-f1f7-489a-9aa1-19dfec147758" providerId="ADAL" clId="{E20007F4-0BC8-40E3-8569-321772E0E5F8}" dt="2022-11-29T16:14:52.674" v="2565" actId="14100"/>
        <pc:sldMkLst>
          <pc:docMk/>
          <pc:sldMk cId="3500489709" sldId="444"/>
        </pc:sldMkLst>
        <pc:spChg chg="mod">
          <ac:chgData name="Zhang, Ming" userId="b82a8543-f1f7-489a-9aa1-19dfec147758" providerId="ADAL" clId="{E20007F4-0BC8-40E3-8569-321772E0E5F8}" dt="2022-11-29T16:13:49.343" v="2525" actId="20577"/>
          <ac:spMkLst>
            <pc:docMk/>
            <pc:sldMk cId="3500489709" sldId="444"/>
            <ac:spMk id="2" creationId="{F4268A31-6B6D-6726-EEEC-D3531940F582}"/>
          </ac:spMkLst>
        </pc:spChg>
        <pc:spChg chg="mod">
          <ac:chgData name="Zhang, Ming" userId="b82a8543-f1f7-489a-9aa1-19dfec147758" providerId="ADAL" clId="{E20007F4-0BC8-40E3-8569-321772E0E5F8}" dt="2022-11-29T16:14:49.433" v="2563" actId="1076"/>
          <ac:spMkLst>
            <pc:docMk/>
            <pc:sldMk cId="3500489709" sldId="444"/>
            <ac:spMk id="3" creationId="{8D8DBFD0-6A0A-C469-0982-08A8AE26A2BE}"/>
          </ac:spMkLst>
        </pc:spChg>
        <pc:picChg chg="add mod">
          <ac:chgData name="Zhang, Ming" userId="b82a8543-f1f7-489a-9aa1-19dfec147758" providerId="ADAL" clId="{E20007F4-0BC8-40E3-8569-321772E0E5F8}" dt="2022-11-29T16:14:52.674" v="2565" actId="14100"/>
          <ac:picMkLst>
            <pc:docMk/>
            <pc:sldMk cId="3500489709" sldId="444"/>
            <ac:picMk id="5" creationId="{78A40039-E5C5-C901-E9C8-8294B8F16B20}"/>
          </ac:picMkLst>
        </pc:picChg>
      </pc:sldChg>
      <pc:sldChg chg="modSp add mod">
        <pc:chgData name="Zhang, Ming" userId="b82a8543-f1f7-489a-9aa1-19dfec147758" providerId="ADAL" clId="{E20007F4-0BC8-40E3-8569-321772E0E5F8}" dt="2022-11-29T16:22:25.836" v="2799" actId="1076"/>
        <pc:sldMkLst>
          <pc:docMk/>
          <pc:sldMk cId="2520203381" sldId="445"/>
        </pc:sldMkLst>
        <pc:spChg chg="mod">
          <ac:chgData name="Zhang, Ming" userId="b82a8543-f1f7-489a-9aa1-19dfec147758" providerId="ADAL" clId="{E20007F4-0BC8-40E3-8569-321772E0E5F8}" dt="2022-11-29T16:16:05.350" v="2609" actId="14100"/>
          <ac:spMkLst>
            <pc:docMk/>
            <pc:sldMk cId="2520203381" sldId="445"/>
            <ac:spMk id="2" creationId="{EB6DB06F-FDFE-59B5-31C2-E99D997ADF22}"/>
          </ac:spMkLst>
        </pc:spChg>
        <pc:spChg chg="mod">
          <ac:chgData name="Zhang, Ming" userId="b82a8543-f1f7-489a-9aa1-19dfec147758" providerId="ADAL" clId="{E20007F4-0BC8-40E3-8569-321772E0E5F8}" dt="2022-11-29T16:22:25.836" v="2799" actId="1076"/>
          <ac:spMkLst>
            <pc:docMk/>
            <pc:sldMk cId="2520203381" sldId="445"/>
            <ac:spMk id="3" creationId="{94F91504-04E0-74B7-50DB-438D3EEA305C}"/>
          </ac:spMkLst>
        </pc:spChg>
      </pc:sldChg>
      <pc:sldChg chg="addSp modSp add mod">
        <pc:chgData name="Zhang, Ming" userId="b82a8543-f1f7-489a-9aa1-19dfec147758" providerId="ADAL" clId="{E20007F4-0BC8-40E3-8569-321772E0E5F8}" dt="2022-11-29T16:24:32.398" v="2867" actId="20577"/>
        <pc:sldMkLst>
          <pc:docMk/>
          <pc:sldMk cId="2520583106" sldId="446"/>
        </pc:sldMkLst>
        <pc:spChg chg="mod">
          <ac:chgData name="Zhang, Ming" userId="b82a8543-f1f7-489a-9aa1-19dfec147758" providerId="ADAL" clId="{E20007F4-0BC8-40E3-8569-321772E0E5F8}" dt="2022-11-29T16:22:37.376" v="2800" actId="1076"/>
          <ac:spMkLst>
            <pc:docMk/>
            <pc:sldMk cId="2520583106" sldId="446"/>
            <ac:spMk id="3" creationId="{94F91504-04E0-74B7-50DB-438D3EEA305C}"/>
          </ac:spMkLst>
        </pc:spChg>
        <pc:spChg chg="add mod">
          <ac:chgData name="Zhang, Ming" userId="b82a8543-f1f7-489a-9aa1-19dfec147758" providerId="ADAL" clId="{E20007F4-0BC8-40E3-8569-321772E0E5F8}" dt="2022-11-29T16:24:32.398" v="2867" actId="20577"/>
          <ac:spMkLst>
            <pc:docMk/>
            <pc:sldMk cId="2520583106" sldId="446"/>
            <ac:spMk id="5" creationId="{30F5C1E5-40CE-C5B3-D92E-522BC170025F}"/>
          </ac:spMkLst>
        </pc:spChg>
      </pc:sldChg>
      <pc:sldChg chg="modSp new mod">
        <pc:chgData name="Zhang, Ming" userId="b82a8543-f1f7-489a-9aa1-19dfec147758" providerId="ADAL" clId="{E20007F4-0BC8-40E3-8569-321772E0E5F8}" dt="2022-11-29T16:26:27.111" v="2909" actId="1076"/>
        <pc:sldMkLst>
          <pc:docMk/>
          <pc:sldMk cId="4136165254" sldId="447"/>
        </pc:sldMkLst>
        <pc:spChg chg="mod">
          <ac:chgData name="Zhang, Ming" userId="b82a8543-f1f7-489a-9aa1-19dfec147758" providerId="ADAL" clId="{E20007F4-0BC8-40E3-8569-321772E0E5F8}" dt="2022-11-29T16:26:22.261" v="2908" actId="14100"/>
          <ac:spMkLst>
            <pc:docMk/>
            <pc:sldMk cId="4136165254" sldId="447"/>
            <ac:spMk id="2" creationId="{6C44B879-42F8-9674-3E2B-4F161787C730}"/>
          </ac:spMkLst>
        </pc:spChg>
        <pc:spChg chg="mod">
          <ac:chgData name="Zhang, Ming" userId="b82a8543-f1f7-489a-9aa1-19dfec147758" providerId="ADAL" clId="{E20007F4-0BC8-40E3-8569-321772E0E5F8}" dt="2022-11-29T16:26:27.111" v="2909" actId="1076"/>
          <ac:spMkLst>
            <pc:docMk/>
            <pc:sldMk cId="4136165254" sldId="447"/>
            <ac:spMk id="3" creationId="{403875FE-FCD8-F367-F193-1363AEF1B114}"/>
          </ac:spMkLst>
        </pc:spChg>
      </pc:sldChg>
      <pc:sldChg chg="modSp new mod">
        <pc:chgData name="Zhang, Ming" userId="b82a8543-f1f7-489a-9aa1-19dfec147758" providerId="ADAL" clId="{E20007F4-0BC8-40E3-8569-321772E0E5F8}" dt="2022-11-29T16:32:48.914" v="2997" actId="20577"/>
        <pc:sldMkLst>
          <pc:docMk/>
          <pc:sldMk cId="2570782831" sldId="448"/>
        </pc:sldMkLst>
        <pc:spChg chg="mod">
          <ac:chgData name="Zhang, Ming" userId="b82a8543-f1f7-489a-9aa1-19dfec147758" providerId="ADAL" clId="{E20007F4-0BC8-40E3-8569-321772E0E5F8}" dt="2022-11-29T16:30:14.604" v="2925" actId="20577"/>
          <ac:spMkLst>
            <pc:docMk/>
            <pc:sldMk cId="2570782831" sldId="448"/>
            <ac:spMk id="2" creationId="{A5A5A88B-EE2B-47FA-2D93-76DD3AB770F5}"/>
          </ac:spMkLst>
        </pc:spChg>
        <pc:spChg chg="mod">
          <ac:chgData name="Zhang, Ming" userId="b82a8543-f1f7-489a-9aa1-19dfec147758" providerId="ADAL" clId="{E20007F4-0BC8-40E3-8569-321772E0E5F8}" dt="2022-11-29T16:32:48.914" v="2997" actId="20577"/>
          <ac:spMkLst>
            <pc:docMk/>
            <pc:sldMk cId="2570782831" sldId="448"/>
            <ac:spMk id="3" creationId="{05B23128-6958-5052-4723-9A32F0B89BD3}"/>
          </ac:spMkLst>
        </pc:spChg>
      </pc:sldChg>
      <pc:sldChg chg="addSp modSp new mod">
        <pc:chgData name="Zhang, Ming" userId="b82a8543-f1f7-489a-9aa1-19dfec147758" providerId="ADAL" clId="{E20007F4-0BC8-40E3-8569-321772E0E5F8}" dt="2022-11-29T16:34:34.595" v="3056" actId="14100"/>
        <pc:sldMkLst>
          <pc:docMk/>
          <pc:sldMk cId="2037626941" sldId="449"/>
        </pc:sldMkLst>
        <pc:spChg chg="mod">
          <ac:chgData name="Zhang, Ming" userId="b82a8543-f1f7-489a-9aa1-19dfec147758" providerId="ADAL" clId="{E20007F4-0BC8-40E3-8569-321772E0E5F8}" dt="2022-11-29T16:33:36.609" v="3007" actId="20577"/>
          <ac:spMkLst>
            <pc:docMk/>
            <pc:sldMk cId="2037626941" sldId="449"/>
            <ac:spMk id="2" creationId="{F16F4DD9-BBDE-95A8-670A-AE93D97F8CF3}"/>
          </ac:spMkLst>
        </pc:spChg>
        <pc:spChg chg="mod">
          <ac:chgData name="Zhang, Ming" userId="b82a8543-f1f7-489a-9aa1-19dfec147758" providerId="ADAL" clId="{E20007F4-0BC8-40E3-8569-321772E0E5F8}" dt="2022-11-29T16:34:31.573" v="3054" actId="1076"/>
          <ac:spMkLst>
            <pc:docMk/>
            <pc:sldMk cId="2037626941" sldId="449"/>
            <ac:spMk id="3" creationId="{FAA50F64-E01E-593A-7A65-2DD8EF112F3D}"/>
          </ac:spMkLst>
        </pc:spChg>
        <pc:picChg chg="add mod">
          <ac:chgData name="Zhang, Ming" userId="b82a8543-f1f7-489a-9aa1-19dfec147758" providerId="ADAL" clId="{E20007F4-0BC8-40E3-8569-321772E0E5F8}" dt="2022-11-29T16:34:34.595" v="3056" actId="14100"/>
          <ac:picMkLst>
            <pc:docMk/>
            <pc:sldMk cId="2037626941" sldId="449"/>
            <ac:picMk id="5" creationId="{7A384663-7ABE-0E14-AC69-157E2ECD95A8}"/>
          </ac:picMkLst>
        </pc:picChg>
      </pc:sldChg>
      <pc:sldChg chg="addSp modSp add mod">
        <pc:chgData name="Zhang, Ming" userId="b82a8543-f1f7-489a-9aa1-19dfec147758" providerId="ADAL" clId="{E20007F4-0BC8-40E3-8569-321772E0E5F8}" dt="2022-11-29T16:36:47.618" v="3124" actId="1076"/>
        <pc:sldMkLst>
          <pc:docMk/>
          <pc:sldMk cId="514047545" sldId="450"/>
        </pc:sldMkLst>
        <pc:spChg chg="mod">
          <ac:chgData name="Zhang, Ming" userId="b82a8543-f1f7-489a-9aa1-19dfec147758" providerId="ADAL" clId="{E20007F4-0BC8-40E3-8569-321772E0E5F8}" dt="2022-11-29T16:35:27.089" v="3063" actId="1076"/>
          <ac:spMkLst>
            <pc:docMk/>
            <pc:sldMk cId="514047545" sldId="450"/>
            <ac:spMk id="3" creationId="{FAA50F64-E01E-593A-7A65-2DD8EF112F3D}"/>
          </ac:spMkLst>
        </pc:spChg>
        <pc:spChg chg="add mod">
          <ac:chgData name="Zhang, Ming" userId="b82a8543-f1f7-489a-9aa1-19dfec147758" providerId="ADAL" clId="{E20007F4-0BC8-40E3-8569-321772E0E5F8}" dt="2022-11-29T16:36:45.701" v="3123" actId="1076"/>
          <ac:spMkLst>
            <pc:docMk/>
            <pc:sldMk cId="514047545" sldId="450"/>
            <ac:spMk id="6" creationId="{863F6ED1-9C24-963D-ECB3-1A1E5259759C}"/>
          </ac:spMkLst>
        </pc:spChg>
        <pc:spChg chg="add mod">
          <ac:chgData name="Zhang, Ming" userId="b82a8543-f1f7-489a-9aa1-19dfec147758" providerId="ADAL" clId="{E20007F4-0BC8-40E3-8569-321772E0E5F8}" dt="2022-11-29T16:36:47.618" v="3124" actId="1076"/>
          <ac:spMkLst>
            <pc:docMk/>
            <pc:sldMk cId="514047545" sldId="450"/>
            <ac:spMk id="8" creationId="{37A5F1FC-8B63-D254-EC96-88643CF0693B}"/>
          </ac:spMkLst>
        </pc:spChg>
        <pc:picChg chg="mod">
          <ac:chgData name="Zhang, Ming" userId="b82a8543-f1f7-489a-9aa1-19dfec147758" providerId="ADAL" clId="{E20007F4-0BC8-40E3-8569-321772E0E5F8}" dt="2022-11-29T16:35:25.032" v="3062" actId="1076"/>
          <ac:picMkLst>
            <pc:docMk/>
            <pc:sldMk cId="514047545" sldId="450"/>
            <ac:picMk id="5" creationId="{7A384663-7ABE-0E14-AC69-157E2ECD95A8}"/>
          </ac:picMkLst>
        </pc:picChg>
      </pc:sldChg>
      <pc:sldChg chg="addSp delSp modSp add mod">
        <pc:chgData name="Zhang, Ming" userId="b82a8543-f1f7-489a-9aa1-19dfec147758" providerId="ADAL" clId="{E20007F4-0BC8-40E3-8569-321772E0E5F8}" dt="2022-11-29T16:42:37.625" v="3265" actId="14100"/>
        <pc:sldMkLst>
          <pc:docMk/>
          <pc:sldMk cId="1758072323" sldId="451"/>
        </pc:sldMkLst>
        <pc:spChg chg="del mod">
          <ac:chgData name="Zhang, Ming" userId="b82a8543-f1f7-489a-9aa1-19dfec147758" providerId="ADAL" clId="{E20007F4-0BC8-40E3-8569-321772E0E5F8}" dt="2022-11-29T16:37:40.464" v="3129"/>
          <ac:spMkLst>
            <pc:docMk/>
            <pc:sldMk cId="1758072323" sldId="451"/>
            <ac:spMk id="3" creationId="{FAA50F64-E01E-593A-7A65-2DD8EF112F3D}"/>
          </ac:spMkLst>
        </pc:spChg>
        <pc:spChg chg="add mod">
          <ac:chgData name="Zhang, Ming" userId="b82a8543-f1f7-489a-9aa1-19dfec147758" providerId="ADAL" clId="{E20007F4-0BC8-40E3-8569-321772E0E5F8}" dt="2022-11-29T16:42:37.625" v="3265" actId="14100"/>
          <ac:spMkLst>
            <pc:docMk/>
            <pc:sldMk cId="1758072323" sldId="451"/>
            <ac:spMk id="4" creationId="{D415E497-DE20-D409-54AF-8B86624C900E}"/>
          </ac:spMkLst>
        </pc:spChg>
        <pc:spChg chg="del">
          <ac:chgData name="Zhang, Ming" userId="b82a8543-f1f7-489a-9aa1-19dfec147758" providerId="ADAL" clId="{E20007F4-0BC8-40E3-8569-321772E0E5F8}" dt="2022-11-29T16:37:39.439" v="3128" actId="21"/>
          <ac:spMkLst>
            <pc:docMk/>
            <pc:sldMk cId="1758072323" sldId="451"/>
            <ac:spMk id="6" creationId="{863F6ED1-9C24-963D-ECB3-1A1E5259759C}"/>
          </ac:spMkLst>
        </pc:spChg>
        <pc:spChg chg="del mod">
          <ac:chgData name="Zhang, Ming" userId="b82a8543-f1f7-489a-9aa1-19dfec147758" providerId="ADAL" clId="{E20007F4-0BC8-40E3-8569-321772E0E5F8}" dt="2022-11-29T16:38:34.621" v="3151"/>
          <ac:spMkLst>
            <pc:docMk/>
            <pc:sldMk cId="1758072323" sldId="451"/>
            <ac:spMk id="8" creationId="{37A5F1FC-8B63-D254-EC96-88643CF0693B}"/>
          </ac:spMkLst>
        </pc:spChg>
        <pc:picChg chg="del">
          <ac:chgData name="Zhang, Ming" userId="b82a8543-f1f7-489a-9aa1-19dfec147758" providerId="ADAL" clId="{E20007F4-0BC8-40E3-8569-321772E0E5F8}" dt="2022-11-29T16:37:31.118" v="3126" actId="478"/>
          <ac:picMkLst>
            <pc:docMk/>
            <pc:sldMk cId="1758072323" sldId="451"/>
            <ac:picMk id="5" creationId="{7A384663-7ABE-0E14-AC69-157E2ECD95A8}"/>
          </ac:picMkLst>
        </pc:picChg>
      </pc:sldChg>
      <pc:sldChg chg="modSp new mod">
        <pc:chgData name="Zhang, Ming" userId="b82a8543-f1f7-489a-9aa1-19dfec147758" providerId="ADAL" clId="{E20007F4-0BC8-40E3-8569-321772E0E5F8}" dt="2022-11-29T16:44:04.598" v="3338" actId="1076"/>
        <pc:sldMkLst>
          <pc:docMk/>
          <pc:sldMk cId="931062042" sldId="452"/>
        </pc:sldMkLst>
        <pc:spChg chg="mod">
          <ac:chgData name="Zhang, Ming" userId="b82a8543-f1f7-489a-9aa1-19dfec147758" providerId="ADAL" clId="{E20007F4-0BC8-40E3-8569-321772E0E5F8}" dt="2022-11-29T16:43:00.401" v="3292" actId="20577"/>
          <ac:spMkLst>
            <pc:docMk/>
            <pc:sldMk cId="931062042" sldId="452"/>
            <ac:spMk id="2" creationId="{64102CE9-F39C-F423-94DE-435E1A4A3649}"/>
          </ac:spMkLst>
        </pc:spChg>
        <pc:spChg chg="mod">
          <ac:chgData name="Zhang, Ming" userId="b82a8543-f1f7-489a-9aa1-19dfec147758" providerId="ADAL" clId="{E20007F4-0BC8-40E3-8569-321772E0E5F8}" dt="2022-11-29T16:44:04.598" v="3338" actId="1076"/>
          <ac:spMkLst>
            <pc:docMk/>
            <pc:sldMk cId="931062042" sldId="452"/>
            <ac:spMk id="3" creationId="{0CB2BEA7-66A7-4606-F9AB-97EEAF96ED44}"/>
          </ac:spMkLst>
        </pc:spChg>
      </pc:sldChg>
      <pc:sldChg chg="addSp modSp new mod">
        <pc:chgData name="Zhang, Ming" userId="b82a8543-f1f7-489a-9aa1-19dfec147758" providerId="ADAL" clId="{E20007F4-0BC8-40E3-8569-321772E0E5F8}" dt="2022-11-29T16:46:30.170" v="3416" actId="255"/>
        <pc:sldMkLst>
          <pc:docMk/>
          <pc:sldMk cId="2847656101" sldId="453"/>
        </pc:sldMkLst>
        <pc:spChg chg="mod">
          <ac:chgData name="Zhang, Ming" userId="b82a8543-f1f7-489a-9aa1-19dfec147758" providerId="ADAL" clId="{E20007F4-0BC8-40E3-8569-321772E0E5F8}" dt="2022-11-29T16:45:39.176" v="3371" actId="20577"/>
          <ac:spMkLst>
            <pc:docMk/>
            <pc:sldMk cId="2847656101" sldId="453"/>
            <ac:spMk id="2" creationId="{A8CEE38F-9D4C-916F-FFDE-3744D7C03CE8}"/>
          </ac:spMkLst>
        </pc:spChg>
        <pc:spChg chg="mod">
          <ac:chgData name="Zhang, Ming" userId="b82a8543-f1f7-489a-9aa1-19dfec147758" providerId="ADAL" clId="{E20007F4-0BC8-40E3-8569-321772E0E5F8}" dt="2022-11-29T16:46:30.170" v="3416" actId="255"/>
          <ac:spMkLst>
            <pc:docMk/>
            <pc:sldMk cId="2847656101" sldId="453"/>
            <ac:spMk id="3" creationId="{01C18284-4CAC-136F-D009-C61509A7E5B7}"/>
          </ac:spMkLst>
        </pc:spChg>
        <pc:picChg chg="add mod">
          <ac:chgData name="Zhang, Ming" userId="b82a8543-f1f7-489a-9aa1-19dfec147758" providerId="ADAL" clId="{E20007F4-0BC8-40E3-8569-321772E0E5F8}" dt="2022-11-29T16:45:51.931" v="3374" actId="1076"/>
          <ac:picMkLst>
            <pc:docMk/>
            <pc:sldMk cId="2847656101" sldId="453"/>
            <ac:picMk id="5" creationId="{4A45AE2C-43EB-708B-A94A-72BB034A42F3}"/>
          </ac:picMkLst>
        </pc:picChg>
      </pc:sldChg>
      <pc:sldChg chg="addSp delSp modSp new mod">
        <pc:chgData name="Zhang, Ming" userId="b82a8543-f1f7-489a-9aa1-19dfec147758" providerId="ADAL" clId="{E20007F4-0BC8-40E3-8569-321772E0E5F8}" dt="2022-11-29T16:49:05.855" v="3439" actId="22"/>
        <pc:sldMkLst>
          <pc:docMk/>
          <pc:sldMk cId="2479106901" sldId="454"/>
        </pc:sldMkLst>
        <pc:spChg chg="mod">
          <ac:chgData name="Zhang, Ming" userId="b82a8543-f1f7-489a-9aa1-19dfec147758" providerId="ADAL" clId="{E20007F4-0BC8-40E3-8569-321772E0E5F8}" dt="2022-11-29T16:47:15.505" v="3420" actId="255"/>
          <ac:spMkLst>
            <pc:docMk/>
            <pc:sldMk cId="2479106901" sldId="454"/>
            <ac:spMk id="2" creationId="{D75E6C46-2B52-3EE4-CAE8-0E84FE7BBD2D}"/>
          </ac:spMkLst>
        </pc:spChg>
        <pc:spChg chg="mod">
          <ac:chgData name="Zhang, Ming" userId="b82a8543-f1f7-489a-9aa1-19dfec147758" providerId="ADAL" clId="{E20007F4-0BC8-40E3-8569-321772E0E5F8}" dt="2022-11-29T16:48:52.460" v="3437" actId="255"/>
          <ac:spMkLst>
            <pc:docMk/>
            <pc:sldMk cId="2479106901" sldId="454"/>
            <ac:spMk id="3" creationId="{16A47239-3AED-CDFD-9B9D-06F1B1A461CB}"/>
          </ac:spMkLst>
        </pc:spChg>
        <pc:spChg chg="add del">
          <ac:chgData name="Zhang, Ming" userId="b82a8543-f1f7-489a-9aa1-19dfec147758" providerId="ADAL" clId="{E20007F4-0BC8-40E3-8569-321772E0E5F8}" dt="2022-11-29T16:49:05.855" v="3439" actId="22"/>
          <ac:spMkLst>
            <pc:docMk/>
            <pc:sldMk cId="2479106901" sldId="454"/>
            <ac:spMk id="7" creationId="{F836778F-2C44-C423-81AB-78E9A5FDC903}"/>
          </ac:spMkLst>
        </pc:spChg>
        <pc:picChg chg="add mod">
          <ac:chgData name="Zhang, Ming" userId="b82a8543-f1f7-489a-9aa1-19dfec147758" providerId="ADAL" clId="{E20007F4-0BC8-40E3-8569-321772E0E5F8}" dt="2022-11-29T16:47:32.075" v="3426" actId="14100"/>
          <ac:picMkLst>
            <pc:docMk/>
            <pc:sldMk cId="2479106901" sldId="454"/>
            <ac:picMk id="5" creationId="{1F0B3F85-3638-912A-BAFB-4396F4FB5B4A}"/>
          </ac:picMkLst>
        </pc:picChg>
      </pc:sldChg>
      <pc:sldChg chg="addSp delSp modSp add mod">
        <pc:chgData name="Zhang, Ming" userId="b82a8543-f1f7-489a-9aa1-19dfec147758" providerId="ADAL" clId="{E20007F4-0BC8-40E3-8569-321772E0E5F8}" dt="2022-11-29T16:52:48.345" v="3549" actId="20577"/>
        <pc:sldMkLst>
          <pc:docMk/>
          <pc:sldMk cId="930535191" sldId="455"/>
        </pc:sldMkLst>
        <pc:spChg chg="mod">
          <ac:chgData name="Zhang, Ming" userId="b82a8543-f1f7-489a-9aa1-19dfec147758" providerId="ADAL" clId="{E20007F4-0BC8-40E3-8569-321772E0E5F8}" dt="2022-11-29T16:52:48.345" v="3549" actId="20577"/>
          <ac:spMkLst>
            <pc:docMk/>
            <pc:sldMk cId="930535191" sldId="455"/>
            <ac:spMk id="3" creationId="{16A47239-3AED-CDFD-9B9D-06F1B1A461CB}"/>
          </ac:spMkLst>
        </pc:spChg>
        <pc:picChg chg="del">
          <ac:chgData name="Zhang, Ming" userId="b82a8543-f1f7-489a-9aa1-19dfec147758" providerId="ADAL" clId="{E20007F4-0BC8-40E3-8569-321772E0E5F8}" dt="2022-11-29T16:49:35.250" v="3441" actId="478"/>
          <ac:picMkLst>
            <pc:docMk/>
            <pc:sldMk cId="930535191" sldId="455"/>
            <ac:picMk id="5" creationId="{1F0B3F85-3638-912A-BAFB-4396F4FB5B4A}"/>
          </ac:picMkLst>
        </pc:picChg>
        <pc:picChg chg="add mod">
          <ac:chgData name="Zhang, Ming" userId="b82a8543-f1f7-489a-9aa1-19dfec147758" providerId="ADAL" clId="{E20007F4-0BC8-40E3-8569-321772E0E5F8}" dt="2022-11-29T16:51:58.949" v="3519" actId="1076"/>
          <ac:picMkLst>
            <pc:docMk/>
            <pc:sldMk cId="930535191" sldId="455"/>
            <ac:picMk id="6" creationId="{1F53D765-D2A0-D783-5B27-6BCB71061C5B}"/>
          </ac:picMkLst>
        </pc:picChg>
      </pc:sldChg>
      <pc:sldChg chg="addSp delSp modSp add mod">
        <pc:chgData name="Zhang, Ming" userId="b82a8543-f1f7-489a-9aa1-19dfec147758" providerId="ADAL" clId="{E20007F4-0BC8-40E3-8569-321772E0E5F8}" dt="2022-11-29T16:54:35.075" v="3581" actId="1076"/>
        <pc:sldMkLst>
          <pc:docMk/>
          <pc:sldMk cId="3691865076" sldId="456"/>
        </pc:sldMkLst>
        <pc:spChg chg="mod">
          <ac:chgData name="Zhang, Ming" userId="b82a8543-f1f7-489a-9aa1-19dfec147758" providerId="ADAL" clId="{E20007F4-0BC8-40E3-8569-321772E0E5F8}" dt="2022-11-29T16:54:07.376" v="3575" actId="20577"/>
          <ac:spMkLst>
            <pc:docMk/>
            <pc:sldMk cId="3691865076" sldId="456"/>
            <ac:spMk id="2" creationId="{D75E6C46-2B52-3EE4-CAE8-0E84FE7BBD2D}"/>
          </ac:spMkLst>
        </pc:spChg>
        <pc:spChg chg="del mod">
          <ac:chgData name="Zhang, Ming" userId="b82a8543-f1f7-489a-9aa1-19dfec147758" providerId="ADAL" clId="{E20007F4-0BC8-40E3-8569-321772E0E5F8}" dt="2022-11-29T16:54:24.448" v="3578" actId="478"/>
          <ac:spMkLst>
            <pc:docMk/>
            <pc:sldMk cId="3691865076" sldId="456"/>
            <ac:spMk id="3" creationId="{16A47239-3AED-CDFD-9B9D-06F1B1A461CB}"/>
          </ac:spMkLst>
        </pc:spChg>
        <pc:picChg chg="add mod">
          <ac:chgData name="Zhang, Ming" userId="b82a8543-f1f7-489a-9aa1-19dfec147758" providerId="ADAL" clId="{E20007F4-0BC8-40E3-8569-321772E0E5F8}" dt="2022-11-29T16:54:35.075" v="3581" actId="1076"/>
          <ac:picMkLst>
            <pc:docMk/>
            <pc:sldMk cId="3691865076" sldId="456"/>
            <ac:picMk id="5" creationId="{E53356FF-A39F-8ACF-4903-8F391DD38967}"/>
          </ac:picMkLst>
        </pc:picChg>
        <pc:picChg chg="del">
          <ac:chgData name="Zhang, Ming" userId="b82a8543-f1f7-489a-9aa1-19dfec147758" providerId="ADAL" clId="{E20007F4-0BC8-40E3-8569-321772E0E5F8}" dt="2022-11-29T16:54:21.473" v="3577" actId="478"/>
          <ac:picMkLst>
            <pc:docMk/>
            <pc:sldMk cId="3691865076" sldId="456"/>
            <ac:picMk id="6" creationId="{1F53D765-D2A0-D783-5B27-6BCB71061C5B}"/>
          </ac:picMkLst>
        </pc:picChg>
      </pc:sldChg>
      <pc:sldChg chg="modSp new mod">
        <pc:chgData name="Zhang, Ming" userId="b82a8543-f1f7-489a-9aa1-19dfec147758" providerId="ADAL" clId="{E20007F4-0BC8-40E3-8569-321772E0E5F8}" dt="2022-11-29T16:57:56.227" v="3676" actId="108"/>
        <pc:sldMkLst>
          <pc:docMk/>
          <pc:sldMk cId="3398034608" sldId="457"/>
        </pc:sldMkLst>
        <pc:spChg chg="mod">
          <ac:chgData name="Zhang, Ming" userId="b82a8543-f1f7-489a-9aa1-19dfec147758" providerId="ADAL" clId="{E20007F4-0BC8-40E3-8569-321772E0E5F8}" dt="2022-11-29T16:55:13.379" v="3597" actId="20577"/>
          <ac:spMkLst>
            <pc:docMk/>
            <pc:sldMk cId="3398034608" sldId="457"/>
            <ac:spMk id="2" creationId="{BFB0A30D-D86B-75E6-6AB8-884F8C9F721E}"/>
          </ac:spMkLst>
        </pc:spChg>
        <pc:spChg chg="mod">
          <ac:chgData name="Zhang, Ming" userId="b82a8543-f1f7-489a-9aa1-19dfec147758" providerId="ADAL" clId="{E20007F4-0BC8-40E3-8569-321772E0E5F8}" dt="2022-11-29T16:57:56.227" v="3676" actId="108"/>
          <ac:spMkLst>
            <pc:docMk/>
            <pc:sldMk cId="3398034608" sldId="457"/>
            <ac:spMk id="3" creationId="{F06EDE40-A2A6-53B4-5A4E-3E01F21713C8}"/>
          </ac:spMkLst>
        </pc:spChg>
      </pc:sldChg>
      <pc:sldChg chg="modSp add mod">
        <pc:chgData name="Zhang, Ming" userId="b82a8543-f1f7-489a-9aa1-19dfec147758" providerId="ADAL" clId="{E20007F4-0BC8-40E3-8569-321772E0E5F8}" dt="2022-11-29T16:59:20.524" v="3728" actId="14100"/>
        <pc:sldMkLst>
          <pc:docMk/>
          <pc:sldMk cId="514238909" sldId="458"/>
        </pc:sldMkLst>
        <pc:spChg chg="mod">
          <ac:chgData name="Zhang, Ming" userId="b82a8543-f1f7-489a-9aa1-19dfec147758" providerId="ADAL" clId="{E20007F4-0BC8-40E3-8569-321772E0E5F8}" dt="2022-11-29T16:59:20.524" v="3728" actId="14100"/>
          <ac:spMkLst>
            <pc:docMk/>
            <pc:sldMk cId="514238909" sldId="458"/>
            <ac:spMk id="6" creationId="{5A31ACBC-ED41-BA7B-410E-C71BE39BD59A}"/>
          </ac:spMkLst>
        </pc:spChg>
      </pc:sldChg>
      <pc:sldChg chg="addSp delSp modSp add mod modNotesTx">
        <pc:chgData name="Zhang, Ming" userId="b82a8543-f1f7-489a-9aa1-19dfec147758" providerId="ADAL" clId="{E20007F4-0BC8-40E3-8569-321772E0E5F8}" dt="2022-11-29T18:55:24.543" v="3911" actId="20577"/>
        <pc:sldMkLst>
          <pc:docMk/>
          <pc:sldMk cId="709270987" sldId="459"/>
        </pc:sldMkLst>
        <pc:spChg chg="mod">
          <ac:chgData name="Zhang, Ming" userId="b82a8543-f1f7-489a-9aa1-19dfec147758" providerId="ADAL" clId="{E20007F4-0BC8-40E3-8569-321772E0E5F8}" dt="2022-11-29T17:00:27.064" v="3742" actId="255"/>
          <ac:spMkLst>
            <pc:docMk/>
            <pc:sldMk cId="709270987" sldId="459"/>
            <ac:spMk id="2" creationId="{1127DD61-9601-F568-3B98-F111458427B0}"/>
          </ac:spMkLst>
        </pc:spChg>
        <pc:picChg chg="add mod">
          <ac:chgData name="Zhang, Ming" userId="b82a8543-f1f7-489a-9aa1-19dfec147758" providerId="ADAL" clId="{E20007F4-0BC8-40E3-8569-321772E0E5F8}" dt="2022-11-29T17:00:38.580" v="3745" actId="1076"/>
          <ac:picMkLst>
            <pc:docMk/>
            <pc:sldMk cId="709270987" sldId="459"/>
            <ac:picMk id="4" creationId="{5B20EB92-BD17-9E9E-2201-FB2633A55EA9}"/>
          </ac:picMkLst>
        </pc:picChg>
        <pc:picChg chg="del">
          <ac:chgData name="Zhang, Ming" userId="b82a8543-f1f7-489a-9aa1-19dfec147758" providerId="ADAL" clId="{E20007F4-0BC8-40E3-8569-321772E0E5F8}" dt="2022-11-29T17:00:29.384" v="3743" actId="478"/>
          <ac:picMkLst>
            <pc:docMk/>
            <pc:sldMk cId="709270987" sldId="459"/>
            <ac:picMk id="5" creationId="{01A36FBF-C5F5-B550-9178-92D5D3E044F4}"/>
          </ac:picMkLst>
        </pc:picChg>
      </pc:sldChg>
      <pc:sldChg chg="new del">
        <pc:chgData name="Zhang, Ming" userId="b82a8543-f1f7-489a-9aa1-19dfec147758" providerId="ADAL" clId="{E20007F4-0BC8-40E3-8569-321772E0E5F8}" dt="2022-11-29T17:00:54.985" v="3747" actId="47"/>
        <pc:sldMkLst>
          <pc:docMk/>
          <pc:sldMk cId="1153665787" sldId="460"/>
        </pc:sldMkLst>
      </pc:sldChg>
      <pc:sldChg chg="addSp delSp modSp new mod">
        <pc:chgData name="Zhang, Ming" userId="b82a8543-f1f7-489a-9aa1-19dfec147758" providerId="ADAL" clId="{E20007F4-0BC8-40E3-8569-321772E0E5F8}" dt="2022-11-29T19:05:16.178" v="3919" actId="2085"/>
        <pc:sldMkLst>
          <pc:docMk/>
          <pc:sldMk cId="3119720501" sldId="460"/>
        </pc:sldMkLst>
        <pc:spChg chg="mod">
          <ac:chgData name="Zhang, Ming" userId="b82a8543-f1f7-489a-9aa1-19dfec147758" providerId="ADAL" clId="{E20007F4-0BC8-40E3-8569-321772E0E5F8}" dt="2022-11-29T17:02:09.338" v="3760" actId="14100"/>
          <ac:spMkLst>
            <pc:docMk/>
            <pc:sldMk cId="3119720501" sldId="460"/>
            <ac:spMk id="2" creationId="{C26BECF8-0C61-3CF8-EAD2-AF2FA186100C}"/>
          </ac:spMkLst>
        </pc:spChg>
        <pc:spChg chg="del">
          <ac:chgData name="Zhang, Ming" userId="b82a8543-f1f7-489a-9aa1-19dfec147758" providerId="ADAL" clId="{E20007F4-0BC8-40E3-8569-321772E0E5F8}" dt="2022-11-29T17:02:20.476" v="3761" actId="478"/>
          <ac:spMkLst>
            <pc:docMk/>
            <pc:sldMk cId="3119720501" sldId="460"/>
            <ac:spMk id="3" creationId="{36556D1E-C0D3-853F-3E81-FA44AD49B3F6}"/>
          </ac:spMkLst>
        </pc:spChg>
        <pc:spChg chg="add mod">
          <ac:chgData name="Zhang, Ming" userId="b82a8543-f1f7-489a-9aa1-19dfec147758" providerId="ADAL" clId="{E20007F4-0BC8-40E3-8569-321772E0E5F8}" dt="2022-11-29T19:05:16.178" v="3919" actId="2085"/>
          <ac:spMkLst>
            <pc:docMk/>
            <pc:sldMk cId="3119720501" sldId="460"/>
            <ac:spMk id="6" creationId="{E01BA12A-D1DC-B527-D0C7-97F8DBE71127}"/>
          </ac:spMkLst>
        </pc:spChg>
        <pc:spChg chg="add mod">
          <ac:chgData name="Zhang, Ming" userId="b82a8543-f1f7-489a-9aa1-19dfec147758" providerId="ADAL" clId="{E20007F4-0BC8-40E3-8569-321772E0E5F8}" dt="2022-11-29T19:05:12.818" v="3918" actId="2085"/>
          <ac:spMkLst>
            <pc:docMk/>
            <pc:sldMk cId="3119720501" sldId="460"/>
            <ac:spMk id="7" creationId="{13EE0A31-AF3E-13B2-D812-D756A163D790}"/>
          </ac:spMkLst>
        </pc:spChg>
        <pc:picChg chg="add mod">
          <ac:chgData name="Zhang, Ming" userId="b82a8543-f1f7-489a-9aa1-19dfec147758" providerId="ADAL" clId="{E20007F4-0BC8-40E3-8569-321772E0E5F8}" dt="2022-11-29T17:02:23.142" v="3763" actId="1076"/>
          <ac:picMkLst>
            <pc:docMk/>
            <pc:sldMk cId="3119720501" sldId="460"/>
            <ac:picMk id="5" creationId="{5A9F6C8A-AA5D-127B-4393-F3587F9234A6}"/>
          </ac:picMkLst>
        </pc:picChg>
      </pc:sldChg>
      <pc:sldChg chg="addSp delSp modSp add del mod">
        <pc:chgData name="Zhang, Ming" userId="b82a8543-f1f7-489a-9aa1-19dfec147758" providerId="ADAL" clId="{E20007F4-0BC8-40E3-8569-321772E0E5F8}" dt="2022-11-29T17:01:47.331" v="3755" actId="47"/>
        <pc:sldMkLst>
          <pc:docMk/>
          <pc:sldMk cId="3800298942" sldId="460"/>
        </pc:sldMkLst>
        <pc:spChg chg="mod">
          <ac:chgData name="Zhang, Ming" userId="b82a8543-f1f7-489a-9aa1-19dfec147758" providerId="ADAL" clId="{E20007F4-0BC8-40E3-8569-321772E0E5F8}" dt="2022-11-29T17:01:14.360" v="3751" actId="255"/>
          <ac:spMkLst>
            <pc:docMk/>
            <pc:sldMk cId="3800298942" sldId="460"/>
            <ac:spMk id="2" creationId="{1127DD61-9601-F568-3B98-F111458427B0}"/>
          </ac:spMkLst>
        </pc:spChg>
        <pc:picChg chg="del">
          <ac:chgData name="Zhang, Ming" userId="b82a8543-f1f7-489a-9aa1-19dfec147758" providerId="ADAL" clId="{E20007F4-0BC8-40E3-8569-321772E0E5F8}" dt="2022-11-29T17:01:21.728" v="3752" actId="478"/>
          <ac:picMkLst>
            <pc:docMk/>
            <pc:sldMk cId="3800298942" sldId="460"/>
            <ac:picMk id="4" creationId="{5B20EB92-BD17-9E9E-2201-FB2633A55EA9}"/>
          </ac:picMkLst>
        </pc:picChg>
        <pc:picChg chg="add mod">
          <ac:chgData name="Zhang, Ming" userId="b82a8543-f1f7-489a-9aa1-19dfec147758" providerId="ADAL" clId="{E20007F4-0BC8-40E3-8569-321772E0E5F8}" dt="2022-11-29T17:01:26.660" v="3754" actId="1076"/>
          <ac:picMkLst>
            <pc:docMk/>
            <pc:sldMk cId="3800298942" sldId="460"/>
            <ac:picMk id="5" creationId="{FFA950D0-EAE3-4B6D-3581-9C2CF2E3CFBC}"/>
          </ac:picMkLst>
        </pc:picChg>
      </pc:sldChg>
    </pc:docChg>
  </pc:docChgLst>
  <pc:docChgLst>
    <pc:chgData name="Zhang, Ming" userId="c42c0673-24fb-471d-a251-3b1ad47dea15" providerId="ADAL" clId="{CCA57952-9A80-4FFF-8683-E69AE7C12F45}"/>
    <pc:docChg chg="custSel addSld delSld modSld">
      <pc:chgData name="Zhang, Ming" userId="c42c0673-24fb-471d-a251-3b1ad47dea15" providerId="ADAL" clId="{CCA57952-9A80-4FFF-8683-E69AE7C12F45}" dt="2019-01-14T22:49:02.955" v="50" actId="478"/>
      <pc:docMkLst>
        <pc:docMk/>
      </pc:docMkLst>
      <pc:sldChg chg="add">
        <pc:chgData name="Zhang, Ming" userId="c42c0673-24fb-471d-a251-3b1ad47dea15" providerId="ADAL" clId="{CCA57952-9A80-4FFF-8683-E69AE7C12F45}" dt="2019-01-14T22:44:43.893" v="32"/>
        <pc:sldMkLst>
          <pc:docMk/>
          <pc:sldMk cId="1457800830" sldId="261"/>
        </pc:sldMkLst>
      </pc:sldChg>
      <pc:sldChg chg="add">
        <pc:chgData name="Zhang, Ming" userId="c42c0673-24fb-471d-a251-3b1ad47dea15" providerId="ADAL" clId="{CCA57952-9A80-4FFF-8683-E69AE7C12F45}" dt="2019-01-14T22:44:52.281" v="33"/>
        <pc:sldMkLst>
          <pc:docMk/>
          <pc:sldMk cId="1731379762" sldId="262"/>
        </pc:sldMkLst>
      </pc:sldChg>
      <pc:sldChg chg="add">
        <pc:chgData name="Zhang, Ming" userId="c42c0673-24fb-471d-a251-3b1ad47dea15" providerId="ADAL" clId="{CCA57952-9A80-4FFF-8683-E69AE7C12F45}" dt="2019-01-14T22:44:57.501" v="34"/>
        <pc:sldMkLst>
          <pc:docMk/>
          <pc:sldMk cId="2380989578" sldId="263"/>
        </pc:sldMkLst>
      </pc:sldChg>
      <pc:sldChg chg="add">
        <pc:chgData name="Zhang, Ming" userId="c42c0673-24fb-471d-a251-3b1ad47dea15" providerId="ADAL" clId="{CCA57952-9A80-4FFF-8683-E69AE7C12F45}" dt="2019-01-14T22:45:01.862" v="35"/>
        <pc:sldMkLst>
          <pc:docMk/>
          <pc:sldMk cId="4091698671" sldId="264"/>
        </pc:sldMkLst>
      </pc:sldChg>
      <pc:sldChg chg="add">
        <pc:chgData name="Zhang, Ming" userId="c42c0673-24fb-471d-a251-3b1ad47dea15" providerId="ADAL" clId="{CCA57952-9A80-4FFF-8683-E69AE7C12F45}" dt="2019-01-14T22:45:07.748" v="36"/>
        <pc:sldMkLst>
          <pc:docMk/>
          <pc:sldMk cId="2384259571" sldId="265"/>
        </pc:sldMkLst>
      </pc:sldChg>
      <pc:sldChg chg="add">
        <pc:chgData name="Zhang, Ming" userId="c42c0673-24fb-471d-a251-3b1ad47dea15" providerId="ADAL" clId="{CCA57952-9A80-4FFF-8683-E69AE7C12F45}" dt="2019-01-14T22:45:11.049" v="37"/>
        <pc:sldMkLst>
          <pc:docMk/>
          <pc:sldMk cId="3592431197" sldId="266"/>
        </pc:sldMkLst>
      </pc:sldChg>
      <pc:sldChg chg="add">
        <pc:chgData name="Zhang, Ming" userId="c42c0673-24fb-471d-a251-3b1ad47dea15" providerId="ADAL" clId="{CCA57952-9A80-4FFF-8683-E69AE7C12F45}" dt="2019-01-14T22:45:15.036" v="38"/>
        <pc:sldMkLst>
          <pc:docMk/>
          <pc:sldMk cId="488754444" sldId="267"/>
        </pc:sldMkLst>
      </pc:sldChg>
      <pc:sldChg chg="delSp modSp">
        <pc:chgData name="Zhang, Ming" userId="c42c0673-24fb-471d-a251-3b1ad47dea15" providerId="ADAL" clId="{CCA57952-9A80-4FFF-8683-E69AE7C12F45}" dt="2019-01-14T22:43:47.284" v="30" actId="478"/>
        <pc:sldMkLst>
          <pc:docMk/>
          <pc:sldMk cId="2381422095" sldId="290"/>
        </pc:sldMkLst>
        <pc:spChg chg="del">
          <ac:chgData name="Zhang, Ming" userId="c42c0673-24fb-471d-a251-3b1ad47dea15" providerId="ADAL" clId="{CCA57952-9A80-4FFF-8683-E69AE7C12F45}" dt="2019-01-14T22:43:47.284" v="30" actId="478"/>
          <ac:spMkLst>
            <pc:docMk/>
            <pc:sldMk cId="2381422095" sldId="290"/>
            <ac:spMk id="2" creationId="{2BA4DF51-4E4D-453C-ACE7-0CECF555105D}"/>
          </ac:spMkLst>
        </pc:spChg>
        <pc:spChg chg="mod">
          <ac:chgData name="Zhang, Ming" userId="c42c0673-24fb-471d-a251-3b1ad47dea15" providerId="ADAL" clId="{CCA57952-9A80-4FFF-8683-E69AE7C12F45}" dt="2019-01-14T22:43:44.996" v="29" actId="1076"/>
          <ac:spMkLst>
            <pc:docMk/>
            <pc:sldMk cId="2381422095" sldId="290"/>
            <ac:spMk id="3" creationId="{90B73F29-EF2E-40EC-A25D-D5C997BB5560}"/>
          </ac:spMkLst>
        </pc:spChg>
      </pc:sldChg>
      <pc:sldChg chg="modSp">
        <pc:chgData name="Zhang, Ming" userId="c42c0673-24fb-471d-a251-3b1ad47dea15" providerId="ADAL" clId="{CCA57952-9A80-4FFF-8683-E69AE7C12F45}" dt="2019-01-14T22:43:55.933" v="31" actId="1076"/>
        <pc:sldMkLst>
          <pc:docMk/>
          <pc:sldMk cId="3514550263" sldId="291"/>
        </pc:sldMkLst>
        <pc:spChg chg="mod">
          <ac:chgData name="Zhang, Ming" userId="c42c0673-24fb-471d-a251-3b1ad47dea15" providerId="ADAL" clId="{CCA57952-9A80-4FFF-8683-E69AE7C12F45}" dt="2019-01-14T22:43:55.933" v="31" actId="1076"/>
          <ac:spMkLst>
            <pc:docMk/>
            <pc:sldMk cId="3514550263" sldId="291"/>
            <ac:spMk id="3" creationId="{90B73F29-EF2E-40EC-A25D-D5C997BB5560}"/>
          </ac:spMkLst>
        </pc:spChg>
      </pc:sldChg>
      <pc:sldChg chg="add">
        <pc:chgData name="Zhang, Ming" userId="c42c0673-24fb-471d-a251-3b1ad47dea15" providerId="ADAL" clId="{CCA57952-9A80-4FFF-8683-E69AE7C12F45}" dt="2019-01-14T22:45:19.372" v="39"/>
        <pc:sldMkLst>
          <pc:docMk/>
          <pc:sldMk cId="1515103740" sldId="292"/>
        </pc:sldMkLst>
      </pc:sldChg>
      <pc:sldChg chg="add">
        <pc:chgData name="Zhang, Ming" userId="c42c0673-24fb-471d-a251-3b1ad47dea15" providerId="ADAL" clId="{CCA57952-9A80-4FFF-8683-E69AE7C12F45}" dt="2019-01-14T22:45:22.551" v="40"/>
        <pc:sldMkLst>
          <pc:docMk/>
          <pc:sldMk cId="3583851355" sldId="293"/>
        </pc:sldMkLst>
      </pc:sldChg>
      <pc:sldChg chg="add">
        <pc:chgData name="Zhang, Ming" userId="c42c0673-24fb-471d-a251-3b1ad47dea15" providerId="ADAL" clId="{CCA57952-9A80-4FFF-8683-E69AE7C12F45}" dt="2019-01-14T22:45:26.829" v="41"/>
        <pc:sldMkLst>
          <pc:docMk/>
          <pc:sldMk cId="190903036" sldId="294"/>
        </pc:sldMkLst>
      </pc:sldChg>
      <pc:sldChg chg="add">
        <pc:chgData name="Zhang, Ming" userId="c42c0673-24fb-471d-a251-3b1ad47dea15" providerId="ADAL" clId="{CCA57952-9A80-4FFF-8683-E69AE7C12F45}" dt="2019-01-14T22:46:17.726" v="42"/>
        <pc:sldMkLst>
          <pc:docMk/>
          <pc:sldMk cId="2564595982" sldId="295"/>
        </pc:sldMkLst>
      </pc:sldChg>
      <pc:sldChg chg="add">
        <pc:chgData name="Zhang, Ming" userId="c42c0673-24fb-471d-a251-3b1ad47dea15" providerId="ADAL" clId="{CCA57952-9A80-4FFF-8683-E69AE7C12F45}" dt="2019-01-14T22:46:23.860" v="43"/>
        <pc:sldMkLst>
          <pc:docMk/>
          <pc:sldMk cId="4233055875" sldId="296"/>
        </pc:sldMkLst>
      </pc:sldChg>
      <pc:sldChg chg="add">
        <pc:chgData name="Zhang, Ming" userId="c42c0673-24fb-471d-a251-3b1ad47dea15" providerId="ADAL" clId="{CCA57952-9A80-4FFF-8683-E69AE7C12F45}" dt="2019-01-14T22:46:35.261" v="44"/>
        <pc:sldMkLst>
          <pc:docMk/>
          <pc:sldMk cId="211606647" sldId="297"/>
        </pc:sldMkLst>
      </pc:sldChg>
      <pc:sldChg chg="add">
        <pc:chgData name="Zhang, Ming" userId="c42c0673-24fb-471d-a251-3b1ad47dea15" providerId="ADAL" clId="{CCA57952-9A80-4FFF-8683-E69AE7C12F45}" dt="2019-01-14T22:46:41.319" v="45"/>
        <pc:sldMkLst>
          <pc:docMk/>
          <pc:sldMk cId="2290469202" sldId="298"/>
        </pc:sldMkLst>
      </pc:sldChg>
      <pc:sldChg chg="add">
        <pc:chgData name="Zhang, Ming" userId="c42c0673-24fb-471d-a251-3b1ad47dea15" providerId="ADAL" clId="{CCA57952-9A80-4FFF-8683-E69AE7C12F45}" dt="2019-01-14T22:46:45.854" v="46"/>
        <pc:sldMkLst>
          <pc:docMk/>
          <pc:sldMk cId="2242920664" sldId="299"/>
        </pc:sldMkLst>
      </pc:sldChg>
      <pc:sldChg chg="delSp modSp add">
        <pc:chgData name="Zhang, Ming" userId="c42c0673-24fb-471d-a251-3b1ad47dea15" providerId="ADAL" clId="{CCA57952-9A80-4FFF-8683-E69AE7C12F45}" dt="2019-01-14T22:49:02.955" v="50" actId="478"/>
        <pc:sldMkLst>
          <pc:docMk/>
          <pc:sldMk cId="2713702529" sldId="303"/>
        </pc:sldMkLst>
        <pc:spChg chg="del">
          <ac:chgData name="Zhang, Ming" userId="c42c0673-24fb-471d-a251-3b1ad47dea15" providerId="ADAL" clId="{CCA57952-9A80-4FFF-8683-E69AE7C12F45}" dt="2019-01-14T22:49:02.955" v="50" actId="478"/>
          <ac:spMkLst>
            <pc:docMk/>
            <pc:sldMk cId="2713702529" sldId="303"/>
            <ac:spMk id="2" creationId="{5DF0258B-6AFA-47FD-A380-4CA6AC28DB7B}"/>
          </ac:spMkLst>
        </pc:spChg>
        <pc:spChg chg="mod">
          <ac:chgData name="Zhang, Ming" userId="c42c0673-24fb-471d-a251-3b1ad47dea15" providerId="ADAL" clId="{CCA57952-9A80-4FFF-8683-E69AE7C12F45}" dt="2019-01-14T22:47:10.195" v="49" actId="20577"/>
          <ac:spMkLst>
            <pc:docMk/>
            <pc:sldMk cId="2713702529" sldId="303"/>
            <ac:spMk id="3" creationId="{D0C5B8F3-1A1E-4A09-9C31-98E44EC4004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81125" y="930275"/>
            <a:ext cx="4244975" cy="318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1069602" y="4425180"/>
            <a:ext cx="4875492" cy="3534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3971403428"/>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226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9362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 is not group 1, y can be the response, e.g., distance. Use a unique linear function to model all brands distance</a:t>
            </a:r>
          </a:p>
        </p:txBody>
      </p:sp>
    </p:spTree>
    <p:extLst>
      <p:ext uri="{BB962C8B-B14F-4D97-AF65-F5344CB8AC3E}">
        <p14:creationId xmlns:p14="http://schemas.microsoft.com/office/powerpoint/2010/main" val="209506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Anova</a:t>
            </a:r>
            <a:r>
              <a:rPr lang="en-US" dirty="0"/>
              <a:t> is different with </a:t>
            </a:r>
            <a:r>
              <a:rPr lang="en-US" dirty="0" err="1"/>
              <a:t>anova</a:t>
            </a:r>
            <a:r>
              <a:rPr lang="en-US" dirty="0"/>
              <a:t>, capital ‘A’</a:t>
            </a:r>
          </a:p>
        </p:txBody>
      </p:sp>
    </p:spTree>
    <p:extLst>
      <p:ext uri="{BB962C8B-B14F-4D97-AF65-F5344CB8AC3E}">
        <p14:creationId xmlns:p14="http://schemas.microsoft.com/office/powerpoint/2010/main" val="1505205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3588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0"/>
          </p:nvPr>
        </p:nvSpPr>
        <p:spPr>
          <a:xfrm>
            <a:off x="487167" y="1874837"/>
            <a:ext cx="9143999"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6179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473200"/>
            <a:ext cx="8569325" cy="1620837"/>
          </a:xfrm>
        </p:spPr>
        <p:txBody>
          <a:bodyPr/>
          <a:lstStyle>
            <a:lvl1pPr>
              <a:defRPr/>
            </a:lvl1pPr>
          </a:lstStyle>
          <a:p>
            <a:endParaRPr lang="en-US" dirty="0"/>
          </a:p>
        </p:txBody>
      </p:sp>
      <p:sp>
        <p:nvSpPr>
          <p:cNvPr id="3" name="Subtitle 2"/>
          <p:cNvSpPr>
            <a:spLocks noGrp="1"/>
          </p:cNvSpPr>
          <p:nvPr>
            <p:ph type="subTitle" idx="1"/>
          </p:nvPr>
        </p:nvSpPr>
        <p:spPr>
          <a:xfrm>
            <a:off x="1512888" y="4283075"/>
            <a:ext cx="7056437" cy="1931988"/>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93218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0"/>
          </p:nvPr>
        </p:nvSpPr>
        <p:spPr>
          <a:xfrm>
            <a:off x="487167" y="1874837"/>
            <a:ext cx="9143999"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959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5" name="Line 1"/>
          <p:cNvSpPr>
            <a:spLocks noChangeShapeType="1"/>
          </p:cNvSpPr>
          <p:nvPr/>
        </p:nvSpPr>
        <p:spPr bwMode="auto">
          <a:xfrm>
            <a:off x="134447" y="71326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7" name="Text Box 3"/>
          <p:cNvSpPr txBox="1">
            <a:spLocks noChangeArrowheads="1"/>
          </p:cNvSpPr>
          <p:nvPr/>
        </p:nvSpPr>
        <p:spPr bwMode="auto">
          <a:xfrm>
            <a:off x="306485" y="7227691"/>
            <a:ext cx="1762027"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a:latin typeface="Tahoma" pitchFamily="34" charset="0"/>
                <a:ea typeface="Tahoma" pitchFamily="34" charset="0"/>
                <a:cs typeface="Tahoma" pitchFamily="34" charset="0"/>
              </a:rPr>
              <a:t>Ming Zhang</a:t>
            </a:r>
          </a:p>
        </p:txBody>
      </p:sp>
      <p:sp>
        <p:nvSpPr>
          <p:cNvPr id="1028" name="Text Box 4"/>
          <p:cNvSpPr txBox="1">
            <a:spLocks noChangeArrowheads="1"/>
          </p:cNvSpPr>
          <p:nvPr/>
        </p:nvSpPr>
        <p:spPr bwMode="auto">
          <a:xfrm>
            <a:off x="4843216" y="7216202"/>
            <a:ext cx="365125"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p>
            <a:pPr>
              <a:lnSpc>
                <a:spcPct val="93000"/>
              </a:lnSpc>
            </a:pPr>
            <a:fld id="{0CBF143C-F1D4-4CC7-8AA6-A94FC5CAAAF3}" type="slidenum">
              <a:rPr lang="de-DE" sz="1800">
                <a:solidFill>
                  <a:srgbClr val="000000"/>
                </a:solidFill>
                <a:latin typeface="Tahoma" pitchFamily="34" charset="0"/>
                <a:ea typeface="Tahoma" pitchFamily="34" charset="0"/>
                <a:cs typeface="Tahoma" pitchFamily="34" charset="0"/>
              </a:rPr>
              <a:pPr>
                <a:lnSpc>
                  <a:spcPct val="93000"/>
                </a:lnSpc>
              </a:pPr>
              <a:t>‹#›</a:t>
            </a:fld>
            <a:endParaRPr lang="de-DE" sz="1800" dirty="0">
              <a:solidFill>
                <a:srgbClr val="000000"/>
              </a:solidFill>
              <a:latin typeface="Tahoma" pitchFamily="34" charset="0"/>
              <a:ea typeface="Tahoma" pitchFamily="34" charset="0"/>
              <a:cs typeface="Tahoma" pitchFamily="34" charset="0"/>
            </a:endParaRPr>
          </a:p>
        </p:txBody>
      </p:sp>
      <p:sp>
        <p:nvSpPr>
          <p:cNvPr id="1032" name="Rectangle 8"/>
          <p:cNvSpPr>
            <a:spLocks noGrp="1" noChangeArrowheads="1"/>
          </p:cNvSpPr>
          <p:nvPr>
            <p:ph type="title"/>
          </p:nvPr>
        </p:nvSpPr>
        <p:spPr bwMode="auto">
          <a:xfrm>
            <a:off x="1230312" y="3095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a:t>Click to edit the title text format</a:t>
            </a:r>
          </a:p>
        </p:txBody>
      </p:sp>
      <p:sp>
        <p:nvSpPr>
          <p:cNvPr id="1033" name="Rectangle 9"/>
          <p:cNvSpPr>
            <a:spLocks noGrp="1" noChangeArrowheads="1"/>
          </p:cNvSpPr>
          <p:nvPr>
            <p:ph type="body" idx="1"/>
          </p:nvPr>
        </p:nvSpPr>
        <p:spPr bwMode="auto">
          <a:xfrm>
            <a:off x="503238" y="1570037"/>
            <a:ext cx="9069387" cy="533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4"/>
            <a:r>
              <a:rPr lang="en-US" dirty="0"/>
              <a:t>Sixth Outline Level</a:t>
            </a:r>
          </a:p>
          <a:p>
            <a:pPr lvl="4"/>
            <a:r>
              <a:rPr lang="en-US" dirty="0"/>
              <a:t>Seventh Outline Level</a:t>
            </a:r>
          </a:p>
          <a:p>
            <a:pPr lvl="4"/>
            <a:r>
              <a:rPr lang="en-US" dirty="0"/>
              <a:t>Eighth Outline Level</a:t>
            </a:r>
          </a:p>
          <a:p>
            <a:pPr lvl="4"/>
            <a:r>
              <a:rPr lang="en-US" dirty="0"/>
              <a:t>Ninth Outline Level</a:t>
            </a:r>
          </a:p>
        </p:txBody>
      </p:sp>
      <p:sp>
        <p:nvSpPr>
          <p:cNvPr id="3" name="Rectangle 2"/>
          <p:cNvSpPr/>
          <p:nvPr/>
        </p:nvSpPr>
        <p:spPr bwMode="auto">
          <a:xfrm>
            <a:off x="0" y="1"/>
            <a:ext cx="5802312" cy="443108"/>
          </a:xfrm>
          <a:prstGeom prst="rect">
            <a:avLst/>
          </a:prstGeom>
          <a:solidFill>
            <a:srgbClr val="FF8181">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r>
              <a:rPr kumimoji="0" lang="en-US" sz="2200" b="0" i="0" u="none" strike="noStrike" cap="none" normalizeH="0" baseline="0" dirty="0">
                <a:ln>
                  <a:noFill/>
                </a:ln>
                <a:effectLst/>
                <a:latin typeface="Bitstream Vera Serif" pitchFamily="16" charset="0"/>
              </a:rPr>
              <a:t>       </a:t>
            </a:r>
            <a:endParaRPr kumimoji="0" lang="en-US" sz="2200" b="1" i="0" u="none" strike="noStrike" cap="none" normalizeH="0" baseline="0" dirty="0">
              <a:ln>
                <a:noFill/>
              </a:ln>
              <a:effectLst/>
              <a:latin typeface="Georgia" panose="02040502050405020303" pitchFamily="18" charset="0"/>
              <a:cs typeface="Cordia New" pitchFamily="34" charset="-34"/>
            </a:endParaRPr>
          </a:p>
        </p:txBody>
      </p:sp>
      <p:sp>
        <p:nvSpPr>
          <p:cNvPr id="6" name="Parallelogram 5"/>
          <p:cNvSpPr/>
          <p:nvPr/>
        </p:nvSpPr>
        <p:spPr bwMode="auto">
          <a:xfrm rot="5400000">
            <a:off x="5687695" y="114619"/>
            <a:ext cx="604836" cy="375603"/>
          </a:xfrm>
          <a:prstGeom prst="parallelogram">
            <a:avLst>
              <a:gd name="adj" fmla="val 43422"/>
            </a:avLst>
          </a:prstGeom>
          <a:solidFill>
            <a:srgbClr val="FF8181">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7" name="Rectangle 6"/>
          <p:cNvSpPr/>
          <p:nvPr/>
        </p:nvSpPr>
        <p:spPr bwMode="auto">
          <a:xfrm>
            <a:off x="6177917" y="163831"/>
            <a:ext cx="3902708" cy="441008"/>
          </a:xfrm>
          <a:prstGeom prst="rect">
            <a:avLst/>
          </a:prstGeom>
          <a:solidFill>
            <a:srgbClr val="FF818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000" b="1" i="0" u="none" strike="noStrike" cap="none" normalizeH="0" baseline="0" dirty="0">
              <a:ln>
                <a:noFill/>
              </a:ln>
              <a:solidFill>
                <a:schemeClr val="bg1"/>
              </a:solidFill>
              <a:effectLst/>
              <a:latin typeface="Georgia" panose="02040502050405020303" pitchFamily="18" charset="0"/>
              <a:cs typeface="Cordia New" pitchFamily="34" charset="-34"/>
            </a:endParaRPr>
          </a:p>
        </p:txBody>
      </p:sp>
      <p:sp>
        <p:nvSpPr>
          <p:cNvPr id="18" name="Text Box 3"/>
          <p:cNvSpPr txBox="1">
            <a:spLocks noChangeArrowheads="1"/>
          </p:cNvSpPr>
          <p:nvPr/>
        </p:nvSpPr>
        <p:spPr bwMode="auto">
          <a:xfrm>
            <a:off x="7993257" y="7227692"/>
            <a:ext cx="1923855" cy="257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5876" rIns="0" bIns="0"/>
          <a:lstStyle>
            <a:lvl1pPr>
              <a:tabLst>
                <a:tab pos="723900" algn="l"/>
                <a:tab pos="1447800" algn="l"/>
                <a:tab pos="2171700" algn="l"/>
              </a:tabLst>
              <a:defRPr sz="2400">
                <a:solidFill>
                  <a:srgbClr val="000000"/>
                </a:solidFill>
                <a:latin typeface="Bitstream Vera Serif" pitchFamily="16" charset="0"/>
                <a:ea typeface="msmincho" charset="0"/>
                <a:cs typeface="msmincho" charset="0"/>
              </a:defRPr>
            </a:lvl1pPr>
            <a:lvl2pPr>
              <a:tabLst>
                <a:tab pos="723900" algn="l"/>
                <a:tab pos="1447800" algn="l"/>
                <a:tab pos="2171700" algn="l"/>
              </a:tabLst>
              <a:defRPr sz="2400">
                <a:solidFill>
                  <a:srgbClr val="000000"/>
                </a:solidFill>
                <a:latin typeface="Bitstream Vera Serif" pitchFamily="16" charset="0"/>
                <a:ea typeface="msmincho" charset="0"/>
                <a:cs typeface="msmincho" charset="0"/>
              </a:defRPr>
            </a:lvl2pPr>
            <a:lvl3pPr>
              <a:tabLst>
                <a:tab pos="723900" algn="l"/>
                <a:tab pos="1447800" algn="l"/>
                <a:tab pos="2171700" algn="l"/>
              </a:tabLst>
              <a:defRPr sz="2400">
                <a:solidFill>
                  <a:srgbClr val="000000"/>
                </a:solidFill>
                <a:latin typeface="Bitstream Vera Serif" pitchFamily="16" charset="0"/>
                <a:ea typeface="msmincho" charset="0"/>
                <a:cs typeface="msmincho" charset="0"/>
              </a:defRPr>
            </a:lvl3pPr>
            <a:lvl4pPr>
              <a:tabLst>
                <a:tab pos="723900" algn="l"/>
                <a:tab pos="1447800" algn="l"/>
                <a:tab pos="2171700" algn="l"/>
              </a:tabLst>
              <a:defRPr sz="2400">
                <a:solidFill>
                  <a:srgbClr val="000000"/>
                </a:solidFill>
                <a:latin typeface="Bitstream Vera Serif" pitchFamily="16" charset="0"/>
                <a:ea typeface="msmincho" charset="0"/>
                <a:cs typeface="msmincho" charset="0"/>
              </a:defRPr>
            </a:lvl4pPr>
            <a:lvl5pPr>
              <a:tabLst>
                <a:tab pos="723900" algn="l"/>
                <a:tab pos="1447800" algn="l"/>
                <a:tab pos="2171700" algn="l"/>
              </a:tabLst>
              <a:defRPr sz="2400">
                <a:solidFill>
                  <a:srgbClr val="000000"/>
                </a:solidFill>
                <a:latin typeface="Bitstream Vera Serif" pitchFamily="16" charset="0"/>
                <a:ea typeface="msmincho" charset="0"/>
                <a:cs typeface="msmincho" charset="0"/>
              </a:defRPr>
            </a:lvl5pPr>
            <a:lvl6pPr marL="25146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6pPr>
            <a:lvl7pPr marL="29718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7pPr>
            <a:lvl8pPr marL="34290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8pPr>
            <a:lvl9pPr marL="3886200" indent="-228600" defTabSz="449263" fontAlgn="base" hangingPunct="0">
              <a:lnSpc>
                <a:spcPct val="98000"/>
              </a:lnSpc>
              <a:spcBef>
                <a:spcPct val="0"/>
              </a:spcBef>
              <a:spcAft>
                <a:spcPct val="0"/>
              </a:spcAft>
              <a:buClr>
                <a:srgbClr val="000000"/>
              </a:buClr>
              <a:buSzPct val="100000"/>
              <a:buFont typeface="Times New Roman" pitchFamily="16" charset="0"/>
              <a:tabLst>
                <a:tab pos="723900" algn="l"/>
                <a:tab pos="1447800" algn="l"/>
                <a:tab pos="2171700" algn="l"/>
              </a:tabLst>
              <a:defRPr sz="2400">
                <a:solidFill>
                  <a:srgbClr val="000000"/>
                </a:solidFill>
                <a:latin typeface="Bitstream Vera Serif" pitchFamily="16" charset="0"/>
                <a:ea typeface="msmincho" charset="0"/>
                <a:cs typeface="msmincho" charset="0"/>
              </a:defRPr>
            </a:lvl9pPr>
          </a:lstStyle>
          <a:p>
            <a:pPr>
              <a:lnSpc>
                <a:spcPct val="93000"/>
              </a:lnSpc>
            </a:pPr>
            <a:r>
              <a:rPr lang="de-DE" sz="1600" i="0" dirty="0">
                <a:latin typeface="Tahoma" pitchFamily="34" charset="0"/>
                <a:ea typeface="Tahoma" pitchFamily="34" charset="0"/>
                <a:cs typeface="Tahoma" pitchFamily="34" charset="0"/>
              </a:rPr>
              <a:t>Do. Learn. Succeed.</a:t>
            </a:r>
          </a:p>
        </p:txBody>
      </p:sp>
      <p:sp>
        <p:nvSpPr>
          <p:cNvPr id="12" name="Line 1"/>
          <p:cNvSpPr>
            <a:spLocks noChangeShapeType="1"/>
          </p:cNvSpPr>
          <p:nvPr/>
        </p:nvSpPr>
        <p:spPr bwMode="auto">
          <a:xfrm>
            <a:off x="134447" y="1341437"/>
            <a:ext cx="978266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Lst>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2" name="Rectangle 8"/>
          <p:cNvSpPr>
            <a:spLocks noGrp="1" noChangeArrowheads="1"/>
          </p:cNvSpPr>
          <p:nvPr>
            <p:ph type="title"/>
          </p:nvPr>
        </p:nvSpPr>
        <p:spPr bwMode="auto">
          <a:xfrm>
            <a:off x="1230312" y="538162"/>
            <a:ext cx="7772401"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dirty="0"/>
              <a:t>Click to edit the title text format</a:t>
            </a:r>
          </a:p>
        </p:txBody>
      </p:sp>
      <p:sp>
        <p:nvSpPr>
          <p:cNvPr id="1033" name="Rectangle 9"/>
          <p:cNvSpPr>
            <a:spLocks noGrp="1" noChangeArrowheads="1"/>
          </p:cNvSpPr>
          <p:nvPr>
            <p:ph type="body" idx="1"/>
          </p:nvPr>
        </p:nvSpPr>
        <p:spPr bwMode="auto">
          <a:xfrm>
            <a:off x="503238" y="1874837"/>
            <a:ext cx="9069387"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dirty="0"/>
              <a:t>Click to edit the outline text format</a:t>
            </a:r>
          </a:p>
          <a:p>
            <a:pPr lvl="1"/>
            <a:r>
              <a:rPr lang="en-US" dirty="0"/>
              <a:t>Second Outline Level</a:t>
            </a:r>
          </a:p>
          <a:p>
            <a:pPr lvl="2"/>
            <a:r>
              <a:rPr lang="en-US" dirty="0"/>
              <a:t>Third Outline Level</a:t>
            </a:r>
          </a:p>
          <a:p>
            <a:pPr lvl="3"/>
            <a:r>
              <a:rPr lang="en-US" dirty="0"/>
              <a:t>Fourth Outline Level</a:t>
            </a:r>
          </a:p>
          <a:p>
            <a:pPr lvl="4"/>
            <a:r>
              <a:rPr lang="en-US" dirty="0"/>
              <a:t>Fifth Outline Level</a:t>
            </a:r>
          </a:p>
          <a:p>
            <a:pPr lvl="4"/>
            <a:r>
              <a:rPr lang="en-US" dirty="0"/>
              <a:t>Sixth Outline Level</a:t>
            </a:r>
          </a:p>
          <a:p>
            <a:pPr lvl="4"/>
            <a:r>
              <a:rPr lang="en-US" dirty="0"/>
              <a:t>Seventh Outline Level</a:t>
            </a:r>
          </a:p>
          <a:p>
            <a:pPr lvl="4"/>
            <a:r>
              <a:rPr lang="en-US" dirty="0"/>
              <a:t>Eighth Outline Level</a:t>
            </a:r>
          </a:p>
          <a:p>
            <a:pPr lvl="4"/>
            <a:r>
              <a:rPr lang="en-US" dirty="0"/>
              <a:t>Ninth Outline Level</a:t>
            </a:r>
          </a:p>
        </p:txBody>
      </p:sp>
      <p:sp>
        <p:nvSpPr>
          <p:cNvPr id="9" name="Rectangle 8"/>
          <p:cNvSpPr/>
          <p:nvPr userDrawn="1"/>
        </p:nvSpPr>
        <p:spPr bwMode="auto">
          <a:xfrm>
            <a:off x="0" y="1"/>
            <a:ext cx="5802312" cy="443108"/>
          </a:xfrm>
          <a:prstGeom prst="rect">
            <a:avLst/>
          </a:prstGeom>
          <a:solidFill>
            <a:srgbClr val="FF8181">
              <a:alpha val="49804"/>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200" b="1" i="0" u="none" strike="noStrike" cap="none" normalizeH="0" baseline="0" dirty="0">
              <a:ln>
                <a:noFill/>
              </a:ln>
              <a:effectLst/>
              <a:latin typeface="Georgia" panose="02040502050405020303" pitchFamily="18" charset="0"/>
              <a:cs typeface="Cordia New" pitchFamily="34" charset="-34"/>
            </a:endParaRPr>
          </a:p>
        </p:txBody>
      </p:sp>
      <p:sp>
        <p:nvSpPr>
          <p:cNvPr id="11" name="Parallelogram 10"/>
          <p:cNvSpPr/>
          <p:nvPr userDrawn="1"/>
        </p:nvSpPr>
        <p:spPr bwMode="auto">
          <a:xfrm rot="5400000">
            <a:off x="5687695" y="114619"/>
            <a:ext cx="604836" cy="375603"/>
          </a:xfrm>
          <a:prstGeom prst="parallelogram">
            <a:avLst>
              <a:gd name="adj" fmla="val 43422"/>
            </a:avLst>
          </a:prstGeom>
          <a:solidFill>
            <a:srgbClr val="FF8181">
              <a:alpha val="7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a:ln>
                <a:noFill/>
              </a:ln>
              <a:effectLst/>
              <a:latin typeface="Bitstream Vera Serif" pitchFamily="16" charset="0"/>
            </a:endParaRPr>
          </a:p>
        </p:txBody>
      </p:sp>
      <p:sp>
        <p:nvSpPr>
          <p:cNvPr id="12" name="Rectangle 11"/>
          <p:cNvSpPr/>
          <p:nvPr userDrawn="1"/>
        </p:nvSpPr>
        <p:spPr bwMode="auto">
          <a:xfrm>
            <a:off x="6177917" y="163831"/>
            <a:ext cx="3902708" cy="441008"/>
          </a:xfrm>
          <a:prstGeom prst="rect">
            <a:avLst/>
          </a:prstGeom>
          <a:solidFill>
            <a:srgbClr val="FF818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pPr>
            <a:endParaRPr kumimoji="0" lang="en-US" sz="2000" b="1" i="0" u="none" strike="noStrike" cap="none" normalizeH="0" baseline="0" dirty="0">
              <a:ln>
                <a:noFill/>
              </a:ln>
              <a:solidFill>
                <a:schemeClr val="bg1"/>
              </a:solidFill>
              <a:effectLst/>
              <a:latin typeface="Georgia" panose="02040502050405020303" pitchFamily="18" charset="0"/>
              <a:cs typeface="Cordia New" pitchFamily="34" charset="-34"/>
            </a:endParaRPr>
          </a:p>
        </p:txBody>
      </p:sp>
    </p:spTree>
    <p:extLst>
      <p:ext uri="{BB962C8B-B14F-4D97-AF65-F5344CB8AC3E}">
        <p14:creationId xmlns:p14="http://schemas.microsoft.com/office/powerpoint/2010/main" val="3515345073"/>
      </p:ext>
    </p:extLst>
  </p:cSld>
  <p:clrMap bg1="lt1" tx1="dk1" bg2="lt2" tx2="dk2" accent1="accent1" accent2="accent2" accent3="accent3" accent4="accent4" accent5="accent5" accent6="accent6" hlink="hlink" folHlink="folHlink"/>
  <p:sldLayoutIdLst>
    <p:sldLayoutId id="2147483652" r:id="rId1"/>
    <p:sldLayoutId id="2147483653" r:id="rId2"/>
  </p:sldLayoutIdLst>
  <p:hf sldNum="0" hdr="0" ftr="0"/>
  <p:txStyles>
    <p:title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p:titleStyle>
    <p:bodyStyle>
      <a:lvl1pPr marL="457200" indent="-274320" algn="l" defTabSz="449263" rtl="0" eaLnBrk="1" fontAlgn="base" hangingPunct="1">
        <a:lnSpc>
          <a:spcPct val="117000"/>
        </a:lnSpc>
        <a:spcBef>
          <a:spcPct val="0"/>
        </a:spcBef>
        <a:spcAft>
          <a:spcPts val="1413"/>
        </a:spcAft>
        <a:buClr>
          <a:srgbClr val="820000"/>
        </a:buClr>
        <a:buSzPct val="100000"/>
        <a:buFont typeface="Wingdings" pitchFamily="2" charset="2"/>
        <a:buChar char="§"/>
        <a:defRPr sz="3200">
          <a:solidFill>
            <a:srgbClr val="000000"/>
          </a:solidFill>
          <a:latin typeface="Tahoma" pitchFamily="34" charset="0"/>
          <a:ea typeface="Tahoma" pitchFamily="34" charset="0"/>
          <a:cs typeface="Tahoma" pitchFamily="34" charset="0"/>
        </a:defRPr>
      </a:lvl1pPr>
      <a:lvl2pPr marL="914400" indent="-274320" algn="l" defTabSz="449263" rtl="0" eaLnBrk="1" fontAlgn="base" hangingPunct="1">
        <a:lnSpc>
          <a:spcPct val="117000"/>
        </a:lnSpc>
        <a:spcBef>
          <a:spcPct val="0"/>
        </a:spcBef>
        <a:spcAft>
          <a:spcPts val="1138"/>
        </a:spcAft>
        <a:buClr>
          <a:srgbClr val="820000"/>
        </a:buClr>
        <a:buSzPct val="100000"/>
        <a:buFont typeface="Verdana" pitchFamily="34" charset="0"/>
        <a:buChar char="»"/>
        <a:defRPr sz="2800">
          <a:solidFill>
            <a:srgbClr val="000000"/>
          </a:solidFill>
          <a:latin typeface="Tahoma" pitchFamily="34" charset="0"/>
          <a:ea typeface="Tahoma" pitchFamily="34" charset="0"/>
          <a:cs typeface="Tahoma" pitchFamily="34" charset="0"/>
        </a:defRPr>
      </a:lvl2pPr>
      <a:lvl3pPr marL="1257300" indent="-274320" algn="l" defTabSz="449263" rtl="0" eaLnBrk="1" fontAlgn="base" hangingPunct="1">
        <a:lnSpc>
          <a:spcPct val="117000"/>
        </a:lnSpc>
        <a:spcBef>
          <a:spcPct val="0"/>
        </a:spcBef>
        <a:spcAft>
          <a:spcPts val="850"/>
        </a:spcAft>
        <a:buClr>
          <a:srgbClr val="820000"/>
        </a:buClr>
        <a:buSzPct val="100000"/>
        <a:buFont typeface="Wingdings" pitchFamily="2" charset="2"/>
        <a:buChar char="§"/>
        <a:defRPr sz="2400">
          <a:solidFill>
            <a:srgbClr val="000000"/>
          </a:solidFill>
          <a:latin typeface="Tahoma" pitchFamily="34" charset="0"/>
          <a:ea typeface="Tahoma" pitchFamily="34" charset="0"/>
          <a:cs typeface="Tahoma" pitchFamily="34" charset="0"/>
        </a:defRPr>
      </a:lvl3pPr>
      <a:lvl4pPr marL="1714500" indent="-342900" algn="l" defTabSz="449263" rtl="0" eaLnBrk="1" fontAlgn="base" hangingPunct="1">
        <a:lnSpc>
          <a:spcPct val="117000"/>
        </a:lnSpc>
        <a:spcBef>
          <a:spcPct val="0"/>
        </a:spcBef>
        <a:spcAft>
          <a:spcPts val="575"/>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4pPr>
      <a:lvl5pPr marL="2171700" indent="-342900" algn="l" defTabSz="449263" rtl="0" eaLnBrk="1" fontAlgn="base" hangingPunct="1">
        <a:lnSpc>
          <a:spcPct val="117000"/>
        </a:lnSpc>
        <a:spcBef>
          <a:spcPct val="0"/>
        </a:spcBef>
        <a:spcAft>
          <a:spcPts val="288"/>
        </a:spcAft>
        <a:buClr>
          <a:srgbClr val="820000"/>
        </a:buClr>
        <a:buSzPct val="100000"/>
        <a:buFont typeface="Wingdings" pitchFamily="2" charset="2"/>
        <a:buChar char="§"/>
        <a:defRPr sz="2000">
          <a:solidFill>
            <a:srgbClr val="000000"/>
          </a:solidFill>
          <a:latin typeface="Tahoma" pitchFamily="34" charset="0"/>
          <a:ea typeface="Tahoma" pitchFamily="34" charset="0"/>
          <a:cs typeface="Tahoma" pitchFamily="34" charset="0"/>
        </a:defRPr>
      </a:lvl5pPr>
      <a:lvl6pPr marL="25146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117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cran.r-project.org/web/packages/car/index.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0.png"/><Relationship Id="rId1" Type="http://schemas.openxmlformats.org/officeDocument/2006/relationships/slideLayout" Target="../slideLayouts/slideLayout3.xml"/><Relationship Id="rId5" Type="http://schemas.openxmlformats.org/officeDocument/2006/relationships/image" Target="../media/image5.emf"/><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1341437"/>
            <a:ext cx="10080625" cy="2362200"/>
          </a:xfrm>
          <a:solidFill>
            <a:schemeClr val="accent2">
              <a:lumMod val="75000"/>
            </a:schemeClr>
          </a:solidFill>
        </p:spPr>
        <p:txBody>
          <a:bodyPr/>
          <a:lstStyle/>
          <a:p>
            <a:pPr>
              <a:spcAft>
                <a:spcPts val="600"/>
              </a:spcAft>
            </a:pPr>
            <a:br>
              <a:rPr lang="en-US" dirty="0">
                <a:solidFill>
                  <a:schemeClr val="bg1"/>
                </a:solidFill>
              </a:rPr>
            </a:br>
            <a:r>
              <a:rPr lang="en-US" dirty="0">
                <a:solidFill>
                  <a:schemeClr val="bg1"/>
                </a:solidFill>
              </a:rPr>
              <a:t>MET CS 555 – Foundations of Machine Learning</a:t>
            </a:r>
            <a:br>
              <a:rPr lang="en-US" sz="2400" dirty="0">
                <a:solidFill>
                  <a:schemeClr val="bg1"/>
                </a:solidFill>
              </a:rPr>
            </a:br>
            <a:br>
              <a:rPr lang="en-US" dirty="0">
                <a:solidFill>
                  <a:schemeClr val="bg1"/>
                </a:solidFill>
              </a:rPr>
            </a:br>
            <a:r>
              <a:rPr lang="en-US" sz="2800" dirty="0">
                <a:solidFill>
                  <a:schemeClr val="bg1"/>
                </a:solidFill>
              </a:rPr>
              <a:t>Lecture 10: ANOVA and Regression, ANCOVA</a:t>
            </a:r>
            <a:br>
              <a:rPr lang="en-US" dirty="0"/>
            </a:br>
            <a:endParaRPr lang="en-US" dirty="0">
              <a:solidFill>
                <a:schemeClr val="bg1"/>
              </a:solidFill>
            </a:endParaRPr>
          </a:p>
        </p:txBody>
      </p:sp>
      <p:sp>
        <p:nvSpPr>
          <p:cNvPr id="5" name="Subtitle 4"/>
          <p:cNvSpPr>
            <a:spLocks noGrp="1"/>
          </p:cNvSpPr>
          <p:nvPr>
            <p:ph type="subTitle" idx="1"/>
          </p:nvPr>
        </p:nvSpPr>
        <p:spPr>
          <a:xfrm>
            <a:off x="1256504" y="4008437"/>
            <a:ext cx="7567613" cy="1931988"/>
          </a:xfrm>
        </p:spPr>
        <p:txBody>
          <a:bodyPr/>
          <a:lstStyle/>
          <a:p>
            <a:r>
              <a:rPr lang="en-US" dirty="0">
                <a:latin typeface="Arial" panose="020B0604020202020204" pitchFamily="34" charset="0"/>
                <a:cs typeface="Arial" panose="020B0604020202020204" pitchFamily="34" charset="0"/>
              </a:rPr>
              <a:t>Hongsheng Wu</a:t>
            </a:r>
          </a:p>
          <a:p>
            <a:r>
              <a:rPr lang="en-US" dirty="0">
                <a:latin typeface="Arial" panose="020B0604020202020204" pitchFamily="34" charset="0"/>
                <a:cs typeface="Arial" panose="020B0604020202020204" pitchFamily="34" charset="0"/>
              </a:rPr>
              <a:t>Boston University</a:t>
            </a:r>
          </a:p>
        </p:txBody>
      </p:sp>
    </p:spTree>
    <p:extLst>
      <p:ext uri="{BB962C8B-B14F-4D97-AF65-F5344CB8AC3E}">
        <p14:creationId xmlns:p14="http://schemas.microsoft.com/office/powerpoint/2010/main" val="2671960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B97A-BACB-4EB4-6E35-605B1DBCC763}"/>
              </a:ext>
            </a:extLst>
          </p:cNvPr>
          <p:cNvSpPr>
            <a:spLocks noGrp="1"/>
          </p:cNvSpPr>
          <p:nvPr>
            <p:ph type="title"/>
          </p:nvPr>
        </p:nvSpPr>
        <p:spPr>
          <a:xfrm>
            <a:off x="16136" y="221775"/>
            <a:ext cx="7772401" cy="1260475"/>
          </a:xfrm>
        </p:spPr>
        <p:txBody>
          <a:bodyPr/>
          <a:lstStyle/>
          <a:p>
            <a:r>
              <a:rPr lang="en-US" dirty="0"/>
              <a:t>The Golf Ball Example – R Commands</a:t>
            </a:r>
          </a:p>
        </p:txBody>
      </p:sp>
      <p:pic>
        <p:nvPicPr>
          <p:cNvPr id="6" name="Picture 5">
            <a:extLst>
              <a:ext uri="{FF2B5EF4-FFF2-40B4-BE49-F238E27FC236}">
                <a16:creationId xmlns:a16="http://schemas.microsoft.com/office/drawing/2014/main" id="{D4C8183C-CD93-6023-ED53-33A4BEB0610B}"/>
              </a:ext>
            </a:extLst>
          </p:cNvPr>
          <p:cNvPicPr>
            <a:picLocks noChangeAspect="1"/>
          </p:cNvPicPr>
          <p:nvPr/>
        </p:nvPicPr>
        <p:blipFill>
          <a:blip r:embed="rId2"/>
          <a:stretch>
            <a:fillRect/>
          </a:stretch>
        </p:blipFill>
        <p:spPr>
          <a:xfrm>
            <a:off x="16136" y="1265237"/>
            <a:ext cx="4795576" cy="2634776"/>
          </a:xfrm>
          <a:prstGeom prst="rect">
            <a:avLst/>
          </a:prstGeom>
        </p:spPr>
      </p:pic>
      <p:pic>
        <p:nvPicPr>
          <p:cNvPr id="8" name="Picture 7">
            <a:extLst>
              <a:ext uri="{FF2B5EF4-FFF2-40B4-BE49-F238E27FC236}">
                <a16:creationId xmlns:a16="http://schemas.microsoft.com/office/drawing/2014/main" id="{BF767CC7-71D8-B1BE-A6EA-46D0101159BA}"/>
              </a:ext>
            </a:extLst>
          </p:cNvPr>
          <p:cNvPicPr>
            <a:picLocks noChangeAspect="1"/>
          </p:cNvPicPr>
          <p:nvPr/>
        </p:nvPicPr>
        <p:blipFill>
          <a:blip r:embed="rId3"/>
          <a:stretch>
            <a:fillRect/>
          </a:stretch>
        </p:blipFill>
        <p:spPr>
          <a:xfrm>
            <a:off x="149453" y="4084637"/>
            <a:ext cx="5020359" cy="2895600"/>
          </a:xfrm>
          <a:prstGeom prst="rect">
            <a:avLst/>
          </a:prstGeom>
        </p:spPr>
      </p:pic>
      <p:pic>
        <p:nvPicPr>
          <p:cNvPr id="3" name="Picture 2">
            <a:extLst>
              <a:ext uri="{FF2B5EF4-FFF2-40B4-BE49-F238E27FC236}">
                <a16:creationId xmlns:a16="http://schemas.microsoft.com/office/drawing/2014/main" id="{071AECCE-1DF9-012C-74DB-247169C1BA1A}"/>
              </a:ext>
            </a:extLst>
          </p:cNvPr>
          <p:cNvPicPr>
            <a:picLocks noChangeAspect="1"/>
          </p:cNvPicPr>
          <p:nvPr/>
        </p:nvPicPr>
        <p:blipFill>
          <a:blip r:embed="rId4"/>
          <a:stretch>
            <a:fillRect/>
          </a:stretch>
        </p:blipFill>
        <p:spPr>
          <a:xfrm>
            <a:off x="5345112" y="5761037"/>
            <a:ext cx="4433660" cy="1300424"/>
          </a:xfrm>
          <a:prstGeom prst="rect">
            <a:avLst/>
          </a:prstGeom>
        </p:spPr>
      </p:pic>
      <p:pic>
        <p:nvPicPr>
          <p:cNvPr id="7" name="Picture 6">
            <a:extLst>
              <a:ext uri="{FF2B5EF4-FFF2-40B4-BE49-F238E27FC236}">
                <a16:creationId xmlns:a16="http://schemas.microsoft.com/office/drawing/2014/main" id="{3FE8F732-F25F-334A-A7D2-E8A6F07EB498}"/>
              </a:ext>
            </a:extLst>
          </p:cNvPr>
          <p:cNvPicPr>
            <a:picLocks noChangeAspect="1"/>
          </p:cNvPicPr>
          <p:nvPr/>
        </p:nvPicPr>
        <p:blipFill>
          <a:blip r:embed="rId5"/>
          <a:stretch>
            <a:fillRect/>
          </a:stretch>
        </p:blipFill>
        <p:spPr>
          <a:xfrm>
            <a:off x="5353766" y="1265237"/>
            <a:ext cx="4258546" cy="1866900"/>
          </a:xfrm>
          <a:prstGeom prst="rect">
            <a:avLst/>
          </a:prstGeom>
        </p:spPr>
      </p:pic>
      <p:pic>
        <p:nvPicPr>
          <p:cNvPr id="10" name="Picture 9">
            <a:extLst>
              <a:ext uri="{FF2B5EF4-FFF2-40B4-BE49-F238E27FC236}">
                <a16:creationId xmlns:a16="http://schemas.microsoft.com/office/drawing/2014/main" id="{5E29D466-817A-2B63-29EA-4ECAA6148375}"/>
              </a:ext>
            </a:extLst>
          </p:cNvPr>
          <p:cNvPicPr>
            <a:picLocks noChangeAspect="1"/>
          </p:cNvPicPr>
          <p:nvPr/>
        </p:nvPicPr>
        <p:blipFill>
          <a:blip r:embed="rId6"/>
          <a:stretch>
            <a:fillRect/>
          </a:stretch>
        </p:blipFill>
        <p:spPr>
          <a:xfrm>
            <a:off x="5357504" y="3300968"/>
            <a:ext cx="4254808" cy="1772764"/>
          </a:xfrm>
          <a:prstGeom prst="rect">
            <a:avLst/>
          </a:prstGeom>
        </p:spPr>
      </p:pic>
    </p:spTree>
    <p:extLst>
      <p:ext uri="{BB962C8B-B14F-4D97-AF65-F5344CB8AC3E}">
        <p14:creationId xmlns:p14="http://schemas.microsoft.com/office/powerpoint/2010/main" val="293916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ED8871-C616-C679-D322-916B3246F056}"/>
              </a:ext>
            </a:extLst>
          </p:cNvPr>
          <p:cNvPicPr>
            <a:picLocks noChangeAspect="1"/>
          </p:cNvPicPr>
          <p:nvPr/>
        </p:nvPicPr>
        <p:blipFill>
          <a:blip r:embed="rId2"/>
          <a:stretch>
            <a:fillRect/>
          </a:stretch>
        </p:blipFill>
        <p:spPr>
          <a:xfrm>
            <a:off x="163512" y="274637"/>
            <a:ext cx="6067425" cy="3957638"/>
          </a:xfrm>
          <a:prstGeom prst="rect">
            <a:avLst/>
          </a:prstGeom>
        </p:spPr>
      </p:pic>
      <p:pic>
        <p:nvPicPr>
          <p:cNvPr id="7" name="Picture 6">
            <a:extLst>
              <a:ext uri="{FF2B5EF4-FFF2-40B4-BE49-F238E27FC236}">
                <a16:creationId xmlns:a16="http://schemas.microsoft.com/office/drawing/2014/main" id="{39CE5D20-52FA-FA52-0496-935257B16B71}"/>
              </a:ext>
            </a:extLst>
          </p:cNvPr>
          <p:cNvPicPr>
            <a:picLocks noChangeAspect="1"/>
          </p:cNvPicPr>
          <p:nvPr/>
        </p:nvPicPr>
        <p:blipFill>
          <a:blip r:embed="rId3"/>
          <a:stretch>
            <a:fillRect/>
          </a:stretch>
        </p:blipFill>
        <p:spPr>
          <a:xfrm>
            <a:off x="3668712" y="4389437"/>
            <a:ext cx="6067426" cy="3014663"/>
          </a:xfrm>
          <a:prstGeom prst="rect">
            <a:avLst/>
          </a:prstGeom>
        </p:spPr>
      </p:pic>
    </p:spTree>
    <p:extLst>
      <p:ext uri="{BB962C8B-B14F-4D97-AF65-F5344CB8AC3E}">
        <p14:creationId xmlns:p14="http://schemas.microsoft.com/office/powerpoint/2010/main" val="1651193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85ED-DC40-6AAA-9E3A-F1C859308B2E}"/>
              </a:ext>
            </a:extLst>
          </p:cNvPr>
          <p:cNvSpPr>
            <a:spLocks noGrp="1"/>
          </p:cNvSpPr>
          <p:nvPr>
            <p:ph type="title"/>
          </p:nvPr>
        </p:nvSpPr>
        <p:spPr>
          <a:xfrm>
            <a:off x="-141288" y="122237"/>
            <a:ext cx="7772401" cy="1260475"/>
          </a:xfrm>
        </p:spPr>
        <p:txBody>
          <a:bodyPr/>
          <a:lstStyle/>
          <a:p>
            <a:r>
              <a:rPr lang="en-US" dirty="0"/>
              <a:t>Pairwise Comparisons – t-test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E4E824D-2955-7A99-7C1E-212948E70354}"/>
                  </a:ext>
                </a:extLst>
              </p:cNvPr>
              <p:cNvSpPr>
                <a:spLocks noGrp="1"/>
              </p:cNvSpPr>
              <p:nvPr>
                <p:ph type="body" sz="quarter" idx="10"/>
              </p:nvPr>
            </p:nvSpPr>
            <p:spPr>
              <a:xfrm>
                <a:off x="315912" y="1112837"/>
                <a:ext cx="9448800" cy="5029200"/>
              </a:xfrm>
            </p:spPr>
            <p:txBody>
              <a:bodyPr/>
              <a:lstStyle/>
              <a:p>
                <a:pPr marL="182880" indent="0">
                  <a:buNone/>
                </a:pPr>
                <a:r>
                  <a:rPr lang="en-US" sz="2000" dirty="0">
                    <a:latin typeface="Times New Roman" panose="02020603050405020304" pitchFamily="18" charset="0"/>
                    <a:cs typeface="Times New Roman" panose="02020603050405020304" pitchFamily="18" charset="0"/>
                  </a:rPr>
                  <a:t>It is also possible to perform other pairwise comparisons in the regression setting (for example, to test if there is a difference between groups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𝑖</m:t>
                    </m:r>
                  </m:oMath>
                </a14:m>
                <a:r>
                  <a:rPr lang="en-US" sz="2000" dirty="0">
                    <a:latin typeface="Times New Roman" panose="02020603050405020304" pitchFamily="18" charset="0"/>
                    <a:cs typeface="Times New Roman" panose="02020603050405020304" pitchFamily="18" charset="0"/>
                  </a:rPr>
                  <a:t> and</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 </m:t>
                    </m:r>
                    <m:r>
                      <a:rPr lang="en-US" sz="2000" i="1" dirty="0" smtClean="0">
                        <a:latin typeface="Cambria Math" panose="02040503050406030204" pitchFamily="18" charset="0"/>
                        <a:cs typeface="Times New Roman" panose="02020603050405020304" pitchFamily="18" charset="0"/>
                      </a:rPr>
                      <m:t>𝑗</m:t>
                    </m:r>
                    <m:r>
                      <a:rPr lang="en-US" sz="2000" i="1" dirty="0" smtClean="0">
                        <a:latin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where neither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𝑖</m:t>
                    </m:r>
                  </m:oMath>
                </a14:m>
                <a:r>
                  <a:rPr lang="en-US" sz="2000" dirty="0">
                    <a:latin typeface="Times New Roman" panose="02020603050405020304" pitchFamily="18" charset="0"/>
                    <a:cs typeface="Times New Roman" panose="02020603050405020304" pitchFamily="18" charset="0"/>
                  </a:rPr>
                  <a:t> nor </a:t>
                </a:r>
                <a14:m>
                  <m:oMath xmlns:m="http://schemas.openxmlformats.org/officeDocument/2006/math">
                    <m:r>
                      <a:rPr lang="en-US" sz="2000" i="1" dirty="0" smtClean="0">
                        <a:latin typeface="Cambria Math" panose="02040503050406030204" pitchFamily="18" charset="0"/>
                        <a:cs typeface="Times New Roman" panose="02020603050405020304" pitchFamily="18" charset="0"/>
                      </a:rPr>
                      <m:t>𝑗</m:t>
                    </m:r>
                  </m:oMath>
                </a14:m>
                <a:r>
                  <a:rPr lang="en-US" sz="2000" dirty="0">
                    <a:latin typeface="Times New Roman" panose="02020603050405020304" pitchFamily="18" charset="0"/>
                    <a:cs typeface="Times New Roman" panose="02020603050405020304" pitchFamily="18" charset="0"/>
                  </a:rPr>
                  <a:t> represents the reference group), </a:t>
                </a:r>
                <a:r>
                  <a:rPr lang="en-US" sz="2000" dirty="0">
                    <a:highlight>
                      <a:srgbClr val="FFFF00"/>
                    </a:highlight>
                    <a:latin typeface="Times New Roman" panose="02020603050405020304" pitchFamily="18" charset="0"/>
                    <a:cs typeface="Times New Roman" panose="02020603050405020304" pitchFamily="18" charset="0"/>
                  </a:rPr>
                  <a:t>it </a:t>
                </a:r>
                <a:r>
                  <a:rPr lang="en-US" sz="2000" dirty="0">
                    <a:solidFill>
                      <a:srgbClr val="0000FF"/>
                    </a:solidFill>
                    <a:highlight>
                      <a:srgbClr val="FFFF00"/>
                    </a:highlight>
                    <a:latin typeface="Times New Roman" panose="02020603050405020304" pitchFamily="18" charset="0"/>
                    <a:cs typeface="Times New Roman" panose="02020603050405020304" pitchFamily="18" charset="0"/>
                  </a:rPr>
                  <a:t>requires testing of null hypotheses of form </a:t>
                </a:r>
                <a14:m>
                  <m:oMath xmlns:m="http://schemas.openxmlformats.org/officeDocument/2006/math">
                    <m:sSub>
                      <m:sSubPr>
                        <m:ctrlPr>
                          <a:rPr lang="en-US" sz="2000" i="1" smtClean="0">
                            <a:solidFill>
                              <a:srgbClr val="0000FF"/>
                            </a:solidFill>
                            <a:highlight>
                              <a:srgbClr val="FFFF00"/>
                            </a:highlight>
                            <a:latin typeface="Cambria Math" panose="02040503050406030204" pitchFamily="18" charset="0"/>
                            <a:cs typeface="Times New Roman" panose="02020603050405020304" pitchFamily="18" charset="0"/>
                          </a:rPr>
                        </m:ctrlPr>
                      </m:sSubPr>
                      <m:e>
                        <m:r>
                          <a:rPr lang="en-US" sz="2000" i="1" smtClean="0">
                            <a:solidFill>
                              <a:srgbClr val="0000FF"/>
                            </a:solidFill>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0000FF"/>
                            </a:solidFill>
                            <a:highlight>
                              <a:srgbClr val="FFFF00"/>
                            </a:highlight>
                            <a:latin typeface="Cambria Math" panose="02040503050406030204" pitchFamily="18" charset="0"/>
                            <a:cs typeface="Times New Roman" panose="02020603050405020304" pitchFamily="18" charset="0"/>
                          </a:rPr>
                          <m:t>𝑖</m:t>
                        </m:r>
                      </m:sub>
                    </m:sSub>
                  </m:oMath>
                </a14:m>
                <a:r>
                  <a:rPr lang="en-US" sz="2000" dirty="0">
                    <a:solidFill>
                      <a:srgbClr val="0000FF"/>
                    </a:solidFill>
                    <a:highlight>
                      <a:srgbClr val="FFFF00"/>
                    </a:highlight>
                    <a:latin typeface="Times New Roman" panose="02020603050405020304" pitchFamily="18" charset="0"/>
                    <a:cs typeface="Times New Roman" panose="02020603050405020304" pitchFamily="18" charset="0"/>
                  </a:rPr>
                  <a:t> </a:t>
                </a:r>
                <a:r>
                  <a:rPr lang="en-US" sz="2000" b="1" dirty="0">
                    <a:solidFill>
                      <a:srgbClr val="0000FF"/>
                    </a:solidFill>
                    <a:highlight>
                      <a:srgbClr val="FFFF00"/>
                    </a:highligh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smtClean="0">
                            <a:solidFill>
                              <a:srgbClr val="0000FF"/>
                            </a:solidFill>
                            <a:highlight>
                              <a:srgbClr val="FFFF00"/>
                            </a:highlight>
                            <a:latin typeface="Cambria Math" panose="02040503050406030204" pitchFamily="18" charset="0"/>
                            <a:cs typeface="Times New Roman" panose="02020603050405020304" pitchFamily="18" charset="0"/>
                          </a:rPr>
                        </m:ctrlPr>
                      </m:sSubPr>
                      <m:e>
                        <m:r>
                          <a:rPr lang="en-US" sz="2000" b="0" i="1" smtClean="0">
                            <a:solidFill>
                              <a:srgbClr val="0000FF"/>
                            </a:solidFill>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0000FF"/>
                            </a:solidFill>
                            <a:highlight>
                              <a:srgbClr val="FFFF00"/>
                            </a:highlight>
                            <a:latin typeface="Cambria Math" panose="02040503050406030204" pitchFamily="18" charset="0"/>
                            <a:cs typeface="Times New Roman" panose="02020603050405020304" pitchFamily="18" charset="0"/>
                          </a:rPr>
                          <m:t>𝑗</m:t>
                        </m:r>
                      </m:sub>
                    </m:sSub>
                  </m:oMath>
                </a14:m>
                <a:r>
                  <a:rPr lang="en-US" sz="2000" dirty="0">
                    <a:solidFill>
                      <a:srgbClr val="0000FF"/>
                    </a:solidFill>
                    <a:highlight>
                      <a:srgbClr val="FFFF00"/>
                    </a:highlight>
                    <a:latin typeface="Times New Roman" panose="02020603050405020304" pitchFamily="18" charset="0"/>
                    <a:cs typeface="Times New Roman" panose="02020603050405020304" pitchFamily="18" charset="0"/>
                  </a:rPr>
                  <a:t> which are not standard </a:t>
                </a:r>
                <a:r>
                  <a:rPr lang="en-US" sz="2000" dirty="0">
                    <a:highlight>
                      <a:srgbClr val="FFFF00"/>
                    </a:highlight>
                    <a:latin typeface="Times New Roman" panose="02020603050405020304" pitchFamily="18" charset="0"/>
                    <a:cs typeface="Times New Roman" panose="02020603050405020304" pitchFamily="18" charset="0"/>
                  </a:rPr>
                  <a:t>output from the regression model in most statistical packages and thus requires additional steps in order to calculate the test statistic for such comparisons.</a:t>
                </a:r>
              </a:p>
              <a:p>
                <a:r>
                  <a:rPr lang="en-US" sz="2000" dirty="0">
                    <a:latin typeface="Times New Roman" panose="02020603050405020304" pitchFamily="18" charset="0"/>
                    <a:cs typeface="Times New Roman" panose="02020603050405020304" pitchFamily="18" charset="0"/>
                  </a:rPr>
                  <a:t>The same comparisons </a:t>
                </a:r>
                <a:r>
                  <a:rPr lang="en-US" sz="2000" dirty="0">
                    <a:highlight>
                      <a:srgbClr val="FFFF00"/>
                    </a:highlight>
                    <a:latin typeface="Times New Roman" panose="02020603050405020304" pitchFamily="18" charset="0"/>
                    <a:cs typeface="Times New Roman" panose="02020603050405020304" pitchFamily="18" charset="0"/>
                  </a:rPr>
                  <a:t>are relatively easy to make from the one-way ANOVA setting</a:t>
                </a:r>
              </a:p>
              <a:p>
                <a:r>
                  <a:rPr lang="en-US" sz="2000" dirty="0">
                    <a:latin typeface="Times New Roman" panose="02020603050405020304" pitchFamily="18" charset="0"/>
                    <a:cs typeface="Times New Roman" panose="02020603050405020304" pitchFamily="18" charset="0"/>
                  </a:rPr>
                  <a:t>If one were interested in using regression to make these comparisons, </a:t>
                </a:r>
                <a:r>
                  <a:rPr lang="en-US" sz="2000" dirty="0">
                    <a:solidFill>
                      <a:srgbClr val="0000FF"/>
                    </a:solidFill>
                    <a:latin typeface="Times New Roman" panose="02020603050405020304" pitchFamily="18" charset="0"/>
                    <a:cs typeface="Times New Roman" panose="02020603050405020304" pitchFamily="18" charset="0"/>
                  </a:rPr>
                  <a:t>the easiest way to do it is to run more than one regression analysis and change the reference group each time to a different group</a:t>
                </a:r>
              </a:p>
              <a:p>
                <a:r>
                  <a:rPr lang="en-US" sz="2000" dirty="0">
                    <a:latin typeface="Times New Roman" panose="02020603050405020304" pitchFamily="18" charset="0"/>
                    <a:cs typeface="Times New Roman" panose="02020603050405020304" pitchFamily="18" charset="0"/>
                  </a:rPr>
                  <a:t>Obviously, conducting one-way ANOVAs gives this output standardly as such is often easier to implement in statistical software packages</a:t>
                </a:r>
              </a:p>
            </p:txBody>
          </p:sp>
        </mc:Choice>
        <mc:Fallback xmlns="">
          <p:sp>
            <p:nvSpPr>
              <p:cNvPr id="3" name="Text Placeholder 2">
                <a:extLst>
                  <a:ext uri="{FF2B5EF4-FFF2-40B4-BE49-F238E27FC236}">
                    <a16:creationId xmlns:a16="http://schemas.microsoft.com/office/drawing/2014/main" id="{FE4E824D-2955-7A99-7C1E-212948E70354}"/>
                  </a:ext>
                </a:extLst>
              </p:cNvPr>
              <p:cNvSpPr>
                <a:spLocks noGrp="1" noRot="1" noChangeAspect="1" noMove="1" noResize="1" noEditPoints="1" noAdjustHandles="1" noChangeArrowheads="1" noChangeShapeType="1" noTextEdit="1"/>
              </p:cNvSpPr>
              <p:nvPr>
                <p:ph type="body" sz="quarter" idx="10"/>
              </p:nvPr>
            </p:nvSpPr>
            <p:spPr>
              <a:xfrm>
                <a:off x="315912" y="1112837"/>
                <a:ext cx="9448800" cy="5029200"/>
              </a:xfrm>
              <a:blipFill>
                <a:blip r:embed="rId2"/>
                <a:stretch>
                  <a:fillRect t="-1091" r="-2129"/>
                </a:stretch>
              </a:blipFill>
            </p:spPr>
            <p:txBody>
              <a:bodyPr/>
              <a:lstStyle/>
              <a:p>
                <a:r>
                  <a:rPr lang="en-US">
                    <a:noFill/>
                  </a:rPr>
                  <a:t> </a:t>
                </a:r>
              </a:p>
            </p:txBody>
          </p:sp>
        </mc:Fallback>
      </mc:AlternateContent>
    </p:spTree>
    <p:extLst>
      <p:ext uri="{BB962C8B-B14F-4D97-AF65-F5344CB8AC3E}">
        <p14:creationId xmlns:p14="http://schemas.microsoft.com/office/powerpoint/2010/main" val="1064299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A31ACBC-ED41-BA7B-410E-C71BE39BD59A}"/>
              </a:ext>
            </a:extLst>
          </p:cNvPr>
          <p:cNvSpPr txBox="1">
            <a:spLocks noChangeArrowheads="1"/>
          </p:cNvSpPr>
          <p:nvPr/>
        </p:nvSpPr>
        <p:spPr bwMode="auto">
          <a:xfrm>
            <a:off x="315912" y="2255837"/>
            <a:ext cx="9647068" cy="238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a:lstStyle>
          <a:p>
            <a:r>
              <a:rPr lang="en-US" altLang="en-US" sz="4800" kern="0" dirty="0">
                <a:latin typeface="Times New Roman" panose="02020603050405020304" pitchFamily="18" charset="0"/>
                <a:cs typeface="Times New Roman" panose="02020603050405020304" pitchFamily="18" charset="0"/>
              </a:rPr>
              <a:t>One-way Analysis of Covariance (ANCOVA)</a:t>
            </a:r>
          </a:p>
        </p:txBody>
      </p:sp>
      <p:grpSp>
        <p:nvGrpSpPr>
          <p:cNvPr id="7" name="object 4">
            <a:extLst>
              <a:ext uri="{FF2B5EF4-FFF2-40B4-BE49-F238E27FC236}">
                <a16:creationId xmlns:a16="http://schemas.microsoft.com/office/drawing/2014/main" id="{1708282C-484D-BBCA-86A9-6D254C2121CC}"/>
              </a:ext>
            </a:extLst>
          </p:cNvPr>
          <p:cNvGrpSpPr/>
          <p:nvPr/>
        </p:nvGrpSpPr>
        <p:grpSpPr>
          <a:xfrm>
            <a:off x="1230312" y="4237037"/>
            <a:ext cx="8144032" cy="20134"/>
            <a:chOff x="215998" y="1776746"/>
            <a:chExt cx="4109720" cy="10160"/>
          </a:xfrm>
        </p:grpSpPr>
        <p:sp>
          <p:nvSpPr>
            <p:cNvPr id="8" name="object 5">
              <a:extLst>
                <a:ext uri="{FF2B5EF4-FFF2-40B4-BE49-F238E27FC236}">
                  <a16:creationId xmlns:a16="http://schemas.microsoft.com/office/drawing/2014/main" id="{189DA436-86BC-EC27-39D7-E5729ADDD168}"/>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solidFill>
              <a:srgbClr val="EB801A"/>
            </a:solidFill>
          </p:spPr>
          <p:txBody>
            <a:bodyPr wrap="square" lIns="0" tIns="0" rIns="0" bIns="0" rtlCol="0"/>
            <a:lstStyle/>
            <a:p>
              <a:endParaRPr sz="8406"/>
            </a:p>
          </p:txBody>
        </p:sp>
        <p:sp>
          <p:nvSpPr>
            <p:cNvPr id="9" name="object 6">
              <a:extLst>
                <a:ext uri="{FF2B5EF4-FFF2-40B4-BE49-F238E27FC236}">
                  <a16:creationId xmlns:a16="http://schemas.microsoft.com/office/drawing/2014/main" id="{F31B3D97-A844-6C54-2FE5-44B05B6B2874}"/>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ln w="5060">
              <a:solidFill>
                <a:srgbClr val="EB801A"/>
              </a:solidFill>
            </a:ln>
          </p:spPr>
          <p:txBody>
            <a:bodyPr wrap="square" lIns="0" tIns="0" rIns="0" bIns="0" rtlCol="0"/>
            <a:lstStyle/>
            <a:p>
              <a:endParaRPr sz="8406"/>
            </a:p>
          </p:txBody>
        </p:sp>
      </p:grpSp>
    </p:spTree>
    <p:extLst>
      <p:ext uri="{BB962C8B-B14F-4D97-AF65-F5344CB8AC3E}">
        <p14:creationId xmlns:p14="http://schemas.microsoft.com/office/powerpoint/2010/main" val="3600270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519E-4C93-D063-8EEA-E052C408A9CC}"/>
              </a:ext>
            </a:extLst>
          </p:cNvPr>
          <p:cNvSpPr>
            <a:spLocks noGrp="1"/>
          </p:cNvSpPr>
          <p:nvPr>
            <p:ph type="title"/>
          </p:nvPr>
        </p:nvSpPr>
        <p:spPr>
          <a:xfrm>
            <a:off x="696912" y="274637"/>
            <a:ext cx="8686800" cy="1260475"/>
          </a:xfrm>
        </p:spPr>
        <p:txBody>
          <a:bodyPr/>
          <a:lstStyle/>
          <a:p>
            <a:r>
              <a:rPr lang="en-US" dirty="0"/>
              <a:t>One-way Analysis of </a:t>
            </a:r>
            <a:r>
              <a:rPr lang="en-US" dirty="0">
                <a:highlight>
                  <a:srgbClr val="FFFF00"/>
                </a:highlight>
              </a:rPr>
              <a:t>Co</a:t>
            </a:r>
            <a:r>
              <a:rPr lang="en-US" dirty="0"/>
              <a:t>variance (ANCOVA)</a:t>
            </a:r>
          </a:p>
        </p:txBody>
      </p:sp>
      <p:sp>
        <p:nvSpPr>
          <p:cNvPr id="3" name="Text Placeholder 2">
            <a:extLst>
              <a:ext uri="{FF2B5EF4-FFF2-40B4-BE49-F238E27FC236}">
                <a16:creationId xmlns:a16="http://schemas.microsoft.com/office/drawing/2014/main" id="{7E6BDD63-F6CF-0A7F-0D0D-E2E49D7FF4A1}"/>
              </a:ext>
            </a:extLst>
          </p:cNvPr>
          <p:cNvSpPr>
            <a:spLocks noGrp="1"/>
          </p:cNvSpPr>
          <p:nvPr>
            <p:ph type="body" sz="quarter" idx="10"/>
          </p:nvPr>
        </p:nvSpPr>
        <p:spPr>
          <a:xfrm>
            <a:off x="275946" y="1341437"/>
            <a:ext cx="9641166" cy="50292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Sometimes we have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other variables or factors that have an effect on the dependent variables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that we are analyzing. But these variables are not actually independent variables.</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You want to control the effect of other variables in your analysis.</a:t>
            </a:r>
          </a:p>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For example: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When you study the effect of different diet types on weight loss, other factors like age or level of training can have an effect. You do not want to consider them as separate independent variables, you just want to check if these variables have an effect on your analysis and control it.</a:t>
            </a:r>
          </a:p>
          <a:p>
            <a:pPr marL="182880" indent="0" algn="l">
              <a:buNone/>
            </a:pPr>
            <a:r>
              <a:rPr lang="en-US" sz="2400" b="0" i="0" u="none" strike="noStrike" baseline="0" dirty="0">
                <a:solidFill>
                  <a:srgbClr val="A10000"/>
                </a:solidFill>
                <a:latin typeface="Times New Roman" panose="02020603050405020304" pitchFamily="18" charset="0"/>
                <a:cs typeface="Times New Roman" panose="02020603050405020304" pitchFamily="18" charset="0"/>
              </a:rPr>
              <a:t>We have multiple variables that have an effect on a single numeric outcome.</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This is where we use analysis of covariance.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71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519E-4C93-D063-8EEA-E052C408A9CC}"/>
              </a:ext>
            </a:extLst>
          </p:cNvPr>
          <p:cNvSpPr>
            <a:spLocks noGrp="1"/>
          </p:cNvSpPr>
          <p:nvPr>
            <p:ph type="title"/>
          </p:nvPr>
        </p:nvSpPr>
        <p:spPr>
          <a:xfrm>
            <a:off x="696912" y="274637"/>
            <a:ext cx="8686800" cy="1260475"/>
          </a:xfrm>
        </p:spPr>
        <p:txBody>
          <a:bodyPr/>
          <a:lstStyle/>
          <a:p>
            <a:r>
              <a:rPr lang="en-US" dirty="0"/>
              <a:t>One-way Analysis of Covariance (ANCOVA)</a:t>
            </a:r>
          </a:p>
        </p:txBody>
      </p:sp>
      <p:sp>
        <p:nvSpPr>
          <p:cNvPr id="3" name="Text Placeholder 2">
            <a:extLst>
              <a:ext uri="{FF2B5EF4-FFF2-40B4-BE49-F238E27FC236}">
                <a16:creationId xmlns:a16="http://schemas.microsoft.com/office/drawing/2014/main" id="{7E6BDD63-F6CF-0A7F-0D0D-E2E49D7FF4A1}"/>
              </a:ext>
            </a:extLst>
          </p:cNvPr>
          <p:cNvSpPr>
            <a:spLocks noGrp="1"/>
          </p:cNvSpPr>
          <p:nvPr>
            <p:ph type="body" sz="quarter" idx="10"/>
          </p:nvPr>
        </p:nvSpPr>
        <p:spPr>
          <a:xfrm>
            <a:off x="219729" y="1417637"/>
            <a:ext cx="9641166" cy="50292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other variables are variables that are called </a:t>
            </a:r>
            <a:r>
              <a:rPr lang="en-US" sz="2400" dirty="0">
                <a:solidFill>
                  <a:srgbClr val="A10000"/>
                </a:solidFill>
                <a:latin typeface="Times New Roman" panose="02020603050405020304" pitchFamily="18" charset="0"/>
                <a:cs typeface="Times New Roman" panose="02020603050405020304" pitchFamily="18" charset="0"/>
              </a:rPr>
              <a:t>“</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covariates</a:t>
            </a:r>
            <a:r>
              <a:rPr lang="en-US" sz="2400" dirty="0">
                <a:solidFill>
                  <a:srgbClr val="A10000"/>
                </a:solidFill>
                <a:latin typeface="Times New Roman" panose="02020603050405020304" pitchFamily="18" charset="0"/>
                <a:cs typeface="Times New Roman" panose="02020603050405020304" pitchFamily="18" charset="0"/>
              </a:rPr>
              <a: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These variables provide additional variations in the subject response value. We want to control these variables.</a:t>
            </a:r>
          </a:p>
          <a:p>
            <a:pPr marL="182880" indent="0" algn="l">
              <a:buNone/>
            </a:pPr>
            <a:r>
              <a:rPr lang="en-US" sz="2400" b="0" i="0" u="none" strike="noStrike" baseline="0" dirty="0">
                <a:solidFill>
                  <a:srgbClr val="A10000"/>
                </a:solidFill>
                <a:latin typeface="Times New Roman" panose="02020603050405020304" pitchFamily="18" charset="0"/>
                <a:cs typeface="Times New Roman" panose="02020603050405020304" pitchFamily="18" charset="0"/>
              </a:rPr>
              <a:t>Covariates are also named </a:t>
            </a:r>
            <a:r>
              <a:rPr lang="en-US" sz="2400" b="0" i="0" u="none" strike="noStrike" baseline="0" dirty="0">
                <a:solidFill>
                  <a:srgbClr val="A10000"/>
                </a:solidFill>
                <a:highlight>
                  <a:srgbClr val="FFFF00"/>
                </a:highlight>
                <a:latin typeface="Times New Roman" panose="02020603050405020304" pitchFamily="18" charset="0"/>
                <a:cs typeface="Times New Roman" panose="02020603050405020304" pitchFamily="18" charset="0"/>
              </a:rPr>
              <a:t>“Intervening</a:t>
            </a:r>
            <a:r>
              <a:rPr lang="en-US" sz="2400" dirty="0">
                <a:solidFill>
                  <a:srgbClr val="A10000"/>
                </a:solidFill>
                <a:highlight>
                  <a:srgbClr val="FFFF00"/>
                </a:highlight>
                <a:latin typeface="Times New Roman" panose="02020603050405020304" pitchFamily="18" charset="0"/>
                <a:cs typeface="Times New Roman" panose="02020603050405020304" pitchFamily="18" charset="0"/>
              </a:rPr>
              <a:t>”</a:t>
            </a:r>
            <a:r>
              <a:rPr lang="en-US" sz="2400" b="0" i="0" u="none" strike="noStrike" baseline="0" dirty="0">
                <a:solidFill>
                  <a:srgbClr val="A10000"/>
                </a:solidFill>
                <a:highlight>
                  <a:srgbClr val="FFFF00"/>
                </a:highlight>
                <a:latin typeface="Times New Roman" panose="02020603050405020304" pitchFamily="18" charset="0"/>
                <a:cs typeface="Times New Roman" panose="02020603050405020304" pitchFamily="18" charset="0"/>
              </a:rPr>
              <a:t> or “Confounding Variables”.</a:t>
            </a:r>
          </a:p>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ANCOVA is an extension of ANOVA and can be seen as a combination of ANOVA and Regression.</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What ANCOVA does is simply </a:t>
            </a:r>
            <a:r>
              <a:rPr lang="en-US" sz="2400" b="0" i="0" u="none" strike="noStrike" baseline="0" dirty="0">
                <a:solidFill>
                  <a:srgbClr val="FF0000"/>
                </a:solidFill>
                <a:latin typeface="Times New Roman" panose="02020603050405020304" pitchFamily="18" charset="0"/>
                <a:cs typeface="Times New Roman" panose="02020603050405020304" pitchFamily="18" charset="0"/>
              </a:rPr>
              <a:t>takes the effects of covariates out of ANOVA analysis</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21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519E-4C93-D063-8EEA-E052C408A9CC}"/>
              </a:ext>
            </a:extLst>
          </p:cNvPr>
          <p:cNvSpPr>
            <a:spLocks noGrp="1"/>
          </p:cNvSpPr>
          <p:nvPr>
            <p:ph type="title"/>
          </p:nvPr>
        </p:nvSpPr>
        <p:spPr>
          <a:xfrm>
            <a:off x="696912" y="274637"/>
            <a:ext cx="8686800" cy="1260475"/>
          </a:xfrm>
        </p:spPr>
        <p:txBody>
          <a:bodyPr/>
          <a:lstStyle/>
          <a:p>
            <a:r>
              <a:rPr lang="en-US" dirty="0"/>
              <a:t>One-way Analysis of Covariance (ANCOVA)</a:t>
            </a:r>
          </a:p>
        </p:txBody>
      </p:sp>
      <p:sp>
        <p:nvSpPr>
          <p:cNvPr id="3" name="Text Placeholder 2">
            <a:extLst>
              <a:ext uri="{FF2B5EF4-FFF2-40B4-BE49-F238E27FC236}">
                <a16:creationId xmlns:a16="http://schemas.microsoft.com/office/drawing/2014/main" id="{7E6BDD63-F6CF-0A7F-0D0D-E2E49D7FF4A1}"/>
              </a:ext>
            </a:extLst>
          </p:cNvPr>
          <p:cNvSpPr>
            <a:spLocks noGrp="1"/>
          </p:cNvSpPr>
          <p:nvPr>
            <p:ph type="body" sz="quarter" idx="10"/>
          </p:nvPr>
        </p:nvSpPr>
        <p:spPr>
          <a:xfrm>
            <a:off x="219729" y="1417637"/>
            <a:ext cx="9641166" cy="5029200"/>
          </a:xfrm>
        </p:spPr>
        <p:txBody>
          <a:bodyPr/>
          <a:lstStyle/>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ANCOVA is a general linear model that is a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combination of ANOVA and regression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when you have some categorical factors and some quantitative continuous variables</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continuous variables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(on which to perform regression) are called </a:t>
            </a:r>
            <a:r>
              <a:rPr lang="en-US" sz="2000" dirty="0">
                <a:solidFill>
                  <a:srgbClr val="A10000"/>
                </a:solidFill>
                <a:latin typeface="Times New Roman" panose="02020603050405020304" pitchFamily="18" charset="0"/>
                <a:cs typeface="Times New Roman" panose="02020603050405020304" pitchFamily="18" charset="0"/>
              </a:rPr>
              <a:t>“</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covariates</a:t>
            </a:r>
            <a:r>
              <a:rPr lang="en-US" sz="2000" dirty="0">
                <a:solidFill>
                  <a:srgbClr val="A10000"/>
                </a:solidFill>
                <a:latin typeface="Times New Roman" panose="02020603050405020304" pitchFamily="18" charset="0"/>
                <a:cs typeface="Times New Roman" panose="02020603050405020304" pitchFamily="18" charset="0"/>
              </a:rPr>
              <a:t>”</a:t>
            </a:r>
            <a:endParaRPr lang="en-US" sz="2000" b="0" i="0" u="none" strike="noStrike" baseline="0" dirty="0">
              <a:solidFill>
                <a:srgbClr val="A10000"/>
              </a:solidFill>
              <a:latin typeface="Times New Roman" panose="02020603050405020304" pitchFamily="18" charset="0"/>
              <a:cs typeface="Times New Roman" panose="02020603050405020304" pitchFamily="18" charset="0"/>
            </a:endParaRP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Often, these covariates are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not necessarily of primary interest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but still, their</a:t>
            </a:r>
            <a:r>
              <a:rPr lang="en-US" sz="2000" dirty="0">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inclusion in the model will help explain more of the response and hence reduce the error variance</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ANCOVA evaluates whether population means of a response variable are equal across levels of a categorical explanatory variable </a:t>
            </a:r>
            <a:r>
              <a:rPr lang="en-US" sz="20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while statistically controlling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for the effects of other continuous variables that are not of primary interest, known as covariates</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Mathematically, ANCOVA decomposes the variance in the response variable into variance explained by the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covariates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variance explained by the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categorical explanatory variables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and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residual variance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702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8519E-4C93-D063-8EEA-E052C408A9CC}"/>
              </a:ext>
            </a:extLst>
          </p:cNvPr>
          <p:cNvSpPr>
            <a:spLocks noGrp="1"/>
          </p:cNvSpPr>
          <p:nvPr>
            <p:ph type="title"/>
          </p:nvPr>
        </p:nvSpPr>
        <p:spPr>
          <a:xfrm>
            <a:off x="696912" y="274637"/>
            <a:ext cx="8686800" cy="1260475"/>
          </a:xfrm>
        </p:spPr>
        <p:txBody>
          <a:bodyPr/>
          <a:lstStyle/>
          <a:p>
            <a:r>
              <a:rPr lang="en-US" dirty="0"/>
              <a:t>One-way Analysis of Covariance (ANCOVA)</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E6BDD63-F6CF-0A7F-0D0D-E2E49D7FF4A1}"/>
                  </a:ext>
                </a:extLst>
              </p:cNvPr>
              <p:cNvSpPr>
                <a:spLocks noGrp="1"/>
              </p:cNvSpPr>
              <p:nvPr>
                <p:ph type="body" sz="quarter" idx="10"/>
              </p:nvPr>
            </p:nvSpPr>
            <p:spPr>
              <a:xfrm>
                <a:off x="219729" y="1341437"/>
                <a:ext cx="9641166" cy="50292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one-way ANCOVA model can be expressed as:</a:t>
                </a:r>
              </a:p>
              <a:p>
                <a:pPr marL="18288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𝑦</m:t>
                      </m:r>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1800" b="0" i="1" smtClean="0">
                              <a:latin typeface="Cambria Math" panose="02040503050406030204" pitchFamily="18" charset="0"/>
                              <a:cs typeface="Times New Roman" panose="02020603050405020304" pitchFamily="18" charset="0"/>
                            </a:rPr>
                            <m:t>0</m:t>
                          </m:r>
                        </m:sub>
                      </m:sSub>
                      <m:r>
                        <a:rPr lang="en-US" sz="1800" b="0" i="1" smtClean="0">
                          <a:latin typeface="Cambria Math" panose="02040503050406030204" pitchFamily="18" charset="0"/>
                          <a:cs typeface="Times New Roman" panose="02020603050405020304" pitchFamily="18" charset="0"/>
                        </a:rPr>
                        <m:t>+</m:t>
                      </m:r>
                      <m:nary>
                        <m:naryPr>
                          <m:chr m:val="∑"/>
                          <m:ctrlPr>
                            <a:rPr lang="en-US" sz="1800" b="0" i="1" smtClean="0">
                              <a:latin typeface="Cambria Math" panose="02040503050406030204" pitchFamily="18" charset="0"/>
                              <a:cs typeface="Times New Roman" panose="02020603050405020304" pitchFamily="18" charset="0"/>
                            </a:rPr>
                          </m:ctrlPr>
                        </m:naryPr>
                        <m:sub>
                          <m:r>
                            <m:rPr>
                              <m:brk m:alnAt="23"/>
                            </m:rPr>
                            <a:rPr lang="en-US" sz="1800" b="0" i="1" smtClean="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=2</m:t>
                          </m:r>
                        </m:sub>
                        <m:sup>
                          <m:r>
                            <a:rPr lang="en-US" sz="1800" b="0" i="1" smtClean="0">
                              <a:latin typeface="Cambria Math" panose="02040503050406030204" pitchFamily="18" charset="0"/>
                              <a:cs typeface="Times New Roman" panose="02020603050405020304" pitchFamily="18" charset="0"/>
                            </a:rPr>
                            <m:t>𝑘</m:t>
                          </m:r>
                        </m:sup>
                        <m:e>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1800" b="0" i="1" smtClean="0">
                                  <a:latin typeface="Cambria Math" panose="02040503050406030204" pitchFamily="18" charset="0"/>
                                  <a:cs typeface="Times New Roman" panose="02020603050405020304" pitchFamily="18" charset="0"/>
                                </a:rPr>
                                <m:t>𝑖</m:t>
                              </m:r>
                              <m:r>
                                <a:rPr lang="en-US" sz="1800" b="0" i="1" smtClean="0">
                                  <a:latin typeface="Cambria Math" panose="02040503050406030204" pitchFamily="18" charset="0"/>
                                  <a:cs typeface="Times New Roman" panose="02020603050405020304" pitchFamily="18" charset="0"/>
                                </a:rPr>
                                <m:t>−1</m:t>
                              </m:r>
                            </m:sub>
                          </m:sSub>
                          <m:r>
                            <a:rPr lang="en-US" sz="1800" b="0" i="1" smtClean="0">
                              <a:latin typeface="Cambria Math" panose="02040503050406030204" pitchFamily="18" charset="0"/>
                              <a:cs typeface="Times New Roman" panose="02020603050405020304" pitchFamily="18" charset="0"/>
                            </a:rPr>
                            <m:t>𝑔𝑟𝑜𝑢𝑝</m:t>
                          </m:r>
                          <m:r>
                            <a:rPr lang="en-US" sz="1800" b="0" i="1" baseline="-25000" smtClean="0">
                              <a:latin typeface="Cambria Math" panose="02040503050406030204" pitchFamily="18" charset="0"/>
                              <a:cs typeface="Times New Roman" panose="02020603050405020304" pitchFamily="18" charset="0"/>
                            </a:rPr>
                            <m:t>𝑖</m:t>
                          </m:r>
                        </m:e>
                      </m:nary>
                      <m:r>
                        <a:rPr lang="en-US" sz="1800" b="0" i="1" smtClean="0">
                          <a:latin typeface="Cambria Math" panose="02040503050406030204" pitchFamily="18" charset="0"/>
                          <a:cs typeface="Times New Roman" panose="02020603050405020304" pitchFamily="18" charset="0"/>
                        </a:rPr>
                        <m:t>+</m:t>
                      </m:r>
                      <m:nary>
                        <m:naryPr>
                          <m:chr m:val="∑"/>
                          <m:ctrlPr>
                            <a:rPr lang="en-US" sz="1800" i="1" smtClean="0">
                              <a:solidFill>
                                <a:srgbClr val="FF0000"/>
                              </a:solidFill>
                              <a:latin typeface="Cambria Math" panose="02040503050406030204" pitchFamily="18" charset="0"/>
                              <a:cs typeface="Times New Roman" panose="02020603050405020304" pitchFamily="18" charset="0"/>
                            </a:rPr>
                          </m:ctrlPr>
                        </m:naryPr>
                        <m:sub>
                          <m:r>
                            <m:rPr>
                              <m:brk m:alnAt="23"/>
                            </m:rPr>
                            <a:rPr lang="en-US" sz="1800" i="1">
                              <a:solidFill>
                                <a:srgbClr val="FF0000"/>
                              </a:solidFill>
                              <a:latin typeface="Cambria Math" panose="02040503050406030204" pitchFamily="18" charset="0"/>
                              <a:cs typeface="Times New Roman" panose="02020603050405020304" pitchFamily="18" charset="0"/>
                            </a:rPr>
                            <m:t>𝑖</m:t>
                          </m:r>
                          <m:r>
                            <a:rPr lang="en-US" sz="1800" i="1">
                              <a:solidFill>
                                <a:srgbClr val="FF0000"/>
                              </a:solidFill>
                              <a:latin typeface="Cambria Math" panose="02040503050406030204" pitchFamily="18" charset="0"/>
                              <a:cs typeface="Times New Roman" panose="02020603050405020304" pitchFamily="18" charset="0"/>
                            </a:rPr>
                            <m:t>=</m:t>
                          </m:r>
                          <m:r>
                            <a:rPr lang="en-US" sz="1800" b="0" i="1" smtClean="0">
                              <a:solidFill>
                                <a:srgbClr val="FF0000"/>
                              </a:solidFill>
                              <a:latin typeface="Cambria Math" panose="02040503050406030204" pitchFamily="18" charset="0"/>
                              <a:cs typeface="Times New Roman" panose="02020603050405020304" pitchFamily="18" charset="0"/>
                            </a:rPr>
                            <m:t>1</m:t>
                          </m:r>
                        </m:sub>
                        <m:sup>
                          <m:r>
                            <a:rPr lang="en-US" sz="1800" b="0" i="1" smtClean="0">
                              <a:solidFill>
                                <a:srgbClr val="FF0000"/>
                              </a:solidFill>
                              <a:latin typeface="Cambria Math" panose="02040503050406030204" pitchFamily="18" charset="0"/>
                              <a:cs typeface="Times New Roman" panose="02020603050405020304" pitchFamily="18" charset="0"/>
                            </a:rPr>
                            <m:t>𝑗</m:t>
                          </m:r>
                        </m:sup>
                        <m:e>
                          <m:sSub>
                            <m:sSubPr>
                              <m:ctrlPr>
                                <a:rPr lang="en-US" sz="1800" i="1">
                                  <a:solidFill>
                                    <a:srgbClr val="FF0000"/>
                                  </a:solidFill>
                                  <a:latin typeface="Cambria Math" panose="02040503050406030204" pitchFamily="18" charset="0"/>
                                  <a:cs typeface="Times New Roman" panose="02020603050405020304" pitchFamily="18" charset="0"/>
                                </a:rPr>
                              </m:ctrlPr>
                            </m:sSubPr>
                            <m:e>
                              <m:r>
                                <a:rPr lang="en-US" sz="18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1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𝑘</m:t>
                              </m:r>
                              <m:r>
                                <a:rPr lang="en-US" sz="18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i="1">
                                  <a:solidFill>
                                    <a:srgbClr val="FF0000"/>
                                  </a:solidFill>
                                  <a:latin typeface="Cambria Math" panose="02040503050406030204" pitchFamily="18" charset="0"/>
                                  <a:cs typeface="Times New Roman" panose="02020603050405020304" pitchFamily="18" charset="0"/>
                                </a:rPr>
                                <m:t>𝑖</m:t>
                              </m:r>
                              <m:r>
                                <a:rPr lang="en-US" sz="1800" i="1">
                                  <a:solidFill>
                                    <a:srgbClr val="FF0000"/>
                                  </a:solidFill>
                                  <a:latin typeface="Cambria Math" panose="02040503050406030204" pitchFamily="18" charset="0"/>
                                  <a:cs typeface="Times New Roman" panose="02020603050405020304" pitchFamily="18" charset="0"/>
                                </a:rPr>
                                <m:t>−1</m:t>
                              </m:r>
                            </m:sub>
                          </m:sSub>
                          <m:r>
                            <a:rPr lang="en-US" sz="1800" b="0" i="1" smtClean="0">
                              <a:solidFill>
                                <a:srgbClr val="FF0000"/>
                              </a:solidFill>
                              <a:latin typeface="Cambria Math" panose="02040503050406030204" pitchFamily="18" charset="0"/>
                              <a:cs typeface="Times New Roman" panose="02020603050405020304" pitchFamily="18" charset="0"/>
                            </a:rPr>
                            <m:t>𝑥</m:t>
                          </m:r>
                          <m:r>
                            <a:rPr lang="en-US" sz="1800" i="1" baseline="-25000">
                              <a:solidFill>
                                <a:srgbClr val="FF0000"/>
                              </a:solidFill>
                              <a:latin typeface="Cambria Math" panose="02040503050406030204" pitchFamily="18" charset="0"/>
                              <a:cs typeface="Times New Roman" panose="02020603050405020304" pitchFamily="18" charset="0"/>
                            </a:rPr>
                            <m:t>𝑖</m:t>
                          </m:r>
                        </m:e>
                      </m:nary>
                      <m:r>
                        <a:rPr lang="en-US" sz="1800" b="0" i="1" u="none" strike="noStrike" baseline="0" dirty="0" smtClean="0">
                          <a:solidFill>
                            <a:srgbClr val="000000"/>
                          </a:solidFill>
                          <a:latin typeface="Cambria Math" panose="02040503050406030204" pitchFamily="18" charset="0"/>
                        </a:rPr>
                        <m:t>+</m:t>
                      </m:r>
                      <m:r>
                        <a:rPr lang="en-US" sz="1800" b="0" i="1" u="none" strike="noStrike" baseline="0" dirty="0" smtClean="0">
                          <a:solidFill>
                            <a:srgbClr val="000000"/>
                          </a:solidFill>
                          <a:latin typeface="Cambria Math" panose="02040503050406030204" pitchFamily="18" charset="0"/>
                        </a:rPr>
                        <m:t>𝑒</m:t>
                      </m:r>
                    </m:oMath>
                  </m:oMathPara>
                </a14:m>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a:spcAft>
                    <a:spcPts val="500"/>
                  </a:spcAft>
                </a:pPr>
                <a:endParaRPr lang="en-US" sz="2000" b="0" i="1" dirty="0">
                  <a:latin typeface="Cambria Math" panose="02040503050406030204" pitchFamily="18" charset="0"/>
                  <a:cs typeface="Times New Roman" panose="02020603050405020304" pitchFamily="18" charset="0"/>
                </a:endParaRPr>
              </a:p>
              <a:p>
                <a:pPr>
                  <a:spcAft>
                    <a:spcPts val="500"/>
                  </a:spcAft>
                </a:pPr>
                <a14:m>
                  <m:oMath xmlns:m="http://schemas.openxmlformats.org/officeDocument/2006/math">
                    <m:r>
                      <a:rPr lang="en-US" sz="2000" b="0" i="1" smtClean="0">
                        <a:latin typeface="Cambria Math" panose="02040503050406030204" pitchFamily="18" charset="0"/>
                        <a:cs typeface="Times New Roman" panose="02020603050405020304" pitchFamily="18" charset="0"/>
                      </a:rPr>
                      <m:t>𝑔𝑟𝑜𝑢𝑝</m:t>
                    </m:r>
                    <m:r>
                      <a:rPr lang="en-US" sz="2000" b="0" i="1" baseline="-25000" smtClean="0">
                        <a:latin typeface="Cambria Math" panose="02040503050406030204" pitchFamily="18" charset="0"/>
                        <a:cs typeface="Times New Roman" panose="02020603050405020304" pitchFamily="18" charset="0"/>
                      </a:rPr>
                      <m:t>2</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cs typeface="Times New Roman" panose="02020603050405020304" pitchFamily="18" charset="0"/>
                      </a:rPr>
                      <m:t>𝑔𝑟𝑜𝑢𝑝</m:t>
                    </m:r>
                    <m:r>
                      <a:rPr lang="en-US" sz="2000" b="0" i="1" baseline="-25000" smtClean="0">
                        <a:latin typeface="Cambria Math" panose="02040503050406030204" pitchFamily="18" charset="0"/>
                        <a:cs typeface="Times New Roman" panose="02020603050405020304" pitchFamily="18" charset="0"/>
                      </a:rPr>
                      <m:t>3</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cs typeface="Times New Roman" panose="02020603050405020304" pitchFamily="18" charset="0"/>
                      </a:rPr>
                      <m:t>𝑔𝑟𝑜𝑢𝑝</m:t>
                    </m:r>
                    <m:r>
                      <a:rPr lang="en-US" sz="2000" b="0" i="1" baseline="-25000" smtClean="0">
                        <a:latin typeface="Cambria Math" panose="02040503050406030204" pitchFamily="18" charset="0"/>
                        <a:cs typeface="Times New Roman" panose="02020603050405020304" pitchFamily="18" charset="0"/>
                      </a:rPr>
                      <m:t>𝑘</m:t>
                    </m:r>
                    <m:r>
                      <a:rPr lang="en-US" sz="2000" i="1" baseline="-25000">
                        <a:latin typeface="Cambria Math" panose="02040503050406030204" pitchFamily="18" charset="0"/>
                        <a:cs typeface="Times New Roman" panose="020206030504050203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are the dummy variables that represent membership in groups 2</a:t>
                </a:r>
                <a:r>
                  <a:rPr lang="en-US" sz="2000" dirty="0">
                    <a:latin typeface="Times New Roman" panose="02020603050405020304" pitchFamily="18" charset="0"/>
                    <a:cs typeface="Times New Roman" panose="02020603050405020304" pitchFamily="18" charset="0"/>
                  </a:rPr>
                  <a: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3</a:t>
                </a:r>
                <a:r>
                  <a:rPr lang="en-US" sz="2000" dirty="0">
                    <a:latin typeface="Times New Roman" panose="02020603050405020304" pitchFamily="18" charset="0"/>
                    <a:cs typeface="Times New Roman" panose="02020603050405020304" pitchFamily="18" charset="0"/>
                  </a:rPr>
                  <a: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 and k, respectively.</a:t>
                </a:r>
              </a:p>
              <a:p>
                <a:pPr algn="l">
                  <a:spcAft>
                    <a:spcPts val="500"/>
                  </a:spcAft>
                </a:pP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0</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is the intercept (the sample mean in the reference group [group 1 in this case])</a:t>
                </a:r>
              </a:p>
              <a:p>
                <a:pPr algn="l">
                  <a:spcAft>
                    <a:spcPts val="500"/>
                  </a:spcAft>
                </a:pP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1</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is the mean difference between group 2 and the reference group (group 1 in this case)</a:t>
                </a:r>
              </a:p>
              <a:p>
                <a:pPr algn="l">
                  <a:spcAft>
                    <a:spcPts val="500"/>
                  </a:spcAft>
                </a:pP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𝑘</m:t>
                        </m:r>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mean difference between group k and the reference group.</a:t>
                </a:r>
              </a:p>
              <a:p>
                <a:pPr>
                  <a:spcAft>
                    <a:spcPts val="500"/>
                  </a:spcAft>
                </a:pPr>
                <a14:m>
                  <m:oMath xmlns:m="http://schemas.openxmlformats.org/officeDocument/2006/math">
                    <m:sSub>
                      <m:sSubPr>
                        <m:ctrlPr>
                          <a:rPr lang="en-US" sz="2000" b="0" i="1" smtClean="0">
                            <a:solidFill>
                              <a:srgbClr val="0000FF"/>
                            </a:solidFill>
                            <a:latin typeface="Cambria Math" panose="02040503050406030204" pitchFamily="18" charset="0"/>
                            <a:cs typeface="Times New Roman" panose="02020603050405020304" pitchFamily="18" charset="0"/>
                          </a:rPr>
                        </m:ctrlPr>
                      </m:sSubPr>
                      <m:e>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0000FF"/>
                            </a:solidFill>
                            <a:latin typeface="Cambria Math" panose="02040503050406030204" pitchFamily="18" charset="0"/>
                            <a:cs typeface="Times New Roman" panose="02020603050405020304" pitchFamily="18" charset="0"/>
                          </a:rPr>
                          <m:t>𝑘</m:t>
                        </m:r>
                      </m:sub>
                    </m:sSub>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is the expected change in y for each one unit change in </a:t>
                </a:r>
                <a14:m>
                  <m:oMath xmlns:m="http://schemas.openxmlformats.org/officeDocument/2006/math">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b="0" i="1" smtClean="0">
                            <a:solidFill>
                              <a:srgbClr val="0000FF"/>
                            </a:solidFill>
                            <a:latin typeface="Cambria Math" panose="02040503050406030204" pitchFamily="18" charset="0"/>
                            <a:cs typeface="Times New Roman" panose="02020603050405020304" pitchFamily="18" charset="0"/>
                          </a:rPr>
                          <m:t>𝑥</m:t>
                        </m:r>
                      </m:e>
                      <m:sub>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across all groups and after adjusting for the other covariates </a:t>
                </a:r>
                <a14:m>
                  <m:oMath xmlns:m="http://schemas.openxmlformats.org/officeDocument/2006/math">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cs typeface="Times New Roman" panose="02020603050405020304" pitchFamily="18" charset="0"/>
                          </a:rPr>
                          <m:t>𝑥</m:t>
                        </m:r>
                      </m:e>
                      <m:sub>
                        <m:r>
                          <a:rPr lang="en-US" sz="2000" b="0" i="1" smtClean="0">
                            <a:solidFill>
                              <a:srgbClr val="0000FF"/>
                            </a:solidFill>
                            <a:latin typeface="Cambria Math" panose="02040503050406030204" pitchFamily="18" charset="0"/>
                            <a:cs typeface="Times New Roman" panose="02020603050405020304" pitchFamily="18" charset="0"/>
                          </a:rPr>
                          <m:t>2</m:t>
                        </m:r>
                      </m:sub>
                    </m:sSub>
                    <m:r>
                      <a:rPr lang="en-US" sz="2000" b="0" i="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cs typeface="Times New Roman" panose="02020603050405020304" pitchFamily="18" charset="0"/>
                          </a:rPr>
                          <m:t>𝑥</m:t>
                        </m:r>
                      </m:e>
                      <m:sub>
                        <m:r>
                          <a:rPr lang="en-US" sz="2000" b="0" i="1" smtClean="0">
                            <a:solidFill>
                              <a:srgbClr val="0000FF"/>
                            </a:solidFill>
                            <a:latin typeface="Cambria Math" panose="02040503050406030204" pitchFamily="18" charset="0"/>
                            <a:cs typeface="Times New Roman" panose="02020603050405020304" pitchFamily="18" charset="0"/>
                          </a:rPr>
                          <m:t>3</m:t>
                        </m:r>
                      </m:sub>
                    </m:sSub>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cs typeface="Times New Roman" panose="02020603050405020304" pitchFamily="18" charset="0"/>
                          </a:rPr>
                          <m:t>𝑥</m:t>
                        </m:r>
                      </m:e>
                      <m:sub>
                        <m:r>
                          <a:rPr lang="en-US" sz="2000" b="0" i="1" smtClean="0">
                            <a:solidFill>
                              <a:srgbClr val="0000FF"/>
                            </a:solidFill>
                            <a:latin typeface="Cambria Math" panose="02040503050406030204" pitchFamily="18" charset="0"/>
                            <a:cs typeface="Times New Roman" panose="02020603050405020304" pitchFamily="18" charset="0"/>
                          </a:rPr>
                          <m:t>𝑗</m:t>
                        </m:r>
                      </m:sub>
                    </m:sSub>
                  </m:oMath>
                </a14:m>
                <a:endParaRPr lang="en-US" sz="2000" b="0" i="0" u="none" strike="noStrike" baseline="0" dirty="0">
                  <a:solidFill>
                    <a:srgbClr val="0000FF"/>
                  </a:solidFill>
                  <a:latin typeface="Times New Roman" panose="02020603050405020304" pitchFamily="18" charset="0"/>
                  <a:cs typeface="Times New Roman" panose="02020603050405020304" pitchFamily="18" charset="0"/>
                </a:endParaRPr>
              </a:p>
              <a:p>
                <a:pPr>
                  <a:spcAft>
                    <a:spcPts val="500"/>
                  </a:spcAft>
                </a:pPr>
                <a14:m>
                  <m:oMath xmlns:m="http://schemas.openxmlformats.org/officeDocument/2006/math">
                    <m:sSub>
                      <m:sSubPr>
                        <m:ctrlPr>
                          <a:rPr lang="en-US" sz="2000" b="0" i="1" smtClean="0">
                            <a:solidFill>
                              <a:srgbClr val="0000FF"/>
                            </a:solidFill>
                            <a:latin typeface="Cambria Math" panose="02040503050406030204" pitchFamily="18" charset="0"/>
                            <a:cs typeface="Times New Roman" panose="02020603050405020304" pitchFamily="18" charset="0"/>
                          </a:rPr>
                        </m:ctrlPr>
                      </m:sSubPr>
                      <m:e>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0000FF"/>
                            </a:solidFill>
                            <a:latin typeface="Cambria Math" panose="02040503050406030204" pitchFamily="18" charset="0"/>
                            <a:cs typeface="Times New Roman" panose="02020603050405020304" pitchFamily="18" charset="0"/>
                          </a:rPr>
                          <m:t>𝑘</m:t>
                        </m:r>
                        <m:r>
                          <a:rPr lang="en-US" sz="2000" b="0" i="1" smtClean="0">
                            <a:solidFill>
                              <a:srgbClr val="0000FF"/>
                            </a:solidFill>
                            <a:latin typeface="Cambria Math" panose="02040503050406030204" pitchFamily="18" charset="0"/>
                            <a:cs typeface="Times New Roman" panose="02020603050405020304" pitchFamily="18" charset="0"/>
                          </a:rPr>
                          <m:t>+</m:t>
                        </m:r>
                        <m:r>
                          <a:rPr lang="en-US" sz="2000" b="0" i="1" smtClean="0">
                            <a:solidFill>
                              <a:srgbClr val="0000FF"/>
                            </a:solidFill>
                            <a:latin typeface="Cambria Math" panose="02040503050406030204" pitchFamily="18" charset="0"/>
                            <a:cs typeface="Times New Roman" panose="02020603050405020304" pitchFamily="18" charset="0"/>
                          </a:rPr>
                          <m:t>𝑗</m:t>
                        </m:r>
                        <m:r>
                          <a:rPr lang="en-US" sz="2000" b="0" i="1" smtClean="0">
                            <a:solidFill>
                              <a:srgbClr val="0000FF"/>
                            </a:solidFill>
                            <a:latin typeface="Cambria Math" panose="02040503050406030204" pitchFamily="18" charset="0"/>
                            <a:cs typeface="Times New Roman" panose="02020603050405020304" pitchFamily="18" charset="0"/>
                          </a:rPr>
                          <m:t>−1</m:t>
                        </m:r>
                      </m:sub>
                    </m:sSub>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expected change in y for each one unit change in </a:t>
                </a:r>
                <a14:m>
                  <m:oMath xmlns:m="http://schemas.openxmlformats.org/officeDocument/2006/math">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cs typeface="Times New Roman" panose="02020603050405020304" pitchFamily="18" charset="0"/>
                          </a:rPr>
                          <m:t>𝑥</m:t>
                        </m:r>
                      </m:e>
                      <m:sub>
                        <m:r>
                          <a:rPr lang="en-US" sz="2000" i="1">
                            <a:solidFill>
                              <a:srgbClr val="0000FF"/>
                            </a:solidFill>
                            <a:latin typeface="Cambria Math" panose="02040503050406030204" pitchFamily="18" charset="0"/>
                            <a:cs typeface="Times New Roman" panose="02020603050405020304" pitchFamily="18" charset="0"/>
                          </a:rPr>
                          <m:t>𝑗</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across all groups and after adjusting for the other covariates </a:t>
                </a:r>
                <a14:m>
                  <m:oMath xmlns:m="http://schemas.openxmlformats.org/officeDocument/2006/math">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cs typeface="Times New Roman" panose="02020603050405020304" pitchFamily="18" charset="0"/>
                          </a:rPr>
                          <m:t>𝑥</m:t>
                        </m:r>
                      </m:e>
                      <m:sub>
                        <m:r>
                          <a:rPr lang="en-US" sz="2000" b="0" i="1" smtClean="0">
                            <a:solidFill>
                              <a:srgbClr val="0000FF"/>
                            </a:solidFill>
                            <a:latin typeface="Cambria Math" panose="02040503050406030204" pitchFamily="18" charset="0"/>
                            <a:cs typeface="Times New Roman" panose="02020603050405020304" pitchFamily="18" charset="0"/>
                          </a:rPr>
                          <m:t>1</m:t>
                        </m:r>
                      </m:sub>
                    </m:sSub>
                    <m:r>
                      <a:rPr lang="en-US" sz="200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cs typeface="Times New Roman" panose="02020603050405020304" pitchFamily="18" charset="0"/>
                          </a:rPr>
                          <m:t>𝑥</m:t>
                        </m:r>
                      </m:e>
                      <m:sub>
                        <m:r>
                          <a:rPr lang="en-US" sz="2000" b="0" i="1" smtClean="0">
                            <a:solidFill>
                              <a:srgbClr val="0000FF"/>
                            </a:solidFill>
                            <a:latin typeface="Cambria Math" panose="02040503050406030204" pitchFamily="18" charset="0"/>
                            <a:cs typeface="Times New Roman" panose="02020603050405020304" pitchFamily="18" charset="0"/>
                          </a:rPr>
                          <m:t>2</m:t>
                        </m:r>
                      </m:sub>
                    </m:sSub>
                  </m:oMath>
                </a14:m>
                <a:r>
                  <a:rPr lang="en-US" sz="2000" dirty="0">
                    <a:solidFill>
                      <a:srgbClr val="0000FF"/>
                    </a:solidFill>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cs typeface="Times New Roman" panose="02020603050405020304" pitchFamily="18" charset="0"/>
                          </a:rPr>
                          <m:t>𝑥</m:t>
                        </m:r>
                      </m:e>
                      <m:sub>
                        <m:r>
                          <a:rPr lang="en-US" sz="2000" i="1">
                            <a:solidFill>
                              <a:srgbClr val="0000FF"/>
                            </a:solidFill>
                            <a:latin typeface="Cambria Math" panose="02040503050406030204" pitchFamily="18" charset="0"/>
                            <a:cs typeface="Times New Roman" panose="02020603050405020304" pitchFamily="18" charset="0"/>
                          </a:rPr>
                          <m:t>𝑗</m:t>
                        </m:r>
                        <m:r>
                          <a:rPr lang="en-US" sz="2000" b="0" i="1" smtClean="0">
                            <a:solidFill>
                              <a:srgbClr val="0000FF"/>
                            </a:solidFill>
                            <a:latin typeface="Cambria Math" panose="02040503050406030204" pitchFamily="18" charset="0"/>
                            <a:cs typeface="Times New Roman" panose="02020603050405020304" pitchFamily="18" charset="0"/>
                          </a:rPr>
                          <m:t>−1</m:t>
                        </m:r>
                      </m:sub>
                    </m:sSub>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7E6BDD63-F6CF-0A7F-0D0D-E2E49D7FF4A1}"/>
                  </a:ext>
                </a:extLst>
              </p:cNvPr>
              <p:cNvSpPr>
                <a:spLocks noGrp="1" noRot="1" noChangeAspect="1" noMove="1" noResize="1" noEditPoints="1" noAdjustHandles="1" noChangeArrowheads="1" noChangeShapeType="1" noTextEdit="1"/>
              </p:cNvSpPr>
              <p:nvPr>
                <p:ph type="body" sz="quarter" idx="10"/>
              </p:nvPr>
            </p:nvSpPr>
            <p:spPr>
              <a:xfrm>
                <a:off x="219729" y="1341437"/>
                <a:ext cx="9641166" cy="5029200"/>
              </a:xfrm>
              <a:blipFill>
                <a:blip r:embed="rId2"/>
                <a:stretch>
                  <a:fillRect t="-1091" r="-190" b="-14909"/>
                </a:stretch>
              </a:blipFill>
            </p:spPr>
            <p:txBody>
              <a:bodyPr/>
              <a:lstStyle/>
              <a:p>
                <a:r>
                  <a:rPr lang="en-US">
                    <a:noFill/>
                  </a:rPr>
                  <a:t> </a:t>
                </a:r>
              </a:p>
            </p:txBody>
          </p:sp>
        </mc:Fallback>
      </mc:AlternateContent>
    </p:spTree>
    <p:extLst>
      <p:ext uri="{BB962C8B-B14F-4D97-AF65-F5344CB8AC3E}">
        <p14:creationId xmlns:p14="http://schemas.microsoft.com/office/powerpoint/2010/main" val="881209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315912" y="309562"/>
            <a:ext cx="9677400" cy="1260475"/>
          </a:xfrm>
        </p:spPr>
        <p:txBody>
          <a:bodyPr/>
          <a:lstStyle/>
          <a:p>
            <a:r>
              <a:rPr lang="en-US" dirty="0"/>
              <a:t>One-Way ANCOVA - Inferencing</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468312" y="1493837"/>
                <a:ext cx="9372600" cy="5029200"/>
              </a:xfrm>
            </p:spPr>
            <p:txBody>
              <a:bodyPr/>
              <a:lstStyle/>
              <a:p>
                <a:pPr marL="182880" indent="0">
                  <a:buNone/>
                </a:pPr>
                <a:r>
                  <a:rPr lang="en-US" sz="2400" dirty="0">
                    <a:latin typeface="Times New Roman" panose="02020603050405020304" pitchFamily="18" charset="0"/>
                    <a:cs typeface="Times New Roman" panose="02020603050405020304" pitchFamily="18" charset="0"/>
                  </a:rPr>
                  <a:t>In the one-way ANCOVA framework, we are mainly interested in the overall model results and the grouping factor results (after adjusting for other variables in the model). </a:t>
                </a:r>
              </a:p>
              <a:p>
                <a:pPr marL="182880" indent="0">
                  <a:buNone/>
                </a:pPr>
                <a:r>
                  <a:rPr lang="en-US" sz="2400" dirty="0">
                    <a:latin typeface="Times New Roman" panose="02020603050405020304" pitchFamily="18" charset="0"/>
                    <a:cs typeface="Times New Roman" panose="02020603050405020304" pitchFamily="18" charset="0"/>
                  </a:rPr>
                  <a:t>We can test the overall null hypothesis</a:t>
                </a:r>
              </a:p>
              <a:p>
                <a:pPr marL="182880" indent="0">
                  <a:buNone/>
                </a:pPr>
                <a14:m>
                  <m:oMath xmlns:m="http://schemas.openxmlformats.org/officeDocument/2006/math">
                    <m:sSub>
                      <m:sSubPr>
                        <m:ctrlPr>
                          <a:rPr lang="en-US" sz="2400" b="0" i="1" u="none" strike="noStrike" baseline="0" smtClean="0">
                            <a:solidFill>
                              <a:srgbClr val="0000FF"/>
                            </a:solidFill>
                            <a:latin typeface="Cambria Math" panose="02040503050406030204" pitchFamily="18" charset="0"/>
                          </a:rPr>
                        </m:ctrlPr>
                      </m:sSubPr>
                      <m:e>
                        <m:r>
                          <a:rPr lang="en-US" sz="2400" b="0" i="1" u="none" strike="noStrike" baseline="0" smtClean="0">
                            <a:solidFill>
                              <a:srgbClr val="0000FF"/>
                            </a:solidFill>
                            <a:latin typeface="Cambria Math" panose="02040503050406030204" pitchFamily="18" charset="0"/>
                          </a:rPr>
                          <m:t>𝐻</m:t>
                        </m:r>
                      </m:e>
                      <m:sub>
                        <m:r>
                          <a:rPr lang="en-US" sz="2400" b="0" i="1" u="none" strike="noStrike" baseline="0" smtClean="0">
                            <a:solidFill>
                              <a:srgbClr val="0000FF"/>
                            </a:solidFill>
                            <a:latin typeface="Cambria Math" panose="02040503050406030204" pitchFamily="18" charset="0"/>
                          </a:rPr>
                          <m:t>0</m:t>
                        </m:r>
                      </m:sub>
                    </m:sSub>
                    <m:r>
                      <a:rPr lang="en-US" sz="2400" b="0" i="1" u="none" strike="noStrike" baseline="0" smtClean="0">
                        <a:solidFill>
                          <a:srgbClr val="0000FF"/>
                        </a:solidFill>
                        <a:latin typeface="Cambria Math" panose="02040503050406030204" pitchFamily="18" charset="0"/>
                      </a:rPr>
                      <m:t>:</m:t>
                    </m:r>
                    <m:sSub>
                      <m:sSubPr>
                        <m:ctrlPr>
                          <a:rPr lang="en-US" sz="2400" b="0" i="1" u="none" strike="noStrike" baseline="0" smtClean="0">
                            <a:solidFill>
                              <a:srgbClr val="0000FF"/>
                            </a:solidFill>
                            <a:latin typeface="Cambria Math" panose="02040503050406030204" pitchFamily="18" charset="0"/>
                          </a:rPr>
                        </m:ctrlPr>
                      </m:sSubPr>
                      <m:e>
                        <m:r>
                          <a:rPr lang="en-US" sz="2400" b="0" i="1" u="none" strike="noStrike" baseline="0" smtClean="0">
                            <a:solidFill>
                              <a:srgbClr val="0000FF"/>
                            </a:solidFill>
                            <a:latin typeface="Cambria Math" panose="02040503050406030204" pitchFamily="18" charset="0"/>
                            <a:ea typeface="Cambria Math" panose="02040503050406030204" pitchFamily="18" charset="0"/>
                          </a:rPr>
                          <m:t>𝛽</m:t>
                        </m:r>
                      </m:e>
                      <m:sub>
                        <m:r>
                          <a:rPr lang="en-US" sz="2400" b="0" i="1" u="none" strike="noStrike" baseline="0" smtClean="0">
                            <a:solidFill>
                              <a:srgbClr val="0000FF"/>
                            </a:solidFill>
                            <a:latin typeface="Cambria Math" panose="02040503050406030204" pitchFamily="18" charset="0"/>
                          </a:rPr>
                          <m:t>1</m:t>
                        </m:r>
                      </m:sub>
                    </m:sSub>
                    <m:r>
                      <a:rPr lang="en-US" sz="2400" b="0" i="1" u="none" strike="noStrike" baseline="0" smtClean="0">
                        <a:solidFill>
                          <a:srgbClr val="0000FF"/>
                        </a:solidFill>
                        <a:latin typeface="Cambria Math" panose="020405030504060302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solidFill>
                              <a:srgbClr val="0000FF"/>
                            </a:solidFill>
                            <a:latin typeface="Cambria Math" panose="02040503050406030204" pitchFamily="18" charset="0"/>
                          </a:rPr>
                        </m:ctrlPr>
                      </m:sSubPr>
                      <m:e>
                        <m:r>
                          <a:rPr lang="en-US" sz="2400" i="1" smtClean="0">
                            <a:solidFill>
                              <a:srgbClr val="0000FF"/>
                            </a:solidFill>
                            <a:latin typeface="Cambria Math" panose="02040503050406030204" pitchFamily="18" charset="0"/>
                            <a:ea typeface="Cambria Math" panose="02040503050406030204" pitchFamily="18" charset="0"/>
                          </a:rPr>
                          <m:t>𝛽</m:t>
                        </m:r>
                      </m:e>
                      <m:sub>
                        <m:r>
                          <a:rPr lang="en-US" sz="2400" b="0" i="1" smtClean="0">
                            <a:solidFill>
                              <a:srgbClr val="0000FF"/>
                            </a:solidFill>
                            <a:latin typeface="Cambria Math" panose="02040503050406030204" pitchFamily="18" charset="0"/>
                            <a:ea typeface="Cambria Math" panose="02040503050406030204" pitchFamily="18" charset="0"/>
                          </a:rPr>
                          <m:t>2</m:t>
                        </m:r>
                      </m:sub>
                    </m:sSub>
                    <m:r>
                      <a:rPr lang="en-US" sz="2400" i="1">
                        <a:solidFill>
                          <a:srgbClr val="0000FF"/>
                        </a:solidFill>
                        <a:latin typeface="Cambria Math" panose="02040503050406030204" pitchFamily="18" charset="0"/>
                      </a:rPr>
                      <m:t> </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mtClean="0">
                            <a:solidFill>
                              <a:srgbClr val="0000FF"/>
                            </a:solidFill>
                            <a:latin typeface="Cambria Math" panose="02040503050406030204" pitchFamily="18" charset="0"/>
                          </a:rPr>
                        </m:ctrlPr>
                      </m:sSubPr>
                      <m:e>
                        <m:r>
                          <a:rPr lang="en-US" sz="2400" i="1" smtClean="0">
                            <a:solidFill>
                              <a:srgbClr val="0000FF"/>
                            </a:solidFill>
                            <a:latin typeface="Cambria Math" panose="02040503050406030204" pitchFamily="18" charset="0"/>
                            <a:ea typeface="Cambria Math" panose="02040503050406030204" pitchFamily="18" charset="0"/>
                          </a:rPr>
                          <m:t>𝛽</m:t>
                        </m:r>
                      </m:e>
                      <m:sub>
                        <m:r>
                          <a:rPr lang="en-US" sz="2400" b="0" i="1" smtClean="0">
                            <a:solidFill>
                              <a:srgbClr val="0000FF"/>
                            </a:solidFill>
                            <a:latin typeface="Cambria Math" panose="02040503050406030204" pitchFamily="18" charset="0"/>
                            <a:ea typeface="Cambria Math" panose="02040503050406030204" pitchFamily="18" charset="0"/>
                          </a:rPr>
                          <m:t>𝑘</m:t>
                        </m:r>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𝑗</m:t>
                        </m:r>
                      </m:sub>
                    </m:sSub>
                    <m:r>
                      <a:rPr lang="en-US" sz="2400" b="0" i="1" smtClean="0">
                        <a:solidFill>
                          <a:srgbClr val="0000FF"/>
                        </a:solidFill>
                        <a:latin typeface="Cambria Math" panose="02040503050406030204" pitchFamily="18" charset="0"/>
                        <a:ea typeface="Cambria Math" panose="02040503050406030204" pitchFamily="18" charset="0"/>
                      </a:rPr>
                      <m:t>=0</m:t>
                    </m:r>
                    <m:r>
                      <a:rPr lang="en-US" sz="2400" i="1">
                        <a:solidFill>
                          <a:srgbClr val="0000FF"/>
                        </a:solidFill>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(none of the variables in the model is predictive of the dependent variable y) </a:t>
                </a:r>
              </a:p>
              <a:p>
                <a:pPr marL="182880" indent="0">
                  <a:buNone/>
                </a:pPr>
                <a:r>
                  <a:rPr lang="en-US" sz="2400" dirty="0">
                    <a:latin typeface="Times New Roman" panose="02020603050405020304" pitchFamily="18" charset="0"/>
                    <a:cs typeface="Times New Roman" panose="02020603050405020304" pitchFamily="18" charset="0"/>
                  </a:rPr>
                  <a:t>versus the alternative hypothesis</a:t>
                </a:r>
                <a:endParaRPr lang="en-US" sz="2400" b="0" i="1"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buNone/>
                </a:pPr>
                <a14:m>
                  <m:oMath xmlns:m="http://schemas.openxmlformats.org/officeDocument/2006/math">
                    <m:sSub>
                      <m:sSubPr>
                        <m:ctrlPr>
                          <a:rPr lang="en-US" sz="2400" b="0" i="1" u="none" strike="noStrike" baseline="0" smtClean="0">
                            <a:solidFill>
                              <a:srgbClr val="0000FF"/>
                            </a:solidFill>
                            <a:latin typeface="Cambria Math" panose="02040503050406030204" pitchFamily="18" charset="0"/>
                          </a:rPr>
                        </m:ctrlPr>
                      </m:sSubPr>
                      <m:e>
                        <m:r>
                          <a:rPr lang="en-US" sz="2400" b="0" i="1" u="none" strike="noStrike" baseline="0" smtClean="0">
                            <a:solidFill>
                              <a:srgbClr val="0000FF"/>
                            </a:solidFill>
                            <a:latin typeface="Cambria Math" panose="02040503050406030204" pitchFamily="18" charset="0"/>
                          </a:rPr>
                          <m:t>𝐻</m:t>
                        </m:r>
                      </m:e>
                      <m:sub>
                        <m:r>
                          <a:rPr lang="en-US" sz="2400" b="0" i="1" u="none" strike="noStrike" baseline="0" smtClean="0">
                            <a:solidFill>
                              <a:srgbClr val="0000FF"/>
                            </a:solidFill>
                            <a:latin typeface="Cambria Math" panose="02040503050406030204" pitchFamily="18" charset="0"/>
                          </a:rPr>
                          <m:t>1</m:t>
                        </m:r>
                      </m:sub>
                    </m:sSub>
                    <m:r>
                      <a:rPr lang="en-US" sz="2400" b="0" i="1" u="none" strike="noStrike" baseline="0" smtClean="0">
                        <a:solidFill>
                          <a:srgbClr val="0000FF"/>
                        </a:solidFill>
                        <a:latin typeface="Cambria Math" panose="02040503050406030204" pitchFamily="18" charset="0"/>
                      </a:rPr>
                      <m:t>:</m:t>
                    </m:r>
                    <m:sSub>
                      <m:sSubPr>
                        <m:ctrlPr>
                          <a:rPr lang="en-US" sz="2400" b="0" i="1" u="none" strike="noStrike" baseline="0" smtClean="0">
                            <a:solidFill>
                              <a:srgbClr val="0000FF"/>
                            </a:solidFill>
                            <a:latin typeface="Cambria Math" panose="02040503050406030204" pitchFamily="18" charset="0"/>
                          </a:rPr>
                        </m:ctrlPr>
                      </m:sSubPr>
                      <m:e>
                        <m:r>
                          <a:rPr lang="en-US" sz="2400" b="0" i="1" u="none" strike="noStrike" baseline="0" smtClean="0">
                            <a:solidFill>
                              <a:srgbClr val="0000FF"/>
                            </a:solidFill>
                            <a:latin typeface="Cambria Math" panose="02040503050406030204" pitchFamily="18" charset="0"/>
                            <a:ea typeface="Cambria Math" panose="02040503050406030204" pitchFamily="18" charset="0"/>
                          </a:rPr>
                          <m:t>𝛽</m:t>
                        </m:r>
                      </m:e>
                      <m:sub>
                        <m:r>
                          <a:rPr lang="en-US" sz="2400" b="0" i="1" u="none" strike="noStrike" baseline="0" smtClean="0">
                            <a:solidFill>
                              <a:srgbClr val="0000FF"/>
                            </a:solidFill>
                            <a:latin typeface="Cambria Math" panose="02040503050406030204" pitchFamily="18" charset="0"/>
                            <a:ea typeface="Cambria Math" panose="02040503050406030204" pitchFamily="18" charset="0"/>
                          </a:rPr>
                          <m:t>𝑖</m:t>
                        </m:r>
                      </m:sub>
                    </m:sSub>
                    <m:r>
                      <a:rPr lang="en-US" sz="2400" b="0" i="1" u="none" strike="noStrike" baseline="0" smtClean="0">
                        <a:solidFill>
                          <a:srgbClr val="0000FF"/>
                        </a:solidFill>
                        <a:latin typeface="Cambria Math" panose="02040503050406030204" pitchFamily="18" charset="0"/>
                        <a:ea typeface="Cambria Math" panose="02040503050406030204" pitchFamily="18" charset="0"/>
                      </a:rPr>
                      <m:t>≠0</m:t>
                    </m:r>
                    <m:r>
                      <a:rPr lang="en-US" sz="2400" b="0" i="1" u="none" strike="noStrike" baseline="0" smtClean="0">
                        <a:solidFill>
                          <a:srgbClr val="0000FF"/>
                        </a:solidFill>
                        <a:latin typeface="Cambria Math" panose="02040503050406030204" pitchFamily="18" charset="0"/>
                      </a:rPr>
                      <m:t> </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for at least one </a:t>
                </a:r>
                <a14:m>
                  <m:oMath xmlns:m="http://schemas.openxmlformats.org/officeDocument/2006/math">
                    <m:r>
                      <a:rPr lang="en-US" sz="2400" b="0" i="1" u="none" strike="noStrike" baseline="0" dirty="0" smtClean="0">
                        <a:solidFill>
                          <a:srgbClr val="0000FF"/>
                        </a:solidFill>
                        <a:latin typeface="Cambria Math" panose="02040503050406030204" pitchFamily="18" charset="0"/>
                      </a:rPr>
                      <m:t>𝑖</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least one of the variables is predictive of the dependent variable y)</a:t>
                </a:r>
              </a:p>
            </p:txBody>
          </p:sp>
        </mc:Choice>
        <mc:Fallback xmlns="">
          <p:sp>
            <p:nvSpPr>
              <p:cNvPr id="3" name="Text Placeholder 2">
                <a:extLst>
                  <a:ext uri="{FF2B5EF4-FFF2-40B4-BE49-F238E27FC236}">
                    <a16:creationId xmlns:a16="http://schemas.microsoft.com/office/drawing/2014/main" id="{AC1E7C7D-0946-65A3-7FFD-FA963A347AB6}"/>
                  </a:ext>
                </a:extLst>
              </p:cNvPr>
              <p:cNvSpPr>
                <a:spLocks noGrp="1" noRot="1" noChangeAspect="1" noMove="1" noResize="1" noEditPoints="1" noAdjustHandles="1" noChangeArrowheads="1" noChangeShapeType="1" noTextEdit="1"/>
              </p:cNvSpPr>
              <p:nvPr>
                <p:ph type="body" sz="quarter" idx="10"/>
              </p:nvPr>
            </p:nvSpPr>
            <p:spPr>
              <a:xfrm>
                <a:off x="468312" y="1493837"/>
                <a:ext cx="9372600" cy="5029200"/>
              </a:xfrm>
              <a:blipFill>
                <a:blip r:embed="rId2"/>
                <a:stretch>
                  <a:fillRect l="-65" t="-1212"/>
                </a:stretch>
              </a:blipFill>
            </p:spPr>
            <p:txBody>
              <a:bodyPr/>
              <a:lstStyle/>
              <a:p>
                <a:r>
                  <a:rPr lang="en-US">
                    <a:noFill/>
                  </a:rPr>
                  <a:t> </a:t>
                </a:r>
              </a:p>
            </p:txBody>
          </p:sp>
        </mc:Fallback>
      </mc:AlternateContent>
    </p:spTree>
    <p:extLst>
      <p:ext uri="{BB962C8B-B14F-4D97-AF65-F5344CB8AC3E}">
        <p14:creationId xmlns:p14="http://schemas.microsoft.com/office/powerpoint/2010/main" val="260377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315912" y="309562"/>
            <a:ext cx="9677400" cy="1260475"/>
          </a:xfrm>
        </p:spPr>
        <p:txBody>
          <a:bodyPr/>
          <a:lstStyle/>
          <a:p>
            <a:r>
              <a:rPr lang="en-US" dirty="0"/>
              <a:t>One-Way ANCOVA - Inferencing</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468312" y="1493837"/>
                <a:ext cx="9372600" cy="5029200"/>
              </a:xfrm>
            </p:spPr>
            <p:txBody>
              <a:bodyPr/>
              <a:lstStyle/>
              <a:p>
                <a:pPr marL="182880" indent="0" algn="l">
                  <a:buNone/>
                </a:pPr>
                <a:r>
                  <a:rPr lang="en-US" sz="2400" b="0" i="0" u="none" strike="noStrike" baseline="0" dirty="0">
                    <a:latin typeface="Times New Roman" panose="02020603050405020304" pitchFamily="18" charset="0"/>
                    <a:cs typeface="Times New Roman" panose="02020603050405020304" pitchFamily="18" charset="0"/>
                  </a:rPr>
                  <a:t>If the global null hypothesis is rejected, then we can test if the underlying population means are different across groups after controlling for the other variables in the model.</a:t>
                </a:r>
                <a:endParaRPr lang="en-US" sz="2400" b="0" i="1"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buNone/>
                </a:pPr>
                <a14:m>
                  <m:oMath xmlns:m="http://schemas.openxmlformats.org/officeDocument/2006/math">
                    <m:sSub>
                      <m:sSubPr>
                        <m:ctrlPr>
                          <a:rPr lang="en-US" sz="2400" b="0" i="1" u="none" strike="noStrike" baseline="0" smtClean="0">
                            <a:solidFill>
                              <a:srgbClr val="0000FF"/>
                            </a:solidFill>
                            <a:latin typeface="Cambria Math" panose="02040503050406030204" pitchFamily="18" charset="0"/>
                          </a:rPr>
                        </m:ctrlPr>
                      </m:sSubPr>
                      <m:e>
                        <m:r>
                          <a:rPr lang="en-US" sz="2400" b="0" i="1" u="none" strike="noStrike" baseline="0" smtClean="0">
                            <a:solidFill>
                              <a:srgbClr val="0000FF"/>
                            </a:solidFill>
                            <a:latin typeface="Cambria Math" panose="02040503050406030204" pitchFamily="18" charset="0"/>
                          </a:rPr>
                          <m:t>𝐻</m:t>
                        </m:r>
                      </m:e>
                      <m:sub>
                        <m:r>
                          <a:rPr lang="en-US" sz="2400" b="0" i="1" u="none" strike="noStrike" baseline="0" smtClean="0">
                            <a:solidFill>
                              <a:srgbClr val="0000FF"/>
                            </a:solidFill>
                            <a:latin typeface="Cambria Math" panose="02040503050406030204" pitchFamily="18" charset="0"/>
                          </a:rPr>
                          <m:t>0</m:t>
                        </m:r>
                      </m:sub>
                    </m:sSub>
                    <m:r>
                      <a:rPr lang="en-US" sz="2400" b="0" i="1" u="none" strike="noStrike" baseline="0" smtClean="0">
                        <a:solidFill>
                          <a:srgbClr val="0000FF"/>
                        </a:solidFill>
                        <a:latin typeface="Cambria Math" panose="02040503050406030204" pitchFamily="18" charset="0"/>
                      </a:rPr>
                      <m:t>:</m:t>
                    </m:r>
                    <m:sSub>
                      <m:sSubPr>
                        <m:ctrlPr>
                          <a:rPr lang="en-US" sz="2400" b="0" i="1" u="none" strike="noStrike" baseline="0" smtClean="0">
                            <a:solidFill>
                              <a:srgbClr val="0000FF"/>
                            </a:solidFill>
                            <a:latin typeface="Cambria Math" panose="02040503050406030204" pitchFamily="18" charset="0"/>
                          </a:rPr>
                        </m:ctrlPr>
                      </m:sSubPr>
                      <m:e>
                        <m:r>
                          <a:rPr lang="en-US" sz="2400" b="0" i="1" u="none" strike="noStrike" baseline="0" smtClean="0">
                            <a:solidFill>
                              <a:srgbClr val="0000FF"/>
                            </a:solidFill>
                            <a:latin typeface="Cambria Math" panose="02040503050406030204" pitchFamily="18" charset="0"/>
                            <a:ea typeface="Cambria Math" panose="02040503050406030204" pitchFamily="18" charset="0"/>
                          </a:rPr>
                          <m:t>𝛽</m:t>
                        </m:r>
                      </m:e>
                      <m:sub>
                        <m:r>
                          <a:rPr lang="en-US" sz="2400" b="0" i="1" u="none" strike="noStrike" baseline="0" smtClean="0">
                            <a:solidFill>
                              <a:srgbClr val="0000FF"/>
                            </a:solidFill>
                            <a:latin typeface="Cambria Math" panose="02040503050406030204" pitchFamily="18" charset="0"/>
                          </a:rPr>
                          <m:t>1</m:t>
                        </m:r>
                      </m:sub>
                    </m:sSub>
                    <m:r>
                      <a:rPr lang="en-US" sz="2400" b="0" i="1" u="none" strike="noStrike" baseline="0" smtClean="0">
                        <a:solidFill>
                          <a:srgbClr val="0000FF"/>
                        </a:solidFill>
                        <a:latin typeface="Cambria Math" panose="020405030504060302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solidFill>
                              <a:srgbClr val="0000FF"/>
                            </a:solidFill>
                            <a:latin typeface="Cambria Math" panose="02040503050406030204" pitchFamily="18" charset="0"/>
                          </a:rPr>
                        </m:ctrlPr>
                      </m:sSubPr>
                      <m:e>
                        <m:r>
                          <a:rPr lang="en-US" sz="2400" i="1" smtClean="0">
                            <a:solidFill>
                              <a:srgbClr val="0000FF"/>
                            </a:solidFill>
                            <a:latin typeface="Cambria Math" panose="02040503050406030204" pitchFamily="18" charset="0"/>
                            <a:ea typeface="Cambria Math" panose="02040503050406030204" pitchFamily="18" charset="0"/>
                          </a:rPr>
                          <m:t>𝛽</m:t>
                        </m:r>
                      </m:e>
                      <m:sub>
                        <m:r>
                          <a:rPr lang="en-US" sz="2400" b="0" i="1" smtClean="0">
                            <a:solidFill>
                              <a:srgbClr val="0000FF"/>
                            </a:solidFill>
                            <a:latin typeface="Cambria Math" panose="02040503050406030204" pitchFamily="18" charset="0"/>
                            <a:ea typeface="Cambria Math" panose="02040503050406030204" pitchFamily="18" charset="0"/>
                          </a:rPr>
                          <m:t>2</m:t>
                        </m:r>
                      </m:sub>
                    </m:sSub>
                    <m:r>
                      <a:rPr lang="en-US" sz="2400" i="1">
                        <a:solidFill>
                          <a:srgbClr val="0000FF"/>
                        </a:solidFill>
                        <a:latin typeface="Cambria Math" panose="02040503050406030204" pitchFamily="18" charset="0"/>
                      </a:rPr>
                      <m:t> </m:t>
                    </m:r>
                  </m:oMath>
                </a14:m>
                <a:r>
                  <a:rPr lang="en-US" sz="2400" b="0" i="0" u="none" strike="noStrike" baseline="0" dirty="0">
                    <a:solidFill>
                      <a:srgbClr val="0000FF"/>
                    </a:solidFill>
                    <a:latin typeface="Times New Roman" panose="02020603050405020304" pitchFamily="18" charset="0"/>
                    <a:cs typeface="Times New Roman" panose="02020603050405020304" pitchFamily="18" charset="0"/>
                  </a:rPr>
                  <a:t>=…=</a:t>
                </a:r>
                <a:r>
                  <a:rPr lang="en-US" sz="24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solidFill>
                              <a:srgbClr val="0000FF"/>
                            </a:solidFill>
                            <a:latin typeface="Cambria Math" panose="02040503050406030204" pitchFamily="18" charset="0"/>
                          </a:rPr>
                        </m:ctrlPr>
                      </m:sSubPr>
                      <m:e>
                        <m:r>
                          <a:rPr lang="en-US" sz="2400" i="1" smtClean="0">
                            <a:solidFill>
                              <a:srgbClr val="0000FF"/>
                            </a:solidFill>
                            <a:latin typeface="Cambria Math" panose="02040503050406030204" pitchFamily="18" charset="0"/>
                            <a:ea typeface="Cambria Math" panose="02040503050406030204" pitchFamily="18" charset="0"/>
                          </a:rPr>
                          <m:t>𝛽</m:t>
                        </m:r>
                      </m:e>
                      <m:sub>
                        <m:r>
                          <a:rPr lang="en-US" sz="2400" b="0" i="1" smtClean="0">
                            <a:solidFill>
                              <a:srgbClr val="0000FF"/>
                            </a:solidFill>
                            <a:latin typeface="Cambria Math" panose="02040503050406030204" pitchFamily="18" charset="0"/>
                            <a:ea typeface="Cambria Math" panose="02040503050406030204" pitchFamily="18" charset="0"/>
                          </a:rPr>
                          <m:t>𝑘</m:t>
                        </m:r>
                        <m:r>
                          <a:rPr lang="en-US" sz="2400" b="0" i="1" smtClean="0">
                            <a:solidFill>
                              <a:srgbClr val="0000FF"/>
                            </a:solidFill>
                            <a:latin typeface="Cambria Math" panose="02040503050406030204" pitchFamily="18" charset="0"/>
                            <a:ea typeface="Cambria Math" panose="02040503050406030204" pitchFamily="18" charset="0"/>
                          </a:rPr>
                          <m:t>−1</m:t>
                        </m:r>
                      </m:sub>
                    </m:sSub>
                    <m:r>
                      <a:rPr lang="en-US" sz="2400" b="0" i="1" smtClean="0">
                        <a:solidFill>
                          <a:srgbClr val="0000FF"/>
                        </a:solidFill>
                        <a:latin typeface="Cambria Math" panose="02040503050406030204" pitchFamily="18" charset="0"/>
                        <a:ea typeface="Cambria Math" panose="02040503050406030204" pitchFamily="18" charset="0"/>
                      </a:rPr>
                      <m:t>=0</m:t>
                    </m:r>
                    <m:r>
                      <a:rPr lang="en-US" sz="2400" i="1" smtClean="0">
                        <a:solidFill>
                          <a:srgbClr val="0000FF"/>
                        </a:solidFill>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(all underlying population means are equal </a:t>
                </a:r>
                <a:r>
                  <a:rPr lang="en-US" sz="2400" dirty="0">
                    <a:highlight>
                      <a:srgbClr val="FFFF00"/>
                    </a:highlight>
                    <a:latin typeface="Times New Roman" panose="02020603050405020304" pitchFamily="18" charset="0"/>
                    <a:cs typeface="Times New Roman" panose="02020603050405020304" pitchFamily="18" charset="0"/>
                  </a:rPr>
                  <a:t>after controlling </a:t>
                </a:r>
                <a:r>
                  <a:rPr lang="en-US" sz="2400" dirty="0">
                    <a:solidFill>
                      <a:schemeClr val="tx1"/>
                    </a:solidFill>
                    <a:highlight>
                      <a:srgbClr val="FFFF00"/>
                    </a:highlight>
                    <a:latin typeface="Times New Roman" panose="02020603050405020304" pitchFamily="18" charset="0"/>
                    <a:cs typeface="Times New Roman" panose="02020603050405020304" pitchFamily="18" charset="0"/>
                  </a:rPr>
                  <a:t>for </a:t>
                </a:r>
                <a14:m>
                  <m:oMath xmlns:m="http://schemas.openxmlformats.org/officeDocument/2006/math">
                    <m:sSub>
                      <m:sSubPr>
                        <m:ctrlPr>
                          <a:rPr lang="en-US" sz="2400" i="1">
                            <a:solidFill>
                              <a:schemeClr val="tx1"/>
                            </a:solidFill>
                            <a:highlight>
                              <a:srgbClr val="FFFF00"/>
                            </a:highlight>
                            <a:latin typeface="Cambria Math" panose="02040503050406030204" pitchFamily="18" charset="0"/>
                            <a:cs typeface="Times New Roman" panose="02020603050405020304" pitchFamily="18" charset="0"/>
                          </a:rPr>
                        </m:ctrlPr>
                      </m:sSubPr>
                      <m:e>
                        <m:r>
                          <a:rPr lang="en-US" sz="2400" i="1">
                            <a:solidFill>
                              <a:schemeClr val="tx1"/>
                            </a:solidFill>
                            <a:highlight>
                              <a:srgbClr val="FFFF00"/>
                            </a:highlight>
                            <a:latin typeface="Cambria Math" panose="02040503050406030204" pitchFamily="18" charset="0"/>
                            <a:cs typeface="Times New Roman" panose="02020603050405020304" pitchFamily="18" charset="0"/>
                          </a:rPr>
                          <m:t>𝑥</m:t>
                        </m:r>
                      </m:e>
                      <m:sub>
                        <m:r>
                          <a:rPr lang="en-US" sz="2400" i="1">
                            <a:solidFill>
                              <a:schemeClr val="tx1"/>
                            </a:solidFill>
                            <a:highlight>
                              <a:srgbClr val="FFFF00"/>
                            </a:highlight>
                            <a:latin typeface="Cambria Math" panose="02040503050406030204" pitchFamily="18" charset="0"/>
                            <a:cs typeface="Times New Roman" panose="02020603050405020304" pitchFamily="18" charset="0"/>
                          </a:rPr>
                          <m:t>1</m:t>
                        </m:r>
                      </m:sub>
                    </m:sSub>
                    <m:r>
                      <a:rPr lang="en-US" sz="2400">
                        <a:solidFill>
                          <a:schemeClr val="tx1"/>
                        </a:solidFill>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chemeClr val="tx1"/>
                    </a:solidFill>
                    <a:highlight>
                      <a:srgbClr val="FFFF00"/>
                    </a:highligh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solidFill>
                              <a:schemeClr val="tx1"/>
                            </a:solidFill>
                            <a:highlight>
                              <a:srgbClr val="FFFF00"/>
                            </a:highlight>
                            <a:latin typeface="Cambria Math" panose="02040503050406030204" pitchFamily="18" charset="0"/>
                            <a:cs typeface="Times New Roman" panose="02020603050405020304" pitchFamily="18" charset="0"/>
                          </a:rPr>
                        </m:ctrlPr>
                      </m:sSubPr>
                      <m:e>
                        <m:r>
                          <a:rPr lang="en-US" sz="2400" i="1">
                            <a:solidFill>
                              <a:schemeClr val="tx1"/>
                            </a:solidFill>
                            <a:highlight>
                              <a:srgbClr val="FFFF00"/>
                            </a:highlight>
                            <a:latin typeface="Cambria Math" panose="02040503050406030204" pitchFamily="18" charset="0"/>
                            <a:cs typeface="Times New Roman" panose="02020603050405020304" pitchFamily="18" charset="0"/>
                          </a:rPr>
                          <m:t>𝑥</m:t>
                        </m:r>
                      </m:e>
                      <m:sub>
                        <m:r>
                          <a:rPr lang="en-US" sz="2400" i="1">
                            <a:solidFill>
                              <a:schemeClr val="tx1"/>
                            </a:solidFill>
                            <a:highlight>
                              <a:srgbClr val="FFFF00"/>
                            </a:highlight>
                            <a:latin typeface="Cambria Math" panose="02040503050406030204" pitchFamily="18" charset="0"/>
                            <a:cs typeface="Times New Roman" panose="02020603050405020304" pitchFamily="18" charset="0"/>
                          </a:rPr>
                          <m:t>2</m:t>
                        </m:r>
                      </m:sub>
                    </m:sSub>
                  </m:oMath>
                </a14:m>
                <a:r>
                  <a:rPr lang="en-US" sz="2400" dirty="0">
                    <a:solidFill>
                      <a:schemeClr val="tx1"/>
                    </a:solidFill>
                    <a:highlight>
                      <a:srgbClr val="FFFF00"/>
                    </a:highlight>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400" i="1">
                            <a:solidFill>
                              <a:schemeClr val="tx1"/>
                            </a:solidFill>
                            <a:highlight>
                              <a:srgbClr val="FFFF00"/>
                            </a:highlight>
                            <a:latin typeface="Cambria Math" panose="02040503050406030204" pitchFamily="18" charset="0"/>
                            <a:cs typeface="Times New Roman" panose="02020603050405020304" pitchFamily="18" charset="0"/>
                          </a:rPr>
                        </m:ctrlPr>
                      </m:sSubPr>
                      <m:e>
                        <m:r>
                          <a:rPr lang="en-US" sz="2400" i="1">
                            <a:solidFill>
                              <a:schemeClr val="tx1"/>
                            </a:solidFill>
                            <a:highlight>
                              <a:srgbClr val="FFFF00"/>
                            </a:highlight>
                            <a:latin typeface="Cambria Math" panose="02040503050406030204" pitchFamily="18" charset="0"/>
                            <a:cs typeface="Times New Roman" panose="02020603050405020304" pitchFamily="18" charset="0"/>
                          </a:rPr>
                          <m:t>𝑥</m:t>
                        </m:r>
                      </m:e>
                      <m:sub>
                        <m:r>
                          <a:rPr lang="en-US" sz="2400" i="1">
                            <a:solidFill>
                              <a:schemeClr val="tx1"/>
                            </a:solidFill>
                            <a:highlight>
                              <a:srgbClr val="FFFF00"/>
                            </a:highlight>
                            <a:latin typeface="Cambria Math" panose="02040503050406030204" pitchFamily="18" charset="0"/>
                            <a:cs typeface="Times New Roman" panose="02020603050405020304" pitchFamily="18" charset="0"/>
                          </a:rPr>
                          <m:t>𝑗</m:t>
                        </m:r>
                      </m:sub>
                    </m:sSub>
                  </m:oMath>
                </a14:m>
                <a:r>
                  <a:rPr lang="en-US" sz="2400" dirty="0">
                    <a:solidFill>
                      <a:schemeClr val="tx1"/>
                    </a:solidFill>
                    <a:latin typeface="Times New Roman" panose="02020603050405020304" pitchFamily="18" charset="0"/>
                    <a:cs typeface="Times New Roman" panose="02020603050405020304" pitchFamily="18" charset="0"/>
                  </a:rPr>
                  <a:t>)</a:t>
                </a:r>
              </a:p>
              <a:p>
                <a:pPr marL="182880" indent="0">
                  <a:buNone/>
                </a:pPr>
                <a:r>
                  <a:rPr lang="en-US" sz="2400" dirty="0">
                    <a:latin typeface="Times New Roman" panose="02020603050405020304" pitchFamily="18" charset="0"/>
                    <a:cs typeface="Times New Roman" panose="02020603050405020304" pitchFamily="18" charset="0"/>
                  </a:rPr>
                  <a:t>versus the alternative hypothesis</a:t>
                </a:r>
                <a:endParaRPr lang="en-US" sz="2400" b="0" i="1"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buNone/>
                </a:pPr>
                <a14:m>
                  <m:oMath xmlns:m="http://schemas.openxmlformats.org/officeDocument/2006/math">
                    <m:sSub>
                      <m:sSubPr>
                        <m:ctrlPr>
                          <a:rPr lang="en-US" sz="2400" b="0" i="1" u="none" strike="noStrike" baseline="0" smtClean="0">
                            <a:solidFill>
                              <a:srgbClr val="0000FF"/>
                            </a:solidFill>
                            <a:latin typeface="Cambria Math" panose="02040503050406030204" pitchFamily="18" charset="0"/>
                          </a:rPr>
                        </m:ctrlPr>
                      </m:sSubPr>
                      <m:e>
                        <m:r>
                          <a:rPr lang="en-US" sz="2400" b="0" i="1" u="none" strike="noStrike" baseline="0" smtClean="0">
                            <a:solidFill>
                              <a:srgbClr val="0000FF"/>
                            </a:solidFill>
                            <a:latin typeface="Cambria Math" panose="02040503050406030204" pitchFamily="18" charset="0"/>
                          </a:rPr>
                          <m:t>𝐻</m:t>
                        </m:r>
                      </m:e>
                      <m:sub>
                        <m:r>
                          <a:rPr lang="en-US" sz="2400" b="0" i="1" u="none" strike="noStrike" baseline="0" smtClean="0">
                            <a:solidFill>
                              <a:srgbClr val="0000FF"/>
                            </a:solidFill>
                            <a:latin typeface="Cambria Math" panose="02040503050406030204" pitchFamily="18" charset="0"/>
                          </a:rPr>
                          <m:t>1</m:t>
                        </m:r>
                      </m:sub>
                    </m:sSub>
                    <m:r>
                      <a:rPr lang="en-US" sz="2400" b="0" i="1" u="none" strike="noStrike" baseline="0" smtClean="0">
                        <a:solidFill>
                          <a:srgbClr val="0000FF"/>
                        </a:solidFill>
                        <a:latin typeface="Cambria Math" panose="02040503050406030204" pitchFamily="18" charset="0"/>
                      </a:rPr>
                      <m:t>:</m:t>
                    </m:r>
                  </m:oMath>
                </a14:m>
                <a:r>
                  <a:rPr lang="en-US" sz="2400" dirty="0">
                    <a:solidFill>
                      <a:srgbClr val="0000FF"/>
                    </a:solidFill>
                    <a:latin typeface="Times New Roman" panose="02020603050405020304" pitchFamily="18" charset="0"/>
                    <a:cs typeface="Times New Roman" panose="02020603050405020304" pitchFamily="18" charset="0"/>
                  </a:rPr>
                  <a:t>At least two of the </a:t>
                </a:r>
                <a14:m>
                  <m:oMath xmlns:m="http://schemas.openxmlformats.org/officeDocument/2006/math">
                    <m:r>
                      <a:rPr lang="en-US" sz="2400" i="1" dirty="0" smtClean="0">
                        <a:solidFill>
                          <a:srgbClr val="0000FF"/>
                        </a:solidFill>
                        <a:latin typeface="Cambria Math" panose="02040503050406030204" pitchFamily="18" charset="0"/>
                        <a:cs typeface="Times New Roman" panose="02020603050405020304" pitchFamily="18" charset="0"/>
                      </a:rPr>
                      <m:t>𝑘</m:t>
                    </m:r>
                  </m:oMath>
                </a14:m>
                <a:r>
                  <a:rPr lang="en-US" sz="2400" dirty="0">
                    <a:solidFill>
                      <a:srgbClr val="0000FF"/>
                    </a:solidFill>
                    <a:latin typeface="Times New Roman" panose="02020603050405020304" pitchFamily="18" charset="0"/>
                    <a:cs typeface="Times New Roman" panose="02020603050405020304" pitchFamily="18" charset="0"/>
                  </a:rPr>
                  <a:t> underlying population means are different </a:t>
                </a:r>
                <a:r>
                  <a:rPr lang="en-US" sz="2400" dirty="0">
                    <a:latin typeface="Times New Roman" panose="02020603050405020304" pitchFamily="18" charset="0"/>
                    <a:cs typeface="Times New Roman" panose="02020603050405020304" pitchFamily="18" charset="0"/>
                  </a:rPr>
                  <a:t>or not all of the underlying population means are the same/equal after controlling for </a:t>
                </a:r>
                <a14:m>
                  <m:oMath xmlns:m="http://schemas.openxmlformats.org/officeDocument/2006/math">
                    <m:sSub>
                      <m:sSubPr>
                        <m:ctrlPr>
                          <a:rPr lang="en-US" sz="2400" i="1" smtClean="0">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𝑥</m:t>
                        </m:r>
                      </m:e>
                      <m:sub>
                        <m:r>
                          <a:rPr lang="en-US" sz="2400" i="1">
                            <a:solidFill>
                              <a:schemeClr val="tx1"/>
                            </a:solidFill>
                            <a:latin typeface="Cambria Math" panose="02040503050406030204" pitchFamily="18" charset="0"/>
                            <a:cs typeface="Times New Roman" panose="02020603050405020304" pitchFamily="18" charset="0"/>
                          </a:rPr>
                          <m:t>1</m:t>
                        </m:r>
                      </m:sub>
                    </m:sSub>
                    <m:r>
                      <a:rPr lang="en-US" sz="24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𝑥</m:t>
                        </m:r>
                      </m:e>
                      <m:sub>
                        <m:r>
                          <a:rPr lang="en-US" sz="2400" i="1">
                            <a:solidFill>
                              <a:schemeClr val="tx1"/>
                            </a:solidFill>
                            <a:latin typeface="Cambria Math" panose="02040503050406030204" pitchFamily="18" charset="0"/>
                            <a:cs typeface="Times New Roman" panose="02020603050405020304" pitchFamily="18" charset="0"/>
                          </a:rPr>
                          <m:t>2</m:t>
                        </m:r>
                      </m:sub>
                    </m:sSub>
                  </m:oMath>
                </a14:m>
                <a:r>
                  <a:rPr lang="en-US" sz="24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𝑥</m:t>
                        </m:r>
                      </m:e>
                      <m:sub>
                        <m:r>
                          <a:rPr lang="en-US" sz="2400" i="1">
                            <a:solidFill>
                              <a:schemeClr val="tx1"/>
                            </a:solidFill>
                            <a:latin typeface="Cambria Math" panose="02040503050406030204" pitchFamily="18" charset="0"/>
                            <a:cs typeface="Times New Roman" panose="02020603050405020304" pitchFamily="18" charset="0"/>
                          </a:rPr>
                          <m:t>𝑗</m:t>
                        </m:r>
                      </m:sub>
                    </m:sSub>
                  </m:oMath>
                </a14:m>
                <a:endParaRPr lang="en-US" sz="2400" dirty="0">
                  <a:latin typeface="Times New Roman" panose="02020603050405020304" pitchFamily="18" charset="0"/>
                  <a:cs typeface="Times New Roman" panose="02020603050405020304" pitchFamily="18" charset="0"/>
                </a:endParaRPr>
              </a:p>
            </p:txBody>
          </p:sp>
        </mc:Choice>
        <mc:Fallback>
          <p:sp>
            <p:nvSpPr>
              <p:cNvPr id="3" name="Text Placeholder 2">
                <a:extLst>
                  <a:ext uri="{FF2B5EF4-FFF2-40B4-BE49-F238E27FC236}">
                    <a16:creationId xmlns:a16="http://schemas.microsoft.com/office/drawing/2014/main" id="{AC1E7C7D-0946-65A3-7FFD-FA963A347AB6}"/>
                  </a:ext>
                </a:extLst>
              </p:cNvPr>
              <p:cNvSpPr>
                <a:spLocks noGrp="1" noRot="1" noChangeAspect="1" noMove="1" noResize="1" noEditPoints="1" noAdjustHandles="1" noChangeArrowheads="1" noChangeShapeType="1" noTextEdit="1"/>
              </p:cNvSpPr>
              <p:nvPr>
                <p:ph type="body" sz="quarter" idx="10"/>
              </p:nvPr>
            </p:nvSpPr>
            <p:spPr>
              <a:xfrm>
                <a:off x="468312" y="1493837"/>
                <a:ext cx="9372600" cy="5029200"/>
              </a:xfrm>
              <a:blipFill>
                <a:blip r:embed="rId2"/>
                <a:stretch>
                  <a:fillRect l="-65" t="-1212" r="-1822"/>
                </a:stretch>
              </a:blipFill>
            </p:spPr>
            <p:txBody>
              <a:bodyPr/>
              <a:lstStyle/>
              <a:p>
                <a:r>
                  <a:rPr lang="en-US">
                    <a:noFill/>
                  </a:rPr>
                  <a:t> </a:t>
                </a:r>
              </a:p>
            </p:txBody>
          </p:sp>
        </mc:Fallback>
      </mc:AlternateContent>
    </p:spTree>
    <p:extLst>
      <p:ext uri="{BB962C8B-B14F-4D97-AF65-F5344CB8AC3E}">
        <p14:creationId xmlns:p14="http://schemas.microsoft.com/office/powerpoint/2010/main" val="313587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latin typeface="Consolas" panose="020B0609020204030204" pitchFamily="49" charset="0"/>
                <a:cs typeface="Consolas" panose="020B0609020204030204" pitchFamily="49" charset="0"/>
              </a:rPr>
              <a:t>Study Guide</a:t>
            </a:r>
          </a:p>
        </p:txBody>
      </p:sp>
      <p:sp>
        <p:nvSpPr>
          <p:cNvPr id="3" name="Content Placeholder 2"/>
          <p:cNvSpPr>
            <a:spLocks noGrp="1"/>
          </p:cNvSpPr>
          <p:nvPr>
            <p:ph type="body" sz="quarter" idx="10"/>
          </p:nvPr>
        </p:nvSpPr>
        <p:spPr>
          <a:xfrm>
            <a:off x="319783" y="1722437"/>
            <a:ext cx="9593458" cy="5029200"/>
          </a:xfrm>
        </p:spPr>
        <p:txBody>
          <a:bodyPr/>
          <a:lstStyle/>
          <a:p>
            <a:pPr marL="182880" indent="0">
              <a:buNone/>
            </a:pPr>
            <a:endParaRPr lang="en-US" dirty="0">
              <a:solidFill>
                <a:schemeClr val="tx1"/>
              </a:solidFill>
            </a:endParaRPr>
          </a:p>
          <a:p>
            <a:r>
              <a:rPr lang="en-US" dirty="0">
                <a:solidFill>
                  <a:schemeClr val="tx1"/>
                </a:solidFill>
              </a:rPr>
              <a:t>ANOVA and Regression</a:t>
            </a:r>
          </a:p>
          <a:p>
            <a:r>
              <a:rPr lang="en-US" dirty="0">
                <a:solidFill>
                  <a:schemeClr val="tx1"/>
                </a:solidFill>
                <a:latin typeface="Consolas" pitchFamily="49" charset="0"/>
                <a:cs typeface="Consolas" pitchFamily="49" charset="0"/>
              </a:rPr>
              <a:t>One-way Analysis of Covariance (ANCOVA)</a:t>
            </a:r>
          </a:p>
          <a:p>
            <a:r>
              <a:rPr lang="en-US" dirty="0">
                <a:solidFill>
                  <a:schemeClr val="tx1"/>
                </a:solidFill>
                <a:latin typeface="Consolas" pitchFamily="49" charset="0"/>
                <a:cs typeface="Consolas" pitchFamily="49" charset="0"/>
              </a:rPr>
              <a:t>Two-way Analysis of Variance</a:t>
            </a:r>
          </a:p>
        </p:txBody>
      </p:sp>
    </p:spTree>
    <p:extLst>
      <p:ext uri="{BB962C8B-B14F-4D97-AF65-F5344CB8AC3E}">
        <p14:creationId xmlns:p14="http://schemas.microsoft.com/office/powerpoint/2010/main" val="5946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315912" y="309562"/>
            <a:ext cx="9677400" cy="1260475"/>
          </a:xfrm>
        </p:spPr>
        <p:txBody>
          <a:bodyPr/>
          <a:lstStyle/>
          <a:p>
            <a:r>
              <a:rPr lang="en-US" sz="2800" dirty="0"/>
              <a:t>One-Way ANCOVA – Least-squares means or LS means</a:t>
            </a:r>
          </a:p>
        </p:txBody>
      </p:sp>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87313" y="1493837"/>
            <a:ext cx="9905999" cy="50292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In the ANCOVA setting, if there is a difference between groups after adjusting for the other covariates in the model, we compare the adjusted group means (instead of comparing the sample means).</a:t>
            </a: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The adjusted means are often called least-squares means or LS means.</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LS mean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represent</a:t>
            </a:r>
            <a:r>
              <a:rPr lang="en-US" altLang="zh-CN" sz="2000" b="0" i="0" u="none" strike="noStrike" baseline="0" dirty="0">
                <a:solidFill>
                  <a:srgbClr val="000000"/>
                </a:solidFill>
                <a:latin typeface="Times New Roman" panose="02020603050405020304" pitchFamily="18" charset="0"/>
                <a:cs typeface="Times New Roman" panose="02020603050405020304" pitchFamily="18" charset="0"/>
              </a:rPr>
              <a:t>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the </a:t>
            </a:r>
            <a:r>
              <a:rPr lang="en-US" sz="2000" b="0" i="0" u="none" strike="noStrike" baseline="0" dirty="0">
                <a:solidFill>
                  <a:srgbClr val="006400"/>
                </a:solidFill>
                <a:latin typeface="Times New Roman" panose="02020603050405020304" pitchFamily="18" charset="0"/>
                <a:cs typeface="Times New Roman" panose="02020603050405020304" pitchFamily="18" charset="0"/>
              </a:rPr>
              <a:t>mean value for each group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adjusted for the other </a:t>
            </a:r>
            <a:r>
              <a:rPr lang="en-US" sz="2000" b="0" i="0" u="none" strike="noStrike" baseline="0" dirty="0">
                <a:solidFill>
                  <a:srgbClr val="006400"/>
                </a:solidFill>
                <a:latin typeface="Times New Roman" panose="02020603050405020304" pitchFamily="18" charset="0"/>
                <a:cs typeface="Times New Roman" panose="02020603050405020304" pitchFamily="18" charset="0"/>
              </a:rPr>
              <a:t>covariates included in the model</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LS mean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in each group is calculated using the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least-squares regression equation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using the </a:t>
            </a:r>
            <a:r>
              <a:rPr lang="en-US" sz="20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mean values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of the covariates in the model</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general procedure and interpretation of the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one-way ANCOVA model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are similar to the procedure for the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one-way ANOVA</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l"/>
            <a:r>
              <a:rPr lang="en-US" sz="2000" b="0" i="0" u="none" strike="noStrike" baseline="0" dirty="0">
                <a:solidFill>
                  <a:srgbClr val="A10000"/>
                </a:solidFill>
                <a:latin typeface="Times New Roman" panose="02020603050405020304" pitchFamily="18" charset="0"/>
                <a:cs typeface="Times New Roman" panose="02020603050405020304" pitchFamily="18" charset="0"/>
              </a:rPr>
              <a:t>The main difference is that in the ANCOVA setting, the inferences are based on comparisons made after adjusting for or controlling for the covariates included in the model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823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AE82-DCD7-4679-9188-7C1B04A5D8EA}"/>
              </a:ext>
            </a:extLst>
          </p:cNvPr>
          <p:cNvSpPr>
            <a:spLocks noGrp="1"/>
          </p:cNvSpPr>
          <p:nvPr>
            <p:ph type="title"/>
          </p:nvPr>
        </p:nvSpPr>
        <p:spPr>
          <a:xfrm>
            <a:off x="163512" y="129891"/>
            <a:ext cx="7772401" cy="1260475"/>
          </a:xfrm>
        </p:spPr>
        <p:txBody>
          <a:bodyPr/>
          <a:lstStyle/>
          <a:p>
            <a:r>
              <a:rPr lang="en-US" dirty="0"/>
              <a:t>One-way ANCOVA</a:t>
            </a:r>
          </a:p>
        </p:txBody>
      </p:sp>
      <p:sp>
        <p:nvSpPr>
          <p:cNvPr id="3" name="Text Placeholder 2">
            <a:extLst>
              <a:ext uri="{FF2B5EF4-FFF2-40B4-BE49-F238E27FC236}">
                <a16:creationId xmlns:a16="http://schemas.microsoft.com/office/drawing/2014/main" id="{08073992-6361-C2ED-FB87-CEA14D4A9017}"/>
              </a:ext>
            </a:extLst>
          </p:cNvPr>
          <p:cNvSpPr>
            <a:spLocks noGrp="1"/>
          </p:cNvSpPr>
          <p:nvPr>
            <p:ph type="body" sz="quarter" idx="10"/>
          </p:nvPr>
        </p:nvSpPr>
        <p:spPr>
          <a:xfrm>
            <a:off x="646572" y="1390366"/>
            <a:ext cx="9143999" cy="2743200"/>
          </a:xfrm>
        </p:spPr>
        <p:txBody>
          <a:bodyPr/>
          <a:lstStyle/>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Don’t use </a:t>
            </a:r>
            <a:r>
              <a:rPr lang="en-US" sz="2400" b="0" i="0" u="none" strike="noStrike" baseline="0" dirty="0" err="1">
                <a:solidFill>
                  <a:srgbClr val="0000FF"/>
                </a:solidFill>
                <a:latin typeface="Times New Roman" panose="02020603050405020304" pitchFamily="18" charset="0"/>
                <a:cs typeface="Times New Roman" panose="02020603050405020304" pitchFamily="18" charset="0"/>
              </a:rPr>
              <a:t>aov</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 function as it will not produce expected outputs. </a:t>
            </a:r>
          </a:p>
          <a:p>
            <a:pPr marL="182880" indent="0" algn="l">
              <a:buNone/>
            </a:pPr>
            <a:r>
              <a:rPr lang="en-US" sz="2400" dirty="0">
                <a:solidFill>
                  <a:srgbClr val="0000FF"/>
                </a:solidFill>
                <a:latin typeface="Times New Roman" panose="02020603050405020304" pitchFamily="18" charset="0"/>
                <a:cs typeface="Times New Roman" panose="02020603050405020304" pitchFamily="18" charset="0"/>
              </a:rPr>
              <a:t>Need to use </a:t>
            </a:r>
            <a:r>
              <a:rPr lang="en-US" sz="2400" dirty="0" err="1">
                <a:solidFill>
                  <a:srgbClr val="0000FF"/>
                </a:solidFill>
                <a:latin typeface="Times New Roman" panose="02020603050405020304" pitchFamily="18" charset="0"/>
                <a:cs typeface="Times New Roman" panose="02020603050405020304" pitchFamily="18" charset="0"/>
              </a:rPr>
              <a:t>Anova</a:t>
            </a:r>
            <a:r>
              <a:rPr lang="en-US" sz="2400" dirty="0">
                <a:solidFill>
                  <a:srgbClr val="0000FF"/>
                </a:solidFill>
                <a:latin typeface="Times New Roman" panose="02020603050405020304" pitchFamily="18" charset="0"/>
                <a:cs typeface="Times New Roman" panose="02020603050405020304" pitchFamily="18" charset="0"/>
              </a:rPr>
              <a:t> from car package to get Type III sum of squares</a:t>
            </a:r>
            <a:endParaRPr lang="en-US" sz="2400" b="0" i="0"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lgn="l">
              <a:buNone/>
            </a:pPr>
            <a:endParaRPr lang="en-US" sz="2400" dirty="0">
              <a:solidFill>
                <a:srgbClr val="0000FF"/>
              </a:solidFill>
              <a:latin typeface="Times New Roman" panose="02020603050405020304" pitchFamily="18" charset="0"/>
              <a:cs typeface="Times New Roman" panose="02020603050405020304" pitchFamily="18" charset="0"/>
            </a:endParaRPr>
          </a:p>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car: Companion to Applied Regression</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Functions and Datasets to Accompany J. Fox and S. Weisberg, An R Companion to Applied Regression, Second Edition, Sage, 2011.</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hlinkClick r:id="rId3"/>
              </a:rPr>
              <a:t>https://cran.r-project.org/web/packages/car/index.html</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E809398-60A4-29FE-BA5F-98731EAEC452}"/>
              </a:ext>
            </a:extLst>
          </p:cNvPr>
          <p:cNvPicPr>
            <a:picLocks noChangeAspect="1"/>
          </p:cNvPicPr>
          <p:nvPr/>
        </p:nvPicPr>
        <p:blipFill>
          <a:blip r:embed="rId4"/>
          <a:stretch>
            <a:fillRect/>
          </a:stretch>
        </p:blipFill>
        <p:spPr>
          <a:xfrm>
            <a:off x="646572" y="5783546"/>
            <a:ext cx="6181725" cy="771525"/>
          </a:xfrm>
          <a:prstGeom prst="rect">
            <a:avLst/>
          </a:prstGeom>
        </p:spPr>
      </p:pic>
    </p:spTree>
    <p:extLst>
      <p:ext uri="{BB962C8B-B14F-4D97-AF65-F5344CB8AC3E}">
        <p14:creationId xmlns:p14="http://schemas.microsoft.com/office/powerpoint/2010/main" val="3157392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3DCE-485E-57B7-9EFE-7057ABDEA3AE}"/>
              </a:ext>
            </a:extLst>
          </p:cNvPr>
          <p:cNvSpPr>
            <a:spLocks noGrp="1"/>
          </p:cNvSpPr>
          <p:nvPr>
            <p:ph type="title"/>
          </p:nvPr>
        </p:nvSpPr>
        <p:spPr/>
        <p:txBody>
          <a:bodyPr/>
          <a:lstStyle/>
          <a:p>
            <a:r>
              <a:rPr lang="en-US" dirty="0"/>
              <a:t>An Example: One-way ANCOVA</a:t>
            </a:r>
          </a:p>
        </p:txBody>
      </p:sp>
      <p:sp>
        <p:nvSpPr>
          <p:cNvPr id="3" name="Text Placeholder 2">
            <a:extLst>
              <a:ext uri="{FF2B5EF4-FFF2-40B4-BE49-F238E27FC236}">
                <a16:creationId xmlns:a16="http://schemas.microsoft.com/office/drawing/2014/main" id="{1F11CF7C-DB1A-73A2-C1DB-A101635FA263}"/>
              </a:ext>
            </a:extLst>
          </p:cNvPr>
          <p:cNvSpPr>
            <a:spLocks noGrp="1"/>
          </p:cNvSpPr>
          <p:nvPr>
            <p:ph type="body" sz="quarter" idx="10"/>
          </p:nvPr>
        </p:nvSpPr>
        <p:spPr>
          <a:xfrm>
            <a:off x="468312" y="1570037"/>
            <a:ext cx="9143999" cy="5029200"/>
          </a:xfrm>
        </p:spPr>
        <p:txBody>
          <a:bodyPr/>
          <a:lstStyle/>
          <a:p>
            <a:pPr marL="182880" indent="0" algn="l">
              <a:buNone/>
            </a:pPr>
            <a:r>
              <a:rPr lang="en-US" sz="2400" b="0" i="1" u="none" strike="noStrike" baseline="0" dirty="0">
                <a:solidFill>
                  <a:srgbClr val="000000"/>
                </a:solidFill>
                <a:latin typeface="Times New Roman" panose="02020603050405020304" pitchFamily="18" charset="0"/>
                <a:cs typeface="Times New Roman" panose="02020603050405020304" pitchFamily="18" charset="0"/>
              </a:rPr>
              <a:t>A random sample of current light smokers, current heavy smokers, former smokers, and those who have never smoked was taken to determine if mean systolic blood pressure (SBP) differs across smoking status categories.</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Given that it is known that SBP increases with advancing age and given the fact that smoking preferences are known to differ by age, we'd want to conduct an ANCOVA so that we can be sure that differences we see between smoking categories aren’t due to age differences.</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It is preferable in this case to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use the ANCOVA methodology to adjust for age.</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84D2A55-788C-8B88-C97F-E8B19E9725A2}"/>
              </a:ext>
            </a:extLst>
          </p:cNvPr>
          <p:cNvPicPr>
            <a:picLocks noChangeAspect="1"/>
          </p:cNvPicPr>
          <p:nvPr/>
        </p:nvPicPr>
        <p:blipFill>
          <a:blip r:embed="rId2"/>
          <a:stretch>
            <a:fillRect/>
          </a:stretch>
        </p:blipFill>
        <p:spPr>
          <a:xfrm>
            <a:off x="3973512" y="5952101"/>
            <a:ext cx="3324225" cy="1381125"/>
          </a:xfrm>
          <a:prstGeom prst="rect">
            <a:avLst/>
          </a:prstGeom>
        </p:spPr>
      </p:pic>
    </p:spTree>
    <p:extLst>
      <p:ext uri="{BB962C8B-B14F-4D97-AF65-F5344CB8AC3E}">
        <p14:creationId xmlns:p14="http://schemas.microsoft.com/office/powerpoint/2010/main" val="2256411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A31ACBC-ED41-BA7B-410E-C71BE39BD59A}"/>
              </a:ext>
            </a:extLst>
          </p:cNvPr>
          <p:cNvSpPr txBox="1">
            <a:spLocks noChangeArrowheads="1"/>
          </p:cNvSpPr>
          <p:nvPr/>
        </p:nvSpPr>
        <p:spPr bwMode="auto">
          <a:xfrm>
            <a:off x="315912" y="2255837"/>
            <a:ext cx="9647068" cy="238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a:lstStyle>
          <a:p>
            <a:r>
              <a:rPr lang="en-US" altLang="en-US" sz="4800" kern="0" dirty="0">
                <a:latin typeface="Times New Roman" panose="02020603050405020304" pitchFamily="18" charset="0"/>
                <a:cs typeface="Times New Roman" panose="02020603050405020304" pitchFamily="18" charset="0"/>
              </a:rPr>
              <a:t>Two-way Analysis of Covariance</a:t>
            </a:r>
          </a:p>
        </p:txBody>
      </p:sp>
      <p:grpSp>
        <p:nvGrpSpPr>
          <p:cNvPr id="7" name="object 4">
            <a:extLst>
              <a:ext uri="{FF2B5EF4-FFF2-40B4-BE49-F238E27FC236}">
                <a16:creationId xmlns:a16="http://schemas.microsoft.com/office/drawing/2014/main" id="{1708282C-484D-BBCA-86A9-6D254C2121CC}"/>
              </a:ext>
            </a:extLst>
          </p:cNvPr>
          <p:cNvGrpSpPr/>
          <p:nvPr/>
        </p:nvGrpSpPr>
        <p:grpSpPr>
          <a:xfrm>
            <a:off x="1230312" y="4237037"/>
            <a:ext cx="8144032" cy="20134"/>
            <a:chOff x="215998" y="1776746"/>
            <a:chExt cx="4109720" cy="10160"/>
          </a:xfrm>
        </p:grpSpPr>
        <p:sp>
          <p:nvSpPr>
            <p:cNvPr id="8" name="object 5">
              <a:extLst>
                <a:ext uri="{FF2B5EF4-FFF2-40B4-BE49-F238E27FC236}">
                  <a16:creationId xmlns:a16="http://schemas.microsoft.com/office/drawing/2014/main" id="{189DA436-86BC-EC27-39D7-E5729ADDD168}"/>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solidFill>
              <a:srgbClr val="EB801A"/>
            </a:solidFill>
          </p:spPr>
          <p:txBody>
            <a:bodyPr wrap="square" lIns="0" tIns="0" rIns="0" bIns="0" rtlCol="0"/>
            <a:lstStyle/>
            <a:p>
              <a:endParaRPr sz="8406"/>
            </a:p>
          </p:txBody>
        </p:sp>
        <p:sp>
          <p:nvSpPr>
            <p:cNvPr id="9" name="object 6">
              <a:extLst>
                <a:ext uri="{FF2B5EF4-FFF2-40B4-BE49-F238E27FC236}">
                  <a16:creationId xmlns:a16="http://schemas.microsoft.com/office/drawing/2014/main" id="{F31B3D97-A844-6C54-2FE5-44B05B6B2874}"/>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ln w="5060">
              <a:solidFill>
                <a:srgbClr val="EB801A"/>
              </a:solidFill>
            </a:ln>
          </p:spPr>
          <p:txBody>
            <a:bodyPr wrap="square" lIns="0" tIns="0" rIns="0" bIns="0" rtlCol="0"/>
            <a:lstStyle/>
            <a:p>
              <a:endParaRPr sz="8406"/>
            </a:p>
          </p:txBody>
        </p:sp>
      </p:grpSp>
    </p:spTree>
    <p:extLst>
      <p:ext uri="{BB962C8B-B14F-4D97-AF65-F5344CB8AC3E}">
        <p14:creationId xmlns:p14="http://schemas.microsoft.com/office/powerpoint/2010/main" val="2078558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7C92-95B0-A60F-99C9-43E49EAD36C4}"/>
              </a:ext>
            </a:extLst>
          </p:cNvPr>
          <p:cNvSpPr>
            <a:spLocks noGrp="1"/>
          </p:cNvSpPr>
          <p:nvPr>
            <p:ph type="title"/>
          </p:nvPr>
        </p:nvSpPr>
        <p:spPr/>
        <p:txBody>
          <a:bodyPr/>
          <a:lstStyle/>
          <a:p>
            <a:r>
              <a:rPr lang="en-US" dirty="0"/>
              <a:t>Two-way Analysis of Variance</a:t>
            </a:r>
          </a:p>
        </p:txBody>
      </p:sp>
      <p:sp>
        <p:nvSpPr>
          <p:cNvPr id="3" name="Text Placeholder 2">
            <a:extLst>
              <a:ext uri="{FF2B5EF4-FFF2-40B4-BE49-F238E27FC236}">
                <a16:creationId xmlns:a16="http://schemas.microsoft.com/office/drawing/2014/main" id="{5C937827-402E-3E53-C495-353C83D4339B}"/>
              </a:ext>
            </a:extLst>
          </p:cNvPr>
          <p:cNvSpPr>
            <a:spLocks noGrp="1"/>
          </p:cNvSpPr>
          <p:nvPr>
            <p:ph type="body" sz="quarter" idx="10"/>
          </p:nvPr>
        </p:nvSpPr>
        <p:spPr>
          <a:xfrm>
            <a:off x="392112" y="1798637"/>
            <a:ext cx="9143999" cy="47244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Sometimes, we are interested in comparing the mean response across groups when there is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more than one factor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to be considered.</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When there are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two factors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(each with two or more levels) that we are interested in, we use the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two-way ANOVA methodology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instead of the one-way ANOVA methodology.</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goal of a two-way ANOVA aims to look at each factor’s effects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after controlling for the effects of the other factor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497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7C92-95B0-A60F-99C9-43E49EAD36C4}"/>
              </a:ext>
            </a:extLst>
          </p:cNvPr>
          <p:cNvSpPr>
            <a:spLocks noGrp="1"/>
          </p:cNvSpPr>
          <p:nvPr>
            <p:ph type="title"/>
          </p:nvPr>
        </p:nvSpPr>
        <p:spPr>
          <a:xfrm>
            <a:off x="544514" y="406400"/>
            <a:ext cx="7772401" cy="1260475"/>
          </a:xfrm>
        </p:spPr>
        <p:txBody>
          <a:bodyPr/>
          <a:lstStyle/>
          <a:p>
            <a:r>
              <a:rPr lang="en-US" dirty="0"/>
              <a:t>Two-way Analysis of Variance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C937827-402E-3E53-C495-353C83D4339B}"/>
                  </a:ext>
                </a:extLst>
              </p:cNvPr>
              <p:cNvSpPr>
                <a:spLocks noGrp="1"/>
              </p:cNvSpPr>
              <p:nvPr>
                <p:ph type="body" sz="quarter" idx="10"/>
              </p:nvPr>
            </p:nvSpPr>
            <p:spPr>
              <a:xfrm>
                <a:off x="392112" y="1493837"/>
                <a:ext cx="9143999" cy="50292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Within the two-way ANOVA framework, we seek to test the following:</a:t>
                </a:r>
              </a:p>
              <a:p>
                <a:pPr algn="l"/>
                <a:r>
                  <a:rPr lang="en-US" sz="2400" b="0" i="0" u="none" strike="noStrike" baseline="0" dirty="0">
                    <a:solidFill>
                      <a:srgbClr val="0000FF"/>
                    </a:solidFill>
                    <a:latin typeface="Times New Roman" panose="02020603050405020304" pitchFamily="18" charset="0"/>
                    <a:cs typeface="Times New Roman" panose="02020603050405020304" pitchFamily="18" charset="0"/>
                  </a:rPr>
                  <a:t>Whether or not the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first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factor impacts the mean outcome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after controlling for the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second factor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Here, we test </a:t>
                </a:r>
                <a14:m>
                  <m:oMath xmlns:m="http://schemas.openxmlformats.org/officeDocument/2006/math">
                    <m:sSub>
                      <m:sSubPr>
                        <m:ctrlPr>
                          <a:rPr lang="en-US" sz="2400" b="0" i="1" u="none" strike="noStrike" baseline="0" smtClean="0">
                            <a:solidFill>
                              <a:srgbClr val="000000"/>
                            </a:solidFill>
                            <a:latin typeface="Cambria Math" panose="02040503050406030204" pitchFamily="18" charset="0"/>
                          </a:rPr>
                        </m:ctrlPr>
                      </m:sSubPr>
                      <m:e>
                        <m:r>
                          <a:rPr lang="en-US" sz="2400" b="0" i="1" u="none" strike="noStrike" baseline="0" smtClean="0">
                            <a:solidFill>
                              <a:srgbClr val="000000"/>
                            </a:solidFill>
                            <a:latin typeface="Cambria Math" panose="02040503050406030204" pitchFamily="18" charset="0"/>
                          </a:rPr>
                          <m:t>𝐻</m:t>
                        </m:r>
                      </m:e>
                      <m:sub>
                        <m:r>
                          <a:rPr lang="en-US" sz="2400" b="0" i="1" u="none" strike="noStrike" baseline="0" smtClean="0">
                            <a:solidFill>
                              <a:srgbClr val="000000"/>
                            </a:solidFill>
                            <a:latin typeface="Cambria Math" panose="02040503050406030204" pitchFamily="18" charset="0"/>
                          </a:rPr>
                          <m:t>0</m:t>
                        </m:r>
                      </m:sub>
                    </m:sSub>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 All underlying population means are equal across levels of the first factor after controlling for the </a:t>
                </a:r>
                <a:r>
                  <a:rPr lang="en-US" sz="2400" b="0" i="0" u="none" strike="noStrike" baseline="0" dirty="0">
                    <a:solidFill>
                      <a:srgbClr val="C00000"/>
                    </a:solidFill>
                    <a:latin typeface="Times New Roman" panose="02020603050405020304" pitchFamily="18" charset="0"/>
                    <a:cs typeface="Times New Roman" panose="02020603050405020304" pitchFamily="18" charset="0"/>
                  </a:rPr>
                  <a:t>second factor</a:t>
                </a:r>
              </a:p>
              <a:p>
                <a:pPr algn="l"/>
                <a:r>
                  <a:rPr lang="en-US" sz="2400" b="0" i="0" u="none" strike="noStrike" baseline="0" dirty="0">
                    <a:solidFill>
                      <a:srgbClr val="0000FF"/>
                    </a:solidFill>
                    <a:latin typeface="Times New Roman" panose="02020603050405020304" pitchFamily="18" charset="0"/>
                    <a:cs typeface="Times New Roman" panose="02020603050405020304" pitchFamily="18" charset="0"/>
                  </a:rPr>
                  <a:t>Whether or not the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second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factor impacts the mean outcome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after controlling for the first factor</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	Here, we test </a:t>
                </a:r>
                <a14:m>
                  <m:oMath xmlns:m="http://schemas.openxmlformats.org/officeDocument/2006/math">
                    <m:sSub>
                      <m:sSubPr>
                        <m:ctrlPr>
                          <a:rPr lang="en-US" sz="2400" b="0" i="1" u="none" strike="noStrike" baseline="0" smtClean="0">
                            <a:solidFill>
                              <a:srgbClr val="000000"/>
                            </a:solidFill>
                            <a:latin typeface="Cambria Math" panose="02040503050406030204" pitchFamily="18" charset="0"/>
                          </a:rPr>
                        </m:ctrlPr>
                      </m:sSubPr>
                      <m:e>
                        <m:r>
                          <a:rPr lang="en-US" sz="2400" b="0" i="1" u="none" strike="noStrike" baseline="0" smtClean="0">
                            <a:solidFill>
                              <a:srgbClr val="000000"/>
                            </a:solidFill>
                            <a:latin typeface="Cambria Math" panose="02040503050406030204" pitchFamily="18" charset="0"/>
                          </a:rPr>
                          <m:t>𝐻</m:t>
                        </m:r>
                      </m:e>
                      <m:sub>
                        <m:r>
                          <a:rPr lang="en-US" sz="2400" b="0" i="1" u="none" strike="noStrike" baseline="0" smtClean="0">
                            <a:solidFill>
                              <a:srgbClr val="000000"/>
                            </a:solidFill>
                            <a:latin typeface="Cambria Math" panose="02040503050406030204" pitchFamily="18" charset="0"/>
                          </a:rPr>
                          <m:t>0</m:t>
                        </m:r>
                      </m:sub>
                    </m:sSub>
                    <m:r>
                      <a:rPr lang="en-US" sz="2400" b="0" i="1" u="none" strike="noStrike" baseline="0" smtClean="0">
                        <a:solidFill>
                          <a:srgbClr val="000000"/>
                        </a:solidFill>
                        <a:latin typeface="Cambria Math" panose="02040503050406030204" pitchFamily="18" charset="0"/>
                      </a:rPr>
                      <m:t>: </m:t>
                    </m:r>
                  </m:oMath>
                </a14:m>
                <a:r>
                  <a:rPr lang="en-US" sz="2400" b="0" i="0" u="none" strike="noStrike" baseline="0" dirty="0">
                    <a:solidFill>
                      <a:srgbClr val="000000"/>
                    </a:solidFill>
                    <a:latin typeface="Times New Roman" panose="02020603050405020304" pitchFamily="18" charset="0"/>
                    <a:cs typeface="Times New Roman" panose="02020603050405020304" pitchFamily="18" charset="0"/>
                  </a:rPr>
                  <a:t>All underlying population means are equal across 	levels of the second factor, after controlling for the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first factor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5C937827-402E-3E53-C495-353C83D4339B}"/>
                  </a:ext>
                </a:extLst>
              </p:cNvPr>
              <p:cNvSpPr>
                <a:spLocks noGrp="1" noRot="1" noChangeAspect="1" noMove="1" noResize="1" noEditPoints="1" noAdjustHandles="1" noChangeArrowheads="1" noChangeShapeType="1" noTextEdit="1"/>
              </p:cNvSpPr>
              <p:nvPr>
                <p:ph type="body" sz="quarter" idx="10"/>
              </p:nvPr>
            </p:nvSpPr>
            <p:spPr>
              <a:xfrm>
                <a:off x="392112" y="1493837"/>
                <a:ext cx="9143999" cy="5029200"/>
              </a:xfrm>
              <a:blipFill>
                <a:blip r:embed="rId2"/>
                <a:stretch>
                  <a:fillRect t="-1212"/>
                </a:stretch>
              </a:blipFill>
            </p:spPr>
            <p:txBody>
              <a:bodyPr/>
              <a:lstStyle/>
              <a:p>
                <a:r>
                  <a:rPr lang="en-US">
                    <a:noFill/>
                  </a:rPr>
                  <a:t> </a:t>
                </a:r>
              </a:p>
            </p:txBody>
          </p:sp>
        </mc:Fallback>
      </mc:AlternateContent>
    </p:spTree>
    <p:extLst>
      <p:ext uri="{BB962C8B-B14F-4D97-AF65-F5344CB8AC3E}">
        <p14:creationId xmlns:p14="http://schemas.microsoft.com/office/powerpoint/2010/main" val="2669735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7C92-95B0-A60F-99C9-43E49EAD36C4}"/>
              </a:ext>
            </a:extLst>
          </p:cNvPr>
          <p:cNvSpPr>
            <a:spLocks noGrp="1"/>
          </p:cNvSpPr>
          <p:nvPr>
            <p:ph type="title"/>
          </p:nvPr>
        </p:nvSpPr>
        <p:spPr>
          <a:xfrm>
            <a:off x="239712" y="350837"/>
            <a:ext cx="7772401" cy="1260475"/>
          </a:xfrm>
        </p:spPr>
        <p:txBody>
          <a:bodyPr/>
          <a:lstStyle/>
          <a:p>
            <a:r>
              <a:rPr lang="en-US" dirty="0"/>
              <a:t>Two-way Analysis of Variance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C937827-402E-3E53-C495-353C83D4339B}"/>
                  </a:ext>
                </a:extLst>
              </p:cNvPr>
              <p:cNvSpPr>
                <a:spLocks noGrp="1"/>
              </p:cNvSpPr>
              <p:nvPr>
                <p:ph type="body" sz="quarter" idx="10"/>
              </p:nvPr>
            </p:nvSpPr>
            <p:spPr>
              <a:xfrm>
                <a:off x="239712" y="1265237"/>
                <a:ext cx="9143999" cy="50292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alternative hypothesis in each case is that the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underlying population means are not equal across levels of the factor tested after controlling for the other</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least two underlying group means are different across the factor tested after controlling for the other factor.</a:t>
                </a:r>
              </a:p>
              <a:p>
                <a:pPr marL="182880" indent="0" algn="l">
                  <a:spcAft>
                    <a:spcPts val="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Consider the following notation:</a:t>
                </a:r>
              </a:p>
              <a:p>
                <a:pPr marL="182880" indent="0" algn="l">
                  <a:spcAft>
                    <a:spcPts val="0"/>
                  </a:spcAft>
                  <a:buNone/>
                </a:pPr>
                <a:r>
                  <a:rPr lang="en-US" sz="2000" b="0" i="0" u="none" strike="noStrike" baseline="0" dirty="0">
                    <a:solidFill>
                      <a:srgbClr val="006400"/>
                    </a:solidFill>
                    <a:latin typeface="Times New Roman" panose="02020603050405020304" pitchFamily="18" charset="0"/>
                    <a:cs typeface="Times New Roman" panose="02020603050405020304" pitchFamily="18" charset="0"/>
                  </a:rPr>
                  <a:t>r = No. of levels of factor </a:t>
                </a:r>
                <a:r>
                  <a:rPr lang="en-US" sz="2000" b="1" i="0" u="none" strike="noStrike" baseline="0" dirty="0">
                    <a:solidFill>
                      <a:srgbClr val="006400"/>
                    </a:solidFill>
                    <a:latin typeface="Times New Roman" panose="02020603050405020304" pitchFamily="18" charset="0"/>
                    <a:cs typeface="Times New Roman" panose="02020603050405020304" pitchFamily="18" charset="0"/>
                  </a:rPr>
                  <a:t>A</a:t>
                </a:r>
                <a:r>
                  <a:rPr lang="en-US" sz="2000" b="0" i="0" u="none" strike="noStrike" baseline="0" dirty="0">
                    <a:solidFill>
                      <a:srgbClr val="006400"/>
                    </a:solidFill>
                    <a:latin typeface="Times New Roman" panose="02020603050405020304" pitchFamily="18" charset="0"/>
                    <a:cs typeface="Times New Roman" panose="02020603050405020304" pitchFamily="18" charset="0"/>
                  </a:rPr>
                  <a:t>.</a:t>
                </a:r>
              </a:p>
              <a:p>
                <a:pPr marL="182880" indent="0" algn="l">
                  <a:spcAft>
                    <a:spcPts val="0"/>
                  </a:spcAft>
                  <a:buNone/>
                </a:pPr>
                <a:r>
                  <a:rPr lang="en-US" sz="2000" b="0" i="0" u="none" strike="noStrike" baseline="0" dirty="0">
                    <a:solidFill>
                      <a:srgbClr val="006400"/>
                    </a:solidFill>
                    <a:latin typeface="Times New Roman" panose="02020603050405020304" pitchFamily="18" charset="0"/>
                    <a:cs typeface="Times New Roman" panose="02020603050405020304" pitchFamily="18" charset="0"/>
                  </a:rPr>
                  <a:t>c = No. of levels of factor </a:t>
                </a:r>
                <a:r>
                  <a:rPr lang="en-US" sz="2000" b="1" i="0" u="none" strike="noStrike" baseline="0" dirty="0">
                    <a:solidFill>
                      <a:srgbClr val="006400"/>
                    </a:solidFill>
                    <a:latin typeface="Times New Roman" panose="02020603050405020304" pitchFamily="18" charset="0"/>
                    <a:cs typeface="Times New Roman" panose="02020603050405020304" pitchFamily="18" charset="0"/>
                  </a:rPr>
                  <a:t>B</a:t>
                </a:r>
                <a:r>
                  <a:rPr lang="en-US" sz="2000" b="0" i="0" u="none" strike="noStrike" baseline="0" dirty="0">
                    <a:solidFill>
                      <a:srgbClr val="006400"/>
                    </a:solidFill>
                    <a:latin typeface="Times New Roman" panose="02020603050405020304" pitchFamily="18" charset="0"/>
                    <a:cs typeface="Times New Roman" panose="02020603050405020304" pitchFamily="18" charset="0"/>
                  </a:rPr>
                  <a:t>.</a:t>
                </a:r>
              </a:p>
              <a:p>
                <a:pPr marL="182880" indent="0" algn="l">
                  <a:spcAft>
                    <a:spcPts val="0"/>
                  </a:spcAft>
                  <a:buNone/>
                </a:pPr>
                <a14:m>
                  <m:oMath xmlns:m="http://schemas.openxmlformats.org/officeDocument/2006/math">
                    <m:sSub>
                      <m:sSubPr>
                        <m:ctrlPr>
                          <a:rPr lang="en-US" sz="2000" b="1" i="1" u="none" strike="noStrike" baseline="0" smtClean="0">
                            <a:solidFill>
                              <a:srgbClr val="A10000"/>
                            </a:solidFill>
                            <a:latin typeface="Cambria Math" panose="02040503050406030204" pitchFamily="18" charset="0"/>
                          </a:rPr>
                        </m:ctrlPr>
                      </m:sSubPr>
                      <m:e>
                        <m:r>
                          <a:rPr lang="en-US" sz="2000" b="1" i="1" u="none" strike="noStrike" baseline="0" smtClean="0">
                            <a:solidFill>
                              <a:srgbClr val="A10000"/>
                            </a:solidFill>
                            <a:latin typeface="Cambria Math" panose="02040503050406030204" pitchFamily="18" charset="0"/>
                            <a:ea typeface="Cambria Math" panose="02040503050406030204" pitchFamily="18" charset="0"/>
                          </a:rPr>
                          <m:t>𝝁</m:t>
                        </m:r>
                      </m:e>
                      <m:sub>
                        <m:r>
                          <a:rPr lang="en-US" sz="2000" b="1" i="1" u="none" strike="noStrike" baseline="0" smtClean="0">
                            <a:solidFill>
                              <a:srgbClr val="A10000"/>
                            </a:solidFill>
                            <a:latin typeface="Cambria Math" panose="02040503050406030204" pitchFamily="18" charset="0"/>
                          </a:rPr>
                          <m:t>𝒊𝒋</m:t>
                        </m:r>
                      </m:sub>
                    </m:sSub>
                  </m:oMath>
                </a14:m>
                <a:r>
                  <a:rPr lang="en-US" sz="2000" b="1" i="0" u="none" strike="noStrike" baseline="0" dirty="0">
                    <a:solidFill>
                      <a:srgbClr val="A1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population mean for those in the</a:t>
                </a:r>
              </a:p>
              <a:p>
                <a:pPr marL="182880" indent="0" algn="l">
                  <a:spcAft>
                    <a:spcPts val="0"/>
                  </a:spcAft>
                  <a:buNone/>
                </a:pPr>
                <a14:m>
                  <m:oMath xmlns:m="http://schemas.openxmlformats.org/officeDocument/2006/math">
                    <m:r>
                      <a:rPr lang="en-US" sz="2000" b="0" i="1" u="none" strike="noStrike" baseline="0" dirty="0" smtClean="0">
                        <a:solidFill>
                          <a:srgbClr val="0000FF"/>
                        </a:solidFill>
                        <a:latin typeface="Cambria Math" panose="02040503050406030204" pitchFamily="18" charset="0"/>
                      </a:rPr>
                      <m:t>𝑖𝑡h</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level of factor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A</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and the </a:t>
                </a:r>
                <a14:m>
                  <m:oMath xmlns:m="http://schemas.openxmlformats.org/officeDocument/2006/math">
                    <m:r>
                      <a:rPr lang="en-US" sz="2000" b="0" i="1" u="none" strike="noStrike" baseline="0" dirty="0" smtClean="0">
                        <a:solidFill>
                          <a:srgbClr val="0000FF"/>
                        </a:solidFill>
                        <a:latin typeface="Cambria Math" panose="02040503050406030204" pitchFamily="18" charset="0"/>
                      </a:rPr>
                      <m:t>𝑗𝑡h</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level</a:t>
                </a:r>
              </a:p>
              <a:p>
                <a:pPr marL="182880" indent="0" algn="l">
                  <a:spcAft>
                    <a:spcPts val="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of factor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B</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spcAft>
                    <a:spcPts val="0"/>
                  </a:spcAft>
                  <a:buNone/>
                </a:pPr>
                <a14:m>
                  <m:oMath xmlns:m="http://schemas.openxmlformats.org/officeDocument/2006/math">
                    <m:sSub>
                      <m:sSubPr>
                        <m:ctrlPr>
                          <a:rPr lang="en-US" sz="2000" b="1" i="1" u="none" strike="noStrike" baseline="0" smtClean="0">
                            <a:solidFill>
                              <a:srgbClr val="A10000"/>
                            </a:solidFill>
                            <a:latin typeface="Cambria Math" panose="02040503050406030204" pitchFamily="18" charset="0"/>
                          </a:rPr>
                        </m:ctrlPr>
                      </m:sSubPr>
                      <m:e>
                        <m:r>
                          <a:rPr lang="en-US" sz="2000" b="1" i="1" u="none" strike="noStrike" baseline="0" smtClean="0">
                            <a:solidFill>
                              <a:srgbClr val="A10000"/>
                            </a:solidFill>
                            <a:latin typeface="Cambria Math" panose="02040503050406030204" pitchFamily="18" charset="0"/>
                            <a:ea typeface="Cambria Math" panose="02040503050406030204" pitchFamily="18" charset="0"/>
                          </a:rPr>
                          <m:t>𝝁</m:t>
                        </m:r>
                      </m:e>
                      <m:sub>
                        <m:r>
                          <a:rPr lang="en-US" sz="2000" b="1" i="1" u="none" strike="noStrike" baseline="0" smtClean="0">
                            <a:solidFill>
                              <a:srgbClr val="A10000"/>
                            </a:solidFill>
                            <a:latin typeface="Cambria Math" panose="02040503050406030204" pitchFamily="18" charset="0"/>
                          </a:rPr>
                          <m:t>𝒊</m:t>
                        </m:r>
                        <m:r>
                          <a:rPr lang="en-US" sz="2000" b="1" i="1" u="none" strike="noStrike" baseline="0" smtClean="0">
                            <a:solidFill>
                              <a:srgbClr val="A10000"/>
                            </a:solidFill>
                            <a:latin typeface="Cambria Math" panose="02040503050406030204" pitchFamily="18" charset="0"/>
                          </a:rPr>
                          <m:t>.</m:t>
                        </m:r>
                      </m:sub>
                    </m:sSub>
                    <m:r>
                      <a:rPr lang="en-US" sz="2000" b="1" i="1" u="none" strike="noStrike" baseline="0" smtClean="0">
                        <a:solidFill>
                          <a:srgbClr val="A10000"/>
                        </a:solidFill>
                        <a:latin typeface="Cambria Math" panose="02040503050406030204" pitchFamily="18" charset="0"/>
                      </a:rPr>
                      <m:t> </m:t>
                    </m:r>
                  </m:oMath>
                </a14:m>
                <a:r>
                  <a:rPr lang="en-US" sz="2000" b="1" i="0" u="none" strike="noStrike" baseline="0" dirty="0">
                    <a:solidFill>
                      <a:srgbClr val="A1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population mean for those in the</a:t>
                </a:r>
              </a:p>
              <a:p>
                <a:pPr marL="182880" indent="0" algn="l">
                  <a:spcAft>
                    <a:spcPts val="0"/>
                  </a:spcAft>
                  <a:buNone/>
                </a:pPr>
                <a14:m>
                  <m:oMath xmlns:m="http://schemas.openxmlformats.org/officeDocument/2006/math">
                    <m:r>
                      <a:rPr lang="en-US" sz="2000" b="0" i="1" u="none" strike="noStrike" baseline="0" dirty="0" smtClean="0">
                        <a:solidFill>
                          <a:srgbClr val="0000FF"/>
                        </a:solidFill>
                        <a:latin typeface="Cambria Math" panose="02040503050406030204" pitchFamily="18" charset="0"/>
                      </a:rPr>
                      <m:t>𝑖𝑡h</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level of factor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A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across all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c</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levels</a:t>
                </a:r>
              </a:p>
              <a:p>
                <a:pPr marL="182880" indent="0" algn="l">
                  <a:spcAft>
                    <a:spcPts val="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of factor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B</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spcAft>
                    <a:spcPts val="0"/>
                  </a:spcAft>
                  <a:buNone/>
                </a:pPr>
                <a14:m>
                  <m:oMath xmlns:m="http://schemas.openxmlformats.org/officeDocument/2006/math">
                    <m:sSub>
                      <m:sSubPr>
                        <m:ctrlPr>
                          <a:rPr lang="en-US" sz="2000" b="1" i="1" u="none" strike="noStrike" baseline="0" smtClean="0">
                            <a:solidFill>
                              <a:srgbClr val="A10000"/>
                            </a:solidFill>
                            <a:latin typeface="Cambria Math" panose="02040503050406030204" pitchFamily="18" charset="0"/>
                          </a:rPr>
                        </m:ctrlPr>
                      </m:sSubPr>
                      <m:e>
                        <m:r>
                          <a:rPr lang="en-US" sz="2000" b="1" i="1" u="none" strike="noStrike" baseline="0" smtClean="0">
                            <a:solidFill>
                              <a:srgbClr val="A10000"/>
                            </a:solidFill>
                            <a:latin typeface="Cambria Math" panose="02040503050406030204" pitchFamily="18" charset="0"/>
                            <a:ea typeface="Cambria Math" panose="02040503050406030204" pitchFamily="18" charset="0"/>
                          </a:rPr>
                          <m:t>𝝁</m:t>
                        </m:r>
                      </m:e>
                      <m:sub>
                        <m:r>
                          <a:rPr lang="en-US" sz="2000" b="1" i="1" u="none" strike="noStrike" baseline="0" smtClean="0">
                            <a:solidFill>
                              <a:srgbClr val="A10000"/>
                            </a:solidFill>
                            <a:latin typeface="Cambria Math" panose="02040503050406030204" pitchFamily="18" charset="0"/>
                            <a:ea typeface="Cambria Math" panose="02040503050406030204" pitchFamily="18" charset="0"/>
                          </a:rPr>
                          <m:t>.</m:t>
                        </m:r>
                        <m:r>
                          <a:rPr lang="en-US" sz="2000" b="1" i="1" u="none" strike="noStrike" baseline="0" smtClean="0">
                            <a:solidFill>
                              <a:srgbClr val="A10000"/>
                            </a:solidFill>
                            <a:latin typeface="Cambria Math" panose="02040503050406030204" pitchFamily="18" charset="0"/>
                          </a:rPr>
                          <m:t>𝒋</m:t>
                        </m:r>
                      </m:sub>
                    </m:sSub>
                    <m:r>
                      <a:rPr lang="en-US" sz="2000" b="1" i="1" u="none" strike="noStrike" baseline="0" smtClean="0">
                        <a:solidFill>
                          <a:srgbClr val="A10000"/>
                        </a:solidFill>
                        <a:latin typeface="Cambria Math" panose="02040503050406030204" pitchFamily="18" charset="0"/>
                      </a:rPr>
                      <m:t> </m:t>
                    </m:r>
                  </m:oMath>
                </a14:m>
                <a:r>
                  <a:rPr lang="en-US" sz="2000" b="1" i="0" u="none" strike="noStrike" baseline="0" dirty="0">
                    <a:solidFill>
                      <a:srgbClr val="A1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population mean for those in the</a:t>
                </a:r>
              </a:p>
              <a:p>
                <a:pPr marL="182880" indent="0" algn="l">
                  <a:spcAft>
                    <a:spcPts val="0"/>
                  </a:spcAft>
                  <a:buNone/>
                </a:pPr>
                <a14:m>
                  <m:oMath xmlns:m="http://schemas.openxmlformats.org/officeDocument/2006/math">
                    <m:r>
                      <a:rPr lang="en-US" sz="2000" b="0" i="1" u="none" strike="noStrike" baseline="0" dirty="0" smtClean="0">
                        <a:solidFill>
                          <a:srgbClr val="0000FF"/>
                        </a:solidFill>
                        <a:latin typeface="Cambria Math" panose="02040503050406030204" pitchFamily="18" charset="0"/>
                      </a:rPr>
                      <m:t>𝑗𝑡h</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level of factor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B</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across all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r</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levels</a:t>
                </a:r>
              </a:p>
              <a:p>
                <a:pPr marL="182880" indent="0" algn="l">
                  <a:spcAft>
                    <a:spcPts val="0"/>
                  </a:spcAf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of factor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A</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5C937827-402E-3E53-C495-353C83D4339B}"/>
                  </a:ext>
                </a:extLst>
              </p:cNvPr>
              <p:cNvSpPr>
                <a:spLocks noGrp="1" noRot="1" noChangeAspect="1" noMove="1" noResize="1" noEditPoints="1" noAdjustHandles="1" noChangeArrowheads="1" noChangeShapeType="1" noTextEdit="1"/>
              </p:cNvSpPr>
              <p:nvPr>
                <p:ph type="body" sz="quarter" idx="10"/>
              </p:nvPr>
            </p:nvSpPr>
            <p:spPr>
              <a:xfrm>
                <a:off x="239712" y="1265237"/>
                <a:ext cx="9143999" cy="5029200"/>
              </a:xfrm>
              <a:blipFill>
                <a:blip r:embed="rId2"/>
                <a:stretch>
                  <a:fillRect t="-1091" r="-600" b="-2084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A7F2A62-9088-E8AA-DD0E-255025E883F2}"/>
              </a:ext>
            </a:extLst>
          </p:cNvPr>
          <p:cNvPicPr>
            <a:picLocks noChangeAspect="1"/>
          </p:cNvPicPr>
          <p:nvPr/>
        </p:nvPicPr>
        <p:blipFill>
          <a:blip r:embed="rId3"/>
          <a:stretch>
            <a:fillRect/>
          </a:stretch>
        </p:blipFill>
        <p:spPr>
          <a:xfrm>
            <a:off x="4561568" y="2484437"/>
            <a:ext cx="5105400" cy="4488737"/>
          </a:xfrm>
          <a:prstGeom prst="rect">
            <a:avLst/>
          </a:prstGeom>
        </p:spPr>
      </p:pic>
    </p:spTree>
    <p:extLst>
      <p:ext uri="{BB962C8B-B14F-4D97-AF65-F5344CB8AC3E}">
        <p14:creationId xmlns:p14="http://schemas.microsoft.com/office/powerpoint/2010/main" val="4202011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9841-8E6C-C893-64B0-1A100981FC1C}"/>
              </a:ext>
            </a:extLst>
          </p:cNvPr>
          <p:cNvSpPr>
            <a:spLocks noGrp="1"/>
          </p:cNvSpPr>
          <p:nvPr>
            <p:ph type="title"/>
          </p:nvPr>
        </p:nvSpPr>
        <p:spPr/>
        <p:txBody>
          <a:bodyPr/>
          <a:lstStyle/>
          <a:p>
            <a:r>
              <a:rPr lang="en-US" dirty="0"/>
              <a:t>Two-way Analysis of Variance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700DBC8-4E67-56F6-DF8A-4ADC380625B4}"/>
                  </a:ext>
                </a:extLst>
              </p:cNvPr>
              <p:cNvSpPr>
                <a:spLocks noGrp="1"/>
              </p:cNvSpPr>
              <p:nvPr>
                <p:ph type="body" sz="quarter" idx="10"/>
              </p:nvPr>
            </p:nvSpPr>
            <p:spPr>
              <a:xfrm>
                <a:off x="392112" y="1417637"/>
                <a:ext cx="9143999" cy="50292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global F-test is used to test the null hypothesis that there is no effect of either factor versus the alternative hypothesis that one of the factors has an effect </a:t>
                </a:r>
                <a:r>
                  <a:rPr lang="en-US" sz="2000" b="1" i="0" u="none" strike="noStrike" baseline="0" dirty="0">
                    <a:solidFill>
                      <a:srgbClr val="A10000"/>
                    </a:solidFill>
                    <a:latin typeface="Times New Roman" panose="02020603050405020304" pitchFamily="18" charset="0"/>
                    <a:cs typeface="Times New Roman" panose="02020603050405020304" pitchFamily="18" charset="0"/>
                  </a:rPr>
                  <a:t>(there is an effect of either factor A or factor B or both)</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r>
                  <a:rPr lang="en-US" sz="2000" b="1" i="0" u="none" strike="noStrike" baseline="0" dirty="0">
                    <a:solidFill>
                      <a:srgbClr val="000000"/>
                    </a:solidFill>
                    <a:latin typeface="Times New Roman" panose="02020603050405020304" pitchFamily="18" charset="0"/>
                    <a:cs typeface="Times New Roman" panose="02020603050405020304" pitchFamily="18" charset="0"/>
                  </a:rPr>
                  <a:t>The test for Factor A is testing the null hypothesis</a:t>
                </a:r>
              </a:p>
              <a:p>
                <a:pPr marL="182880" indent="0">
                  <a:buNone/>
                </a:pPr>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rPr>
                          <m:t>𝐻</m:t>
                        </m:r>
                      </m:e>
                      <m:sub>
                        <m:r>
                          <a:rPr lang="en-US" sz="2000" b="0" i="1" u="none" strike="noStrike" baseline="0" smtClean="0">
                            <a:solidFill>
                              <a:srgbClr val="0000FF"/>
                            </a:solidFill>
                            <a:latin typeface="Cambria Math" panose="02040503050406030204" pitchFamily="18" charset="0"/>
                          </a:rPr>
                          <m:t>0</m:t>
                        </m:r>
                      </m:sub>
                    </m:sSub>
                    <m:r>
                      <a:rPr lang="en-US" sz="2000" b="0" i="1" u="none" strike="noStrike" baseline="0" smtClean="0">
                        <a:solidFill>
                          <a:srgbClr val="0000FF"/>
                        </a:solidFill>
                        <a:latin typeface="Cambria Math" panose="02040503050406030204" pitchFamily="18" charset="0"/>
                      </a:rPr>
                      <m:t>: </m:t>
                    </m:r>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𝜇</m:t>
                        </m:r>
                      </m:e>
                      <m:sub>
                        <m:r>
                          <a:rPr lang="en-US" sz="2000" b="0" i="1" u="none" strike="noStrike" baseline="0" smtClean="0">
                            <a:solidFill>
                              <a:srgbClr val="0000FF"/>
                            </a:solidFill>
                            <a:latin typeface="Cambria Math" panose="02040503050406030204" pitchFamily="18" charset="0"/>
                          </a:rPr>
                          <m:t>1.</m:t>
                        </m:r>
                      </m:sub>
                    </m:sSub>
                    <m:r>
                      <a:rPr lang="en-US" sz="2000" b="0" i="1" u="none" strike="noStrike" baseline="0" smtClean="0">
                        <a:solidFill>
                          <a:srgbClr val="0000FF"/>
                        </a:solidFill>
                        <a:latin typeface="Cambria Math" panose="02040503050406030204" pitchFamily="18" charset="0"/>
                      </a:rPr>
                      <m:t>=</m:t>
                    </m:r>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ea typeface="Cambria Math" panose="02040503050406030204" pitchFamily="18" charset="0"/>
                          </a:rPr>
                          <m:t>𝜇</m:t>
                        </m:r>
                      </m:e>
                      <m:sub>
                        <m:r>
                          <a:rPr lang="en-US" sz="2000" b="0" i="1" smtClean="0">
                            <a:solidFill>
                              <a:srgbClr val="0000FF"/>
                            </a:solidFill>
                            <a:latin typeface="Cambria Math" panose="02040503050406030204" pitchFamily="18" charset="0"/>
                            <a:ea typeface="Cambria Math" panose="02040503050406030204" pitchFamily="18" charset="0"/>
                          </a:rPr>
                          <m:t>2</m:t>
                        </m:r>
                        <m:r>
                          <a:rPr lang="en-US" sz="2000" i="1">
                            <a:solidFill>
                              <a:srgbClr val="0000FF"/>
                            </a:solidFill>
                            <a:latin typeface="Cambria Math" panose="02040503050406030204" pitchFamily="18" charset="0"/>
                          </a:rPr>
                          <m:t>.</m:t>
                        </m:r>
                      </m:sub>
                    </m:sSub>
                    <m:r>
                      <a:rPr lang="en-US" sz="2000" b="0" i="1" smtClean="0">
                        <a:solidFill>
                          <a:srgbClr val="0000FF"/>
                        </a:solidFill>
                        <a:latin typeface="Cambria Math" panose="02040503050406030204" pitchFamily="18" charset="0"/>
                      </a:rPr>
                      <m:t>=…=</m:t>
                    </m:r>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ea typeface="Cambria Math" panose="02040503050406030204" pitchFamily="18" charset="0"/>
                          </a:rPr>
                          <m:t>𝜇</m:t>
                        </m:r>
                      </m:e>
                      <m:sub>
                        <m:r>
                          <a:rPr lang="en-US" sz="2000" b="0" i="1" smtClean="0">
                            <a:solidFill>
                              <a:srgbClr val="0000FF"/>
                            </a:solidFill>
                            <a:latin typeface="Cambria Math" panose="02040503050406030204" pitchFamily="18" charset="0"/>
                            <a:ea typeface="Cambria Math" panose="02040503050406030204" pitchFamily="18" charset="0"/>
                          </a:rPr>
                          <m:t>𝑟</m:t>
                        </m:r>
                        <m:r>
                          <a:rPr lang="en-US" sz="2000" i="1">
                            <a:solidFill>
                              <a:srgbClr val="0000FF"/>
                            </a:solidFill>
                            <a:latin typeface="Cambria Math" panose="02040503050406030204" pitchFamily="18" charset="0"/>
                          </a:rPr>
                          <m:t>.</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against the alternative that </a:t>
                </a:r>
              </a:p>
              <a:p>
                <a:pPr marL="182880" indent="0">
                  <a:buNone/>
                </a:pP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𝐻</m:t>
                        </m:r>
                      </m:e>
                      <m:sub>
                        <m:r>
                          <a:rPr lang="en-US" sz="2000" b="0" i="1" smtClean="0">
                            <a:solidFill>
                              <a:srgbClr val="0000FF"/>
                            </a:solidFill>
                            <a:latin typeface="Cambria Math" panose="02040503050406030204" pitchFamily="18" charset="0"/>
                          </a:rPr>
                          <m:t>1</m:t>
                        </m:r>
                      </m:sub>
                    </m:sSub>
                    <m:r>
                      <a:rPr lang="en-US" sz="2000" i="1">
                        <a:solidFill>
                          <a:srgbClr val="0000FF"/>
                        </a:solidFill>
                        <a:latin typeface="Cambria Math" panose="02040503050406030204" pitchFamily="18" charset="0"/>
                      </a:rPr>
                      <m:t> </m:t>
                    </m:r>
                  </m:oMath>
                </a14:m>
                <a:r>
                  <a:rPr lang="en-US" sz="2000" b="1" i="0" u="none" strike="noStrike" baseline="0" dirty="0">
                    <a:solidFill>
                      <a:srgbClr val="000000"/>
                    </a:solidFill>
                    <a:latin typeface="Times New Roman" panose="02020603050405020304" pitchFamily="18" charset="0"/>
                    <a:cs typeface="Times New Roman" panose="02020603050405020304" pitchFamily="18" charset="0"/>
                  </a:rPr>
                  <a:t>at least two of the underlying means are different </a:t>
                </a:r>
                <a14:m>
                  <m:oMath xmlns:m="http://schemas.openxmlformats.org/officeDocument/2006/math">
                    <m:sSub>
                      <m:sSubPr>
                        <m:ctrlPr>
                          <a:rPr lang="en-US" sz="2000" b="1" i="1">
                            <a:solidFill>
                              <a:srgbClr val="0000FF"/>
                            </a:solidFill>
                            <a:latin typeface="Cambria Math" panose="02040503050406030204" pitchFamily="18" charset="0"/>
                          </a:rPr>
                        </m:ctrlPr>
                      </m:sSubPr>
                      <m:e>
                        <m:r>
                          <a:rPr lang="en-US" sz="2000" b="1" i="1">
                            <a:solidFill>
                              <a:srgbClr val="0000FF"/>
                            </a:solidFill>
                            <a:latin typeface="Cambria Math" panose="02040503050406030204" pitchFamily="18" charset="0"/>
                            <a:ea typeface="Cambria Math" panose="02040503050406030204" pitchFamily="18" charset="0"/>
                          </a:rPr>
                          <m:t>𝝁</m:t>
                        </m:r>
                      </m:e>
                      <m:sub>
                        <m:r>
                          <a:rPr lang="en-US" sz="2000" b="1" i="1" smtClean="0">
                            <a:solidFill>
                              <a:srgbClr val="0000FF"/>
                            </a:solidFill>
                            <a:latin typeface="Cambria Math" panose="02040503050406030204" pitchFamily="18" charset="0"/>
                            <a:ea typeface="Cambria Math" panose="02040503050406030204" pitchFamily="18" charset="0"/>
                          </a:rPr>
                          <m:t>𝒊</m:t>
                        </m:r>
                        <m:r>
                          <a:rPr lang="en-US" sz="2000" b="1" i="1">
                            <a:solidFill>
                              <a:srgbClr val="0000FF"/>
                            </a:solidFill>
                            <a:latin typeface="Cambria Math" panose="02040503050406030204" pitchFamily="18" charset="0"/>
                          </a:rPr>
                          <m:t>.</m:t>
                        </m:r>
                      </m:sub>
                    </m:sSub>
                    <m:r>
                      <a:rPr lang="en-US" sz="2000" b="1" i="1" smtClean="0">
                        <a:solidFill>
                          <a:srgbClr val="0000FF"/>
                        </a:solidFill>
                        <a:latin typeface="Cambria Math" panose="02040503050406030204" pitchFamily="18" charset="0"/>
                        <a:ea typeface="Cambria Math" panose="02040503050406030204" pitchFamily="18" charset="0"/>
                      </a:rPr>
                      <m:t>≠</m:t>
                    </m:r>
                    <m:sSub>
                      <m:sSubPr>
                        <m:ctrlPr>
                          <a:rPr lang="en-US" sz="2000" b="1" i="1">
                            <a:solidFill>
                              <a:srgbClr val="0000FF"/>
                            </a:solidFill>
                            <a:latin typeface="Cambria Math" panose="02040503050406030204" pitchFamily="18" charset="0"/>
                          </a:rPr>
                        </m:ctrlPr>
                      </m:sSubPr>
                      <m:e>
                        <m:r>
                          <a:rPr lang="en-US" sz="2000" b="1" i="1">
                            <a:solidFill>
                              <a:srgbClr val="0000FF"/>
                            </a:solidFill>
                            <a:latin typeface="Cambria Math" panose="02040503050406030204" pitchFamily="18" charset="0"/>
                            <a:ea typeface="Cambria Math" panose="02040503050406030204" pitchFamily="18" charset="0"/>
                          </a:rPr>
                          <m:t>𝝁</m:t>
                        </m:r>
                      </m:e>
                      <m:sub>
                        <m:r>
                          <a:rPr lang="en-US" sz="2000" b="1" i="1" smtClean="0">
                            <a:solidFill>
                              <a:srgbClr val="0000FF"/>
                            </a:solidFill>
                            <a:latin typeface="Cambria Math" panose="02040503050406030204" pitchFamily="18" charset="0"/>
                            <a:ea typeface="Cambria Math" panose="02040503050406030204" pitchFamily="18" charset="0"/>
                          </a:rPr>
                          <m:t>𝒋</m:t>
                        </m:r>
                        <m:r>
                          <a:rPr lang="en-US" sz="2000" b="1" i="1">
                            <a:solidFill>
                              <a:srgbClr val="0000FF"/>
                            </a:solidFill>
                            <a:latin typeface="Cambria Math" panose="02040503050406030204" pitchFamily="18" charset="0"/>
                          </a:rPr>
                          <m:t>.</m:t>
                        </m:r>
                      </m:sub>
                    </m:sSub>
                    <m:r>
                      <a:rPr lang="en-US" sz="2000" b="1" i="1">
                        <a:solidFill>
                          <a:srgbClr val="0000FF"/>
                        </a:solidFill>
                        <a:latin typeface="Cambria Math" panose="02040503050406030204" pitchFamily="18" charset="0"/>
                      </a:rPr>
                      <m:t> </m:t>
                    </m:r>
                  </m:oMath>
                </a14:m>
                <a:r>
                  <a:rPr lang="en-US" sz="2000" b="1" i="0" u="none" strike="noStrike" baseline="0" dirty="0">
                    <a:solidFill>
                      <a:srgbClr val="000000"/>
                    </a:solidFill>
                    <a:latin typeface="Times New Roman" panose="02020603050405020304" pitchFamily="18" charset="0"/>
                    <a:cs typeface="Times New Roman" panose="02020603050405020304" pitchFamily="18" charset="0"/>
                  </a:rPr>
                  <a:t>for some </a:t>
                </a:r>
                <a14:m>
                  <m:oMath xmlns:m="http://schemas.openxmlformats.org/officeDocument/2006/math">
                    <m:r>
                      <a:rPr lang="en-US" sz="2000" b="1" i="1" u="none" strike="noStrike" baseline="0" dirty="0" smtClean="0">
                        <a:solidFill>
                          <a:srgbClr val="000000"/>
                        </a:solidFill>
                        <a:latin typeface="Cambria Math" panose="02040503050406030204" pitchFamily="18" charset="0"/>
                      </a:rPr>
                      <m:t>𝒊</m:t>
                    </m:r>
                  </m:oMath>
                </a14:m>
                <a:r>
                  <a:rPr lang="en-US" sz="2000" b="1" dirty="0">
                    <a:latin typeface="Times New Roman" panose="02020603050405020304" pitchFamily="18" charset="0"/>
                    <a:cs typeface="Times New Roman" panose="02020603050405020304" pitchFamily="18" charset="0"/>
                  </a:rPr>
                  <a:t>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and </a:t>
                </a:r>
                <a14:m>
                  <m:oMath xmlns:m="http://schemas.openxmlformats.org/officeDocument/2006/math">
                    <m:r>
                      <a:rPr lang="en-US" sz="2000" b="1" i="1" u="none" strike="noStrike" baseline="0" dirty="0" smtClean="0">
                        <a:solidFill>
                          <a:srgbClr val="000000"/>
                        </a:solidFill>
                        <a:latin typeface="Cambria Math" panose="02040503050406030204" pitchFamily="18" charset="0"/>
                      </a:rPr>
                      <m:t>𝒋</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buNone/>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buNone/>
                </a:pPr>
                <a:r>
                  <a:rPr lang="en-US" sz="2000" b="1" i="0" u="none" strike="noStrike" baseline="0" dirty="0">
                    <a:solidFill>
                      <a:srgbClr val="000000"/>
                    </a:solidFill>
                    <a:latin typeface="Times New Roman" panose="02020603050405020304" pitchFamily="18" charset="0"/>
                    <a:cs typeface="Times New Roman" panose="02020603050405020304" pitchFamily="18" charset="0"/>
                  </a:rPr>
                  <a:t>The test for Factor B is testing the null hypothesis</a:t>
                </a:r>
              </a:p>
              <a:p>
                <a:pPr marL="182880" indent="0" algn="l">
                  <a:buNone/>
                </a:pPr>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rPr>
                          <m:t>𝐻</m:t>
                        </m:r>
                      </m:e>
                      <m:sub>
                        <m:r>
                          <a:rPr lang="en-US" sz="2000" b="0" i="1" u="none" strike="noStrike" baseline="0" smtClean="0">
                            <a:solidFill>
                              <a:srgbClr val="0000FF"/>
                            </a:solidFill>
                            <a:latin typeface="Cambria Math" panose="02040503050406030204" pitchFamily="18" charset="0"/>
                          </a:rPr>
                          <m:t>0</m:t>
                        </m:r>
                      </m:sub>
                    </m:sSub>
                    <m:r>
                      <a:rPr lang="en-US" sz="2000" b="0" i="1" u="none" strike="noStrike" baseline="0" smtClean="0">
                        <a:solidFill>
                          <a:srgbClr val="0000FF"/>
                        </a:solidFill>
                        <a:latin typeface="Cambria Math" panose="02040503050406030204" pitchFamily="18" charset="0"/>
                      </a:rPr>
                      <m:t>: </m:t>
                    </m:r>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𝜇</m:t>
                        </m:r>
                      </m:e>
                      <m:sub>
                        <m:r>
                          <a:rPr lang="en-US" sz="2000" b="0" i="1" u="none" strike="noStrike" baseline="0" smtClean="0">
                            <a:solidFill>
                              <a:srgbClr val="0000FF"/>
                            </a:solidFill>
                            <a:latin typeface="Cambria Math" panose="02040503050406030204" pitchFamily="18" charset="0"/>
                          </a:rPr>
                          <m:t>.1</m:t>
                        </m:r>
                      </m:sub>
                    </m:sSub>
                    <m:r>
                      <a:rPr lang="en-US" sz="2000" b="0" i="1" u="none" strike="noStrike" baseline="0" smtClean="0">
                        <a:solidFill>
                          <a:srgbClr val="0000FF"/>
                        </a:solidFill>
                        <a:latin typeface="Cambria Math" panose="02040503050406030204" pitchFamily="18" charset="0"/>
                      </a:rPr>
                      <m:t>=</m:t>
                    </m:r>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ea typeface="Cambria Math" panose="02040503050406030204" pitchFamily="18" charset="0"/>
                          </a:rPr>
                          <m:t>𝜇</m:t>
                        </m:r>
                      </m:e>
                      <m:sub>
                        <m:r>
                          <a:rPr lang="en-US" sz="2000" i="1">
                            <a:solidFill>
                              <a:srgbClr val="0000FF"/>
                            </a:solidFill>
                            <a:latin typeface="Cambria Math" panose="02040503050406030204" pitchFamily="18" charset="0"/>
                          </a:rPr>
                          <m:t>.</m:t>
                        </m:r>
                        <m:r>
                          <a:rPr lang="en-US" sz="2000" b="0" i="1" smtClean="0">
                            <a:solidFill>
                              <a:srgbClr val="0000FF"/>
                            </a:solidFill>
                            <a:latin typeface="Cambria Math" panose="02040503050406030204" pitchFamily="18" charset="0"/>
                          </a:rPr>
                          <m:t>2</m:t>
                        </m:r>
                      </m:sub>
                    </m:sSub>
                    <m:r>
                      <a:rPr lang="en-US" sz="2000" b="0" i="1" smtClean="0">
                        <a:solidFill>
                          <a:srgbClr val="0000FF"/>
                        </a:solidFill>
                        <a:latin typeface="Cambria Math" panose="02040503050406030204" pitchFamily="18" charset="0"/>
                      </a:rPr>
                      <m:t>=…=</m:t>
                    </m:r>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ea typeface="Cambria Math" panose="02040503050406030204" pitchFamily="18" charset="0"/>
                          </a:rPr>
                          <m:t>𝜇</m:t>
                        </m:r>
                      </m:e>
                      <m:sub>
                        <m:r>
                          <a:rPr lang="en-US" sz="2000" i="1">
                            <a:solidFill>
                              <a:srgbClr val="0000FF"/>
                            </a:solidFill>
                            <a:latin typeface="Cambria Math" panose="02040503050406030204" pitchFamily="18" charset="0"/>
                          </a:rPr>
                          <m:t>.</m:t>
                        </m:r>
                        <m:r>
                          <a:rPr lang="en-US" sz="2000" b="0" i="1" smtClean="0">
                            <a:solidFill>
                              <a:srgbClr val="0000FF"/>
                            </a:solidFill>
                            <a:latin typeface="Cambria Math" panose="02040503050406030204" pitchFamily="18" charset="0"/>
                          </a:rPr>
                          <m:t>𝑐</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against the alternative that</a:t>
                </a:r>
              </a:p>
              <a:p>
                <a:pPr marL="182880" indent="0">
                  <a:buNone/>
                </a:pP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rPr>
                          <m:t>𝐻</m:t>
                        </m:r>
                      </m:e>
                      <m:sub>
                        <m:r>
                          <a:rPr lang="en-US" sz="2000" b="0" i="1" smtClean="0">
                            <a:solidFill>
                              <a:srgbClr val="0000FF"/>
                            </a:solidFill>
                            <a:latin typeface="Cambria Math" panose="02040503050406030204" pitchFamily="18" charset="0"/>
                          </a:rPr>
                          <m:t>1</m:t>
                        </m:r>
                      </m:sub>
                    </m:sSub>
                    <m:r>
                      <a:rPr lang="en-US" sz="2000" i="1">
                        <a:solidFill>
                          <a:srgbClr val="0000FF"/>
                        </a:solidFill>
                        <a:latin typeface="Cambria Math" panose="02040503050406030204" pitchFamily="18" charset="0"/>
                      </a:rPr>
                      <m:t> </m:t>
                    </m:r>
                  </m:oMath>
                </a14:m>
                <a:r>
                  <a:rPr lang="en-US" sz="2000" b="1" i="0" u="none" strike="noStrike" baseline="0" dirty="0">
                    <a:solidFill>
                      <a:srgbClr val="000000"/>
                    </a:solidFill>
                    <a:latin typeface="Times New Roman" panose="02020603050405020304" pitchFamily="18" charset="0"/>
                    <a:cs typeface="Times New Roman" panose="02020603050405020304" pitchFamily="18" charset="0"/>
                  </a:rPr>
                  <a:t>at least two of the underlying means are different </a:t>
                </a:r>
                <a14:m>
                  <m:oMath xmlns:m="http://schemas.openxmlformats.org/officeDocument/2006/math">
                    <m:sSub>
                      <m:sSubPr>
                        <m:ctrlPr>
                          <a:rPr lang="en-US" sz="2000" b="1" i="1" smtClean="0">
                            <a:solidFill>
                              <a:srgbClr val="0000FF"/>
                            </a:solidFill>
                            <a:latin typeface="Cambria Math" panose="02040503050406030204" pitchFamily="18" charset="0"/>
                          </a:rPr>
                        </m:ctrlPr>
                      </m:sSubPr>
                      <m:e>
                        <m:r>
                          <a:rPr lang="en-US" sz="2000" b="1" i="1">
                            <a:solidFill>
                              <a:srgbClr val="0000FF"/>
                            </a:solidFill>
                            <a:latin typeface="Cambria Math" panose="02040503050406030204" pitchFamily="18" charset="0"/>
                            <a:ea typeface="Cambria Math" panose="02040503050406030204" pitchFamily="18" charset="0"/>
                          </a:rPr>
                          <m:t>𝝁</m:t>
                        </m:r>
                      </m:e>
                      <m:sub>
                        <m:r>
                          <a:rPr lang="en-US" sz="2000" b="1" i="1">
                            <a:solidFill>
                              <a:srgbClr val="0000FF"/>
                            </a:solidFill>
                            <a:latin typeface="Cambria Math" panose="02040503050406030204" pitchFamily="18" charset="0"/>
                          </a:rPr>
                          <m:t>.</m:t>
                        </m:r>
                        <m:r>
                          <a:rPr lang="en-US" sz="2000" b="1" i="1" smtClean="0">
                            <a:solidFill>
                              <a:srgbClr val="0000FF"/>
                            </a:solidFill>
                            <a:latin typeface="Cambria Math" panose="02040503050406030204" pitchFamily="18" charset="0"/>
                          </a:rPr>
                          <m:t>𝒊</m:t>
                        </m:r>
                      </m:sub>
                    </m:sSub>
                    <m:r>
                      <a:rPr lang="en-US" sz="2000" b="1" i="1" smtClean="0">
                        <a:solidFill>
                          <a:srgbClr val="0000FF"/>
                        </a:solidFill>
                        <a:latin typeface="Cambria Math" panose="02040503050406030204" pitchFamily="18" charset="0"/>
                        <a:ea typeface="Cambria Math" panose="02040503050406030204" pitchFamily="18" charset="0"/>
                      </a:rPr>
                      <m:t>≠</m:t>
                    </m:r>
                    <m:sSub>
                      <m:sSubPr>
                        <m:ctrlPr>
                          <a:rPr lang="en-US" sz="2000" b="1" i="1">
                            <a:solidFill>
                              <a:srgbClr val="0000FF"/>
                            </a:solidFill>
                            <a:latin typeface="Cambria Math" panose="02040503050406030204" pitchFamily="18" charset="0"/>
                          </a:rPr>
                        </m:ctrlPr>
                      </m:sSubPr>
                      <m:e>
                        <m:r>
                          <a:rPr lang="en-US" sz="2000" b="1" i="1">
                            <a:solidFill>
                              <a:srgbClr val="0000FF"/>
                            </a:solidFill>
                            <a:latin typeface="Cambria Math" panose="02040503050406030204" pitchFamily="18" charset="0"/>
                            <a:ea typeface="Cambria Math" panose="02040503050406030204" pitchFamily="18" charset="0"/>
                          </a:rPr>
                          <m:t>𝝁</m:t>
                        </m:r>
                      </m:e>
                      <m:sub>
                        <m:r>
                          <a:rPr lang="en-US" sz="2000" b="1" i="1">
                            <a:solidFill>
                              <a:srgbClr val="0000FF"/>
                            </a:solidFill>
                            <a:latin typeface="Cambria Math" panose="02040503050406030204" pitchFamily="18" charset="0"/>
                          </a:rPr>
                          <m:t>.</m:t>
                        </m:r>
                        <m:r>
                          <a:rPr lang="en-US" sz="2000" b="1" i="1" smtClean="0">
                            <a:solidFill>
                              <a:srgbClr val="0000FF"/>
                            </a:solidFill>
                            <a:latin typeface="Cambria Math" panose="02040503050406030204" pitchFamily="18" charset="0"/>
                          </a:rPr>
                          <m:t>𝒋</m:t>
                        </m:r>
                      </m:sub>
                    </m:sSub>
                    <m:r>
                      <a:rPr lang="en-US" sz="2000" b="1" i="1">
                        <a:solidFill>
                          <a:srgbClr val="0000FF"/>
                        </a:solidFill>
                        <a:latin typeface="Cambria Math" panose="02040503050406030204" pitchFamily="18" charset="0"/>
                      </a:rPr>
                      <m:t> </m:t>
                    </m:r>
                  </m:oMath>
                </a14:m>
                <a:r>
                  <a:rPr lang="en-US" sz="2000" b="1" i="0" u="none" strike="noStrike" baseline="0" dirty="0">
                    <a:solidFill>
                      <a:srgbClr val="000000"/>
                    </a:solidFill>
                    <a:latin typeface="Times New Roman" panose="02020603050405020304" pitchFamily="18" charset="0"/>
                    <a:cs typeface="Times New Roman" panose="02020603050405020304" pitchFamily="18" charset="0"/>
                  </a:rPr>
                  <a:t>for some </a:t>
                </a:r>
                <a:r>
                  <a:rPr lang="en-US" sz="2000" b="1" i="0" u="none" strike="noStrike" baseline="0" dirty="0" err="1">
                    <a:solidFill>
                      <a:srgbClr val="000000"/>
                    </a:solidFill>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and j.</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Generally, the procedure for testing follows the procedure for the one-way ANOVA.</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0700DBC8-4E67-56F6-DF8A-4ADC380625B4}"/>
                  </a:ext>
                </a:extLst>
              </p:cNvPr>
              <p:cNvSpPr>
                <a:spLocks noGrp="1" noRot="1" noChangeAspect="1" noMove="1" noResize="1" noEditPoints="1" noAdjustHandles="1" noChangeArrowheads="1" noChangeShapeType="1" noTextEdit="1"/>
              </p:cNvSpPr>
              <p:nvPr>
                <p:ph type="body" sz="quarter" idx="10"/>
              </p:nvPr>
            </p:nvSpPr>
            <p:spPr>
              <a:xfrm>
                <a:off x="392112" y="1417637"/>
                <a:ext cx="9143999" cy="5029200"/>
              </a:xfrm>
              <a:blipFill>
                <a:blip r:embed="rId2"/>
                <a:stretch>
                  <a:fillRect t="-1091" r="-1933" b="-10061"/>
                </a:stretch>
              </a:blipFill>
            </p:spPr>
            <p:txBody>
              <a:bodyPr/>
              <a:lstStyle/>
              <a:p>
                <a:r>
                  <a:rPr lang="en-US">
                    <a:noFill/>
                  </a:rPr>
                  <a:t> </a:t>
                </a:r>
              </a:p>
            </p:txBody>
          </p:sp>
        </mc:Fallback>
      </mc:AlternateContent>
    </p:spTree>
    <p:extLst>
      <p:ext uri="{BB962C8B-B14F-4D97-AF65-F5344CB8AC3E}">
        <p14:creationId xmlns:p14="http://schemas.microsoft.com/office/powerpoint/2010/main" val="403457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612F1-2C58-C776-B482-26EA3C6745C2}"/>
              </a:ext>
            </a:extLst>
          </p:cNvPr>
          <p:cNvSpPr>
            <a:spLocks noGrp="1"/>
          </p:cNvSpPr>
          <p:nvPr>
            <p:ph type="title"/>
          </p:nvPr>
        </p:nvSpPr>
        <p:spPr/>
        <p:txBody>
          <a:bodyPr/>
          <a:lstStyle/>
          <a:p>
            <a:r>
              <a:rPr lang="en-US" dirty="0"/>
              <a:t>Interaction</a:t>
            </a:r>
          </a:p>
        </p:txBody>
      </p:sp>
      <p:sp>
        <p:nvSpPr>
          <p:cNvPr id="3" name="Text Placeholder 2">
            <a:extLst>
              <a:ext uri="{FF2B5EF4-FFF2-40B4-BE49-F238E27FC236}">
                <a16:creationId xmlns:a16="http://schemas.microsoft.com/office/drawing/2014/main" id="{2A7E8394-AB70-AA0F-C8FA-81F2E6973D3C}"/>
              </a:ext>
            </a:extLst>
          </p:cNvPr>
          <p:cNvSpPr>
            <a:spLocks noGrp="1"/>
          </p:cNvSpPr>
          <p:nvPr>
            <p:ph type="body" sz="quarter" idx="10"/>
          </p:nvPr>
        </p:nvSpPr>
        <p:spPr>
          <a:xfrm>
            <a:off x="468312" y="1570037"/>
            <a:ext cx="9143999" cy="50292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Besides </a:t>
            </a:r>
            <a:r>
              <a:rPr lang="en-US" sz="2400" b="0" i="0" u="none" strike="noStrike" baseline="0" dirty="0">
                <a:solidFill>
                  <a:srgbClr val="0000FF"/>
                </a:solidFill>
                <a:latin typeface="Times New Roman" panose="02020603050405020304" pitchFamily="18" charset="0"/>
                <a:cs typeface="Times New Roman" panose="02020603050405020304" pitchFamily="18" charset="0"/>
              </a:rPr>
              <a:t>the global test and the tests for each factor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a test of interaction must be performed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to understand if there is a non-additive effect of either of the factors on the response.</a:t>
            </a:r>
          </a:p>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One must first conduct an interaction test in the two-way ANOVA setting before the </a:t>
            </a:r>
            <a:r>
              <a:rPr lang="en-US" sz="2400" dirty="0">
                <a:latin typeface="Times New Roman" panose="02020603050405020304" pitchFamily="18" charset="0"/>
                <a:cs typeface="Times New Roman" panose="02020603050405020304" pitchFamily="18" charset="0"/>
              </a:rPr>
              <a: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main effects” type model can be conducted.</a:t>
            </a:r>
          </a:p>
          <a:p>
            <a:pPr marL="182880" indent="0" algn="l">
              <a:buNone/>
            </a:pPr>
            <a:r>
              <a:rPr lang="en-US" sz="2400" b="0" i="0" u="none" strike="noStrike" baseline="0" dirty="0">
                <a:solidFill>
                  <a:srgbClr val="A10000"/>
                </a:solidFill>
                <a:latin typeface="Times New Roman" panose="02020603050405020304" pitchFamily="18" charset="0"/>
                <a:cs typeface="Times New Roman" panose="02020603050405020304" pitchFamily="18" charset="0"/>
              </a:rPr>
              <a:t>The concept of interactions is very important in statistics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and in performing any multivariable analysis (including ANCOVA, multivariable regression, and two-way ANOVAs).</a:t>
            </a:r>
          </a:p>
          <a:p>
            <a:pPr marL="182880" indent="0" algn="l">
              <a:buNone/>
            </a:pPr>
            <a:r>
              <a:rPr lang="en-US" sz="2400" b="0" i="0" u="none" strike="noStrike" baseline="0" dirty="0">
                <a:solidFill>
                  <a:srgbClr val="0000FF"/>
                </a:solidFill>
                <a:latin typeface="Times New Roman" panose="02020603050405020304" pitchFamily="18" charset="0"/>
                <a:cs typeface="Times New Roman" panose="02020603050405020304" pitchFamily="18" charset="0"/>
              </a:rPr>
              <a:t>Interactions are when the effect of one factor is not constant over the levels of another factor.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068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6845-2CAC-823C-B2ED-D4EE6A16F42E}"/>
              </a:ext>
            </a:extLst>
          </p:cNvPr>
          <p:cNvSpPr>
            <a:spLocks noGrp="1"/>
          </p:cNvSpPr>
          <p:nvPr>
            <p:ph type="title"/>
          </p:nvPr>
        </p:nvSpPr>
        <p:spPr>
          <a:xfrm>
            <a:off x="87311" y="203573"/>
            <a:ext cx="7772401" cy="1260475"/>
          </a:xfrm>
        </p:spPr>
        <p:txBody>
          <a:bodyPr/>
          <a:lstStyle/>
          <a:p>
            <a:r>
              <a:rPr lang="en-US" dirty="0"/>
              <a:t>Interaction</a:t>
            </a:r>
          </a:p>
        </p:txBody>
      </p:sp>
      <p:sp>
        <p:nvSpPr>
          <p:cNvPr id="3" name="Text Placeholder 2">
            <a:extLst>
              <a:ext uri="{FF2B5EF4-FFF2-40B4-BE49-F238E27FC236}">
                <a16:creationId xmlns:a16="http://schemas.microsoft.com/office/drawing/2014/main" id="{E5A4F489-1D26-8952-6B3C-911D64DF3816}"/>
              </a:ext>
            </a:extLst>
          </p:cNvPr>
          <p:cNvSpPr>
            <a:spLocks noGrp="1"/>
          </p:cNvSpPr>
          <p:nvPr>
            <p:ph type="body" sz="quarter" idx="10"/>
          </p:nvPr>
        </p:nvSpPr>
        <p:spPr>
          <a:xfrm>
            <a:off x="0" y="1417637"/>
            <a:ext cx="10080625" cy="5029200"/>
          </a:xfrm>
        </p:spPr>
        <p:txBody>
          <a:bodyPr/>
          <a:lstStyle/>
          <a:p>
            <a:pPr marL="182880" indent="0" algn="l">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There is </a:t>
            </a:r>
            <a:r>
              <a:rPr lang="en-US" sz="2400" b="0" i="0" u="none" strike="noStrike" baseline="0" dirty="0">
                <a:solidFill>
                  <a:srgbClr val="006400"/>
                </a:solidFill>
                <a:latin typeface="Times New Roman" panose="02020603050405020304" pitchFamily="18" charset="0"/>
                <a:cs typeface="Times New Roman" panose="02020603050405020304" pitchFamily="18" charset="0"/>
              </a:rPr>
              <a:t>an effect of the drug</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but </a:t>
            </a:r>
            <a:r>
              <a:rPr lang="en-US" sz="2400" b="0" i="0" u="none" strike="noStrike" baseline="0" dirty="0">
                <a:solidFill>
                  <a:srgbClr val="A10000"/>
                </a:solidFill>
                <a:latin typeface="Times New Roman" panose="02020603050405020304" pitchFamily="18" charset="0"/>
                <a:cs typeface="Times New Roman" panose="02020603050405020304" pitchFamily="18" charset="0"/>
              </a:rPr>
              <a:t>no effect of gender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presence and absence of an effect can be observed using the marginal means</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Those on drug B have a higher mean SBP (200) versus those on drug A (100)</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There does not appear to be an effect of gender (males and females have an average SBP of 150)</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E63DDD9-52F5-9D09-5A3E-2BA4999CAEF3}"/>
              </a:ext>
            </a:extLst>
          </p:cNvPr>
          <p:cNvPicPr>
            <a:picLocks noChangeAspect="1"/>
          </p:cNvPicPr>
          <p:nvPr/>
        </p:nvPicPr>
        <p:blipFill>
          <a:blip r:embed="rId2"/>
          <a:stretch>
            <a:fillRect/>
          </a:stretch>
        </p:blipFill>
        <p:spPr>
          <a:xfrm>
            <a:off x="3973512" y="4084637"/>
            <a:ext cx="3352800" cy="2946026"/>
          </a:xfrm>
          <a:prstGeom prst="rect">
            <a:avLst/>
          </a:prstGeom>
        </p:spPr>
      </p:pic>
    </p:spTree>
    <p:extLst>
      <p:ext uri="{BB962C8B-B14F-4D97-AF65-F5344CB8AC3E}">
        <p14:creationId xmlns:p14="http://schemas.microsoft.com/office/powerpoint/2010/main" val="2412733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A31ACBC-ED41-BA7B-410E-C71BE39BD59A}"/>
              </a:ext>
            </a:extLst>
          </p:cNvPr>
          <p:cNvSpPr txBox="1">
            <a:spLocks noChangeArrowheads="1"/>
          </p:cNvSpPr>
          <p:nvPr/>
        </p:nvSpPr>
        <p:spPr bwMode="auto">
          <a:xfrm>
            <a:off x="315912" y="2255837"/>
            <a:ext cx="9647068" cy="238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defTabSz="449263" rtl="0" eaLnBrk="1" fontAlgn="base" hangingPunct="1">
              <a:lnSpc>
                <a:spcPct val="117000"/>
              </a:lnSpc>
              <a:spcBef>
                <a:spcPct val="0"/>
              </a:spcBef>
              <a:spcAft>
                <a:spcPct val="0"/>
              </a:spcAft>
              <a:buClr>
                <a:srgbClr val="000000"/>
              </a:buClr>
              <a:buSzPct val="100000"/>
              <a:buFont typeface="Times New Roman" pitchFamily="16" charset="0"/>
              <a:defRPr sz="3600">
                <a:solidFill>
                  <a:srgbClr val="820000"/>
                </a:solidFill>
                <a:latin typeface="Tahoma" pitchFamily="34" charset="0"/>
                <a:ea typeface="Tahoma" pitchFamily="34" charset="0"/>
                <a:cs typeface="Tahoma" pitchFamily="34" charset="0"/>
              </a:defRPr>
            </a:lvl1pPr>
            <a:lvl2pPr marL="742950" indent="-28575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2pPr>
            <a:lvl3pPr marL="1143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3pPr>
            <a:lvl4pPr marL="1600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4pPr>
            <a:lvl5pPr marL="20574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5pPr>
            <a:lvl6pPr marL="25146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6pPr>
            <a:lvl7pPr marL="29718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7pPr>
            <a:lvl8pPr marL="34290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8pPr>
            <a:lvl9pPr marL="3886200" indent="-228600" algn="ctr" defTabSz="449263" rtl="0" eaLnBrk="1" fontAlgn="base" hangingPunct="1">
              <a:lnSpc>
                <a:spcPct val="117000"/>
              </a:lnSpc>
              <a:spcBef>
                <a:spcPct val="0"/>
              </a:spcBef>
              <a:spcAft>
                <a:spcPct val="0"/>
              </a:spcAft>
              <a:buClr>
                <a:srgbClr val="000000"/>
              </a:buClr>
              <a:buSzPct val="100000"/>
              <a:buFont typeface="Times New Roman" pitchFamily="16" charset="0"/>
              <a:defRPr sz="4400">
                <a:solidFill>
                  <a:srgbClr val="000000"/>
                </a:solidFill>
                <a:latin typeface="Comic Sans MS" charset="0"/>
                <a:ea typeface="msmincho" charset="0"/>
                <a:cs typeface="msmincho" charset="0"/>
              </a:defRPr>
            </a:lvl9pPr>
          </a:lstStyle>
          <a:p>
            <a:r>
              <a:rPr lang="en-US" altLang="en-US" sz="4800" kern="0" dirty="0">
                <a:latin typeface="Times New Roman" panose="02020603050405020304" pitchFamily="18" charset="0"/>
                <a:cs typeface="Times New Roman" panose="02020603050405020304" pitchFamily="18" charset="0"/>
              </a:rPr>
              <a:t>ANOVA and Regression</a:t>
            </a:r>
          </a:p>
        </p:txBody>
      </p:sp>
      <p:grpSp>
        <p:nvGrpSpPr>
          <p:cNvPr id="7" name="object 4">
            <a:extLst>
              <a:ext uri="{FF2B5EF4-FFF2-40B4-BE49-F238E27FC236}">
                <a16:creationId xmlns:a16="http://schemas.microsoft.com/office/drawing/2014/main" id="{1708282C-484D-BBCA-86A9-6D254C2121CC}"/>
              </a:ext>
            </a:extLst>
          </p:cNvPr>
          <p:cNvGrpSpPr/>
          <p:nvPr/>
        </p:nvGrpSpPr>
        <p:grpSpPr>
          <a:xfrm>
            <a:off x="1230312" y="4237037"/>
            <a:ext cx="8144032" cy="20134"/>
            <a:chOff x="215998" y="1776746"/>
            <a:chExt cx="4109720" cy="10160"/>
          </a:xfrm>
        </p:grpSpPr>
        <p:sp>
          <p:nvSpPr>
            <p:cNvPr id="8" name="object 5">
              <a:extLst>
                <a:ext uri="{FF2B5EF4-FFF2-40B4-BE49-F238E27FC236}">
                  <a16:creationId xmlns:a16="http://schemas.microsoft.com/office/drawing/2014/main" id="{189DA436-86BC-EC27-39D7-E5729ADDD168}"/>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solidFill>
              <a:srgbClr val="EB801A"/>
            </a:solidFill>
          </p:spPr>
          <p:txBody>
            <a:bodyPr wrap="square" lIns="0" tIns="0" rIns="0" bIns="0" rtlCol="0"/>
            <a:lstStyle/>
            <a:p>
              <a:endParaRPr sz="8406"/>
            </a:p>
          </p:txBody>
        </p:sp>
        <p:sp>
          <p:nvSpPr>
            <p:cNvPr id="9" name="object 6">
              <a:extLst>
                <a:ext uri="{FF2B5EF4-FFF2-40B4-BE49-F238E27FC236}">
                  <a16:creationId xmlns:a16="http://schemas.microsoft.com/office/drawing/2014/main" id="{F31B3D97-A844-6C54-2FE5-44B05B6B2874}"/>
                </a:ext>
              </a:extLst>
            </p:cNvPr>
            <p:cNvSpPr/>
            <p:nvPr/>
          </p:nvSpPr>
          <p:spPr>
            <a:xfrm>
              <a:off x="218528" y="1779276"/>
              <a:ext cx="4104640" cy="5080"/>
            </a:xfrm>
            <a:custGeom>
              <a:avLst/>
              <a:gdLst/>
              <a:ahLst/>
              <a:cxnLst/>
              <a:rect l="l" t="t" r="r" b="b"/>
              <a:pathLst>
                <a:path w="4104640" h="5080">
                  <a:moveTo>
                    <a:pt x="0" y="5060"/>
                  </a:moveTo>
                  <a:lnTo>
                    <a:pt x="0" y="0"/>
                  </a:lnTo>
                  <a:lnTo>
                    <a:pt x="4104055" y="0"/>
                  </a:lnTo>
                  <a:lnTo>
                    <a:pt x="4104055" y="5060"/>
                  </a:lnTo>
                  <a:lnTo>
                    <a:pt x="0" y="5060"/>
                  </a:lnTo>
                  <a:close/>
                </a:path>
              </a:pathLst>
            </a:custGeom>
            <a:ln w="5060">
              <a:solidFill>
                <a:srgbClr val="EB801A"/>
              </a:solidFill>
            </a:ln>
          </p:spPr>
          <p:txBody>
            <a:bodyPr wrap="square" lIns="0" tIns="0" rIns="0" bIns="0" rtlCol="0"/>
            <a:lstStyle/>
            <a:p>
              <a:endParaRPr sz="8406"/>
            </a:p>
          </p:txBody>
        </p:sp>
      </p:grpSp>
    </p:spTree>
    <p:extLst>
      <p:ext uri="{BB962C8B-B14F-4D97-AF65-F5344CB8AC3E}">
        <p14:creationId xmlns:p14="http://schemas.microsoft.com/office/powerpoint/2010/main" val="2934890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6845-2CAC-823C-B2ED-D4EE6A16F42E}"/>
              </a:ext>
            </a:extLst>
          </p:cNvPr>
          <p:cNvSpPr>
            <a:spLocks noGrp="1"/>
          </p:cNvSpPr>
          <p:nvPr>
            <p:ph type="title"/>
          </p:nvPr>
        </p:nvSpPr>
        <p:spPr>
          <a:xfrm>
            <a:off x="239712" y="231253"/>
            <a:ext cx="7772401" cy="1260475"/>
          </a:xfrm>
        </p:spPr>
        <p:txBody>
          <a:bodyPr/>
          <a:lstStyle/>
          <a:p>
            <a:r>
              <a:rPr lang="en-US" dirty="0"/>
              <a:t>Interaction</a:t>
            </a:r>
          </a:p>
        </p:txBody>
      </p:sp>
      <p:sp>
        <p:nvSpPr>
          <p:cNvPr id="3" name="Text Placeholder 2">
            <a:extLst>
              <a:ext uri="{FF2B5EF4-FFF2-40B4-BE49-F238E27FC236}">
                <a16:creationId xmlns:a16="http://schemas.microsoft.com/office/drawing/2014/main" id="{E5A4F489-1D26-8952-6B3C-911D64DF3816}"/>
              </a:ext>
            </a:extLst>
          </p:cNvPr>
          <p:cNvSpPr>
            <a:spLocks noGrp="1"/>
          </p:cNvSpPr>
          <p:nvPr>
            <p:ph type="body" sz="quarter" idx="10"/>
          </p:nvPr>
        </p:nvSpPr>
        <p:spPr>
          <a:xfrm>
            <a:off x="0" y="1417637"/>
            <a:ext cx="10080625" cy="50292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There is </a:t>
            </a:r>
            <a:r>
              <a:rPr lang="en-US" sz="2000" b="0" i="0" u="none" strike="noStrike" baseline="0" dirty="0">
                <a:solidFill>
                  <a:srgbClr val="006400"/>
                </a:solidFill>
                <a:latin typeface="Times New Roman" panose="02020603050405020304" pitchFamily="18" charset="0"/>
                <a:cs typeface="Times New Roman" panose="02020603050405020304" pitchFamily="18" charset="0"/>
              </a:rPr>
              <a:t>an effect of the drug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and </a:t>
            </a:r>
            <a:r>
              <a:rPr lang="en-US" sz="2000" b="0" i="0" u="none" strike="noStrike" baseline="0" dirty="0">
                <a:solidFill>
                  <a:srgbClr val="006400"/>
                </a:solidFill>
                <a:latin typeface="Times New Roman" panose="02020603050405020304" pitchFamily="18" charset="0"/>
                <a:cs typeface="Times New Roman" panose="02020603050405020304" pitchFamily="18" charset="0"/>
              </a:rPr>
              <a:t>an effect of gender</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There also appears to be an effect of gender (males have a higher SBP than females [200 versus 300, respectively]).</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Here, the effects of gender are consistent across each drug and the effect of the drug are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consistent across levels of gender</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We conclude that though males tend to have higher SBPs than women, those on drug A have smaller SBPs than those on drug B.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In this case, there is no interaction present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147A140-2169-F076-7643-F9EC7D63BCFE}"/>
              </a:ext>
            </a:extLst>
          </p:cNvPr>
          <p:cNvPicPr>
            <a:picLocks noChangeAspect="1"/>
          </p:cNvPicPr>
          <p:nvPr/>
        </p:nvPicPr>
        <p:blipFill>
          <a:blip r:embed="rId2"/>
          <a:stretch>
            <a:fillRect/>
          </a:stretch>
        </p:blipFill>
        <p:spPr>
          <a:xfrm>
            <a:off x="3363912" y="3932237"/>
            <a:ext cx="3429000" cy="3070746"/>
          </a:xfrm>
          <a:prstGeom prst="rect">
            <a:avLst/>
          </a:prstGeom>
        </p:spPr>
      </p:pic>
    </p:spTree>
    <p:extLst>
      <p:ext uri="{BB962C8B-B14F-4D97-AF65-F5344CB8AC3E}">
        <p14:creationId xmlns:p14="http://schemas.microsoft.com/office/powerpoint/2010/main" val="3318288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6845-2CAC-823C-B2ED-D4EE6A16F42E}"/>
              </a:ext>
            </a:extLst>
          </p:cNvPr>
          <p:cNvSpPr>
            <a:spLocks noGrp="1"/>
          </p:cNvSpPr>
          <p:nvPr>
            <p:ph type="title"/>
          </p:nvPr>
        </p:nvSpPr>
        <p:spPr>
          <a:xfrm>
            <a:off x="239712" y="157162"/>
            <a:ext cx="7772401" cy="1260475"/>
          </a:xfrm>
        </p:spPr>
        <p:txBody>
          <a:bodyPr/>
          <a:lstStyle/>
          <a:p>
            <a:r>
              <a:rPr lang="en-US" dirty="0"/>
              <a:t>Interaction</a:t>
            </a:r>
          </a:p>
        </p:txBody>
      </p:sp>
      <p:sp>
        <p:nvSpPr>
          <p:cNvPr id="3" name="Text Placeholder 2">
            <a:extLst>
              <a:ext uri="{FF2B5EF4-FFF2-40B4-BE49-F238E27FC236}">
                <a16:creationId xmlns:a16="http://schemas.microsoft.com/office/drawing/2014/main" id="{E5A4F489-1D26-8952-6B3C-911D64DF3816}"/>
              </a:ext>
            </a:extLst>
          </p:cNvPr>
          <p:cNvSpPr>
            <a:spLocks noGrp="1"/>
          </p:cNvSpPr>
          <p:nvPr>
            <p:ph type="body" sz="quarter" idx="10"/>
          </p:nvPr>
        </p:nvSpPr>
        <p:spPr>
          <a:xfrm>
            <a:off x="0" y="1417637"/>
            <a:ext cx="10080625" cy="50292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It appears as if there is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no effect of drug or gender</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since all of the marginal means are equal.</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On closer examination, it appears there is an effect of these factors,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but it varies based on the level of each factor</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Because the effect of the drug depends on gender (and equivalently, the effect of gender depends on the drug used),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we say that these factors interact.</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CBB781C-4E03-6FAB-87BC-0846859D49E4}"/>
              </a:ext>
            </a:extLst>
          </p:cNvPr>
          <p:cNvPicPr>
            <a:picLocks noChangeAspect="1"/>
          </p:cNvPicPr>
          <p:nvPr/>
        </p:nvPicPr>
        <p:blipFill>
          <a:blip r:embed="rId2"/>
          <a:stretch>
            <a:fillRect/>
          </a:stretch>
        </p:blipFill>
        <p:spPr>
          <a:xfrm>
            <a:off x="3211512" y="3551237"/>
            <a:ext cx="3886200" cy="3509180"/>
          </a:xfrm>
          <a:prstGeom prst="rect">
            <a:avLst/>
          </a:prstGeom>
        </p:spPr>
      </p:pic>
    </p:spTree>
    <p:extLst>
      <p:ext uri="{BB962C8B-B14F-4D97-AF65-F5344CB8AC3E}">
        <p14:creationId xmlns:p14="http://schemas.microsoft.com/office/powerpoint/2010/main" val="945207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5340F-21FE-CAED-1162-94CF209A0232}"/>
              </a:ext>
            </a:extLst>
          </p:cNvPr>
          <p:cNvSpPr>
            <a:spLocks noGrp="1"/>
          </p:cNvSpPr>
          <p:nvPr>
            <p:ph type="title"/>
          </p:nvPr>
        </p:nvSpPr>
        <p:spPr>
          <a:xfrm>
            <a:off x="468312" y="157162"/>
            <a:ext cx="7772401" cy="1260475"/>
          </a:xfrm>
        </p:spPr>
        <p:txBody>
          <a:bodyPr/>
          <a:lstStyle/>
          <a:p>
            <a:r>
              <a:rPr lang="en-US" dirty="0"/>
              <a:t>Interaction Plots</a:t>
            </a:r>
          </a:p>
        </p:txBody>
      </p:sp>
      <p:sp>
        <p:nvSpPr>
          <p:cNvPr id="3" name="Text Placeholder 2">
            <a:extLst>
              <a:ext uri="{FF2B5EF4-FFF2-40B4-BE49-F238E27FC236}">
                <a16:creationId xmlns:a16="http://schemas.microsoft.com/office/drawing/2014/main" id="{1771C6B7-A55A-207D-4F9A-9D52EA9B8EF6}"/>
              </a:ext>
            </a:extLst>
          </p:cNvPr>
          <p:cNvSpPr>
            <a:spLocks noGrp="1"/>
          </p:cNvSpPr>
          <p:nvPr>
            <p:ph type="body" sz="quarter" idx="10"/>
          </p:nvPr>
        </p:nvSpPr>
        <p:spPr>
          <a:xfrm>
            <a:off x="315912" y="1417637"/>
            <a:ext cx="9143999" cy="5029200"/>
          </a:xfrm>
        </p:spPr>
        <p:txBody>
          <a:bodyPr/>
          <a:lstStyle/>
          <a:p>
            <a:pPr marL="182880" indent="0" algn="l">
              <a:buNone/>
            </a:pPr>
            <a:r>
              <a:rPr lang="en-US" sz="2400" b="0" i="1" u="none" strike="noStrike" baseline="0" dirty="0">
                <a:latin typeface="Times New Roman" panose="02020603050405020304" pitchFamily="18" charset="0"/>
                <a:cs typeface="Times New Roman" panose="02020603050405020304" pitchFamily="18" charset="0"/>
              </a:rPr>
              <a:t>An educator is interested in the effect of birth month and gender on average </a:t>
            </a:r>
            <a:r>
              <a:rPr lang="en-US" sz="2400" b="1" i="1" u="none" strike="noStrike" baseline="0" dirty="0">
                <a:latin typeface="Times New Roman" panose="02020603050405020304" pitchFamily="18" charset="0"/>
                <a:cs typeface="Times New Roman" panose="02020603050405020304" pitchFamily="18" charset="0"/>
              </a:rPr>
              <a:t>reading</a:t>
            </a:r>
            <a:r>
              <a:rPr lang="en-US" sz="2400" b="0" i="1" u="none" strike="noStrike" baseline="0" dirty="0">
                <a:latin typeface="Times New Roman" panose="02020603050405020304" pitchFamily="18" charset="0"/>
                <a:cs typeface="Times New Roman" panose="02020603050405020304" pitchFamily="18" charset="0"/>
              </a:rPr>
              <a:t> and </a:t>
            </a:r>
            <a:r>
              <a:rPr lang="en-US" sz="2400" b="1" i="1" u="none" strike="noStrike" baseline="0" dirty="0">
                <a:latin typeface="Times New Roman" panose="02020603050405020304" pitchFamily="18" charset="0"/>
                <a:cs typeface="Times New Roman" panose="02020603050405020304" pitchFamily="18" charset="0"/>
              </a:rPr>
              <a:t>math</a:t>
            </a:r>
            <a:r>
              <a:rPr lang="en-US" sz="2400" b="0" i="1" u="none" strike="noStrike" baseline="0" dirty="0">
                <a:latin typeface="Times New Roman" panose="02020603050405020304" pitchFamily="18" charset="0"/>
                <a:cs typeface="Times New Roman" panose="02020603050405020304" pitchFamily="18" charset="0"/>
              </a:rPr>
              <a:t> scores for students in the fourth grade. A random sample is taken from each combination.</a:t>
            </a:r>
          </a:p>
          <a:p>
            <a:pPr marL="182880" indent="0" algn="l">
              <a:buNone/>
            </a:pPr>
            <a:r>
              <a:rPr lang="en-US" sz="2400" b="0" i="0" u="none" strike="noStrike" baseline="0" dirty="0">
                <a:latin typeface="Times New Roman" panose="02020603050405020304" pitchFamily="18" charset="0"/>
                <a:cs typeface="Times New Roman" panose="02020603050405020304" pitchFamily="18" charset="0"/>
              </a:rPr>
              <a:t>There is an interaction given that there is not </a:t>
            </a:r>
            <a:r>
              <a:rPr lang="en-US" sz="2400" dirty="0">
                <a:latin typeface="Times New Roman" panose="02020603050405020304" pitchFamily="18" charset="0"/>
                <a:cs typeface="Times New Roman" panose="02020603050405020304" pitchFamily="18" charset="0"/>
              </a:rPr>
              <a:t>the same</a:t>
            </a:r>
            <a:r>
              <a:rPr lang="en-US" sz="2400" b="0" i="0" u="none" strike="noStrike" baseline="0" dirty="0">
                <a:latin typeface="Times New Roman" panose="02020603050405020304" pitchFamily="18" charset="0"/>
                <a:cs typeface="Times New Roman" panose="02020603050405020304" pitchFamily="18" charset="0"/>
              </a:rPr>
              <a:t> effect of the birth month across both genders.</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6C4D109-4EA9-5F56-B282-14A572136900}"/>
              </a:ext>
            </a:extLst>
          </p:cNvPr>
          <p:cNvPicPr>
            <a:picLocks noChangeAspect="1"/>
          </p:cNvPicPr>
          <p:nvPr/>
        </p:nvPicPr>
        <p:blipFill>
          <a:blip r:embed="rId2"/>
          <a:stretch>
            <a:fillRect/>
          </a:stretch>
        </p:blipFill>
        <p:spPr>
          <a:xfrm>
            <a:off x="315912" y="3754697"/>
            <a:ext cx="3657600" cy="3348681"/>
          </a:xfrm>
          <a:prstGeom prst="rect">
            <a:avLst/>
          </a:prstGeom>
        </p:spPr>
      </p:pic>
      <p:pic>
        <p:nvPicPr>
          <p:cNvPr id="7" name="Picture 6">
            <a:extLst>
              <a:ext uri="{FF2B5EF4-FFF2-40B4-BE49-F238E27FC236}">
                <a16:creationId xmlns:a16="http://schemas.microsoft.com/office/drawing/2014/main" id="{474AFC8D-6F0D-AA20-6E3E-591096C09CE3}"/>
              </a:ext>
            </a:extLst>
          </p:cNvPr>
          <p:cNvPicPr>
            <a:picLocks noChangeAspect="1"/>
          </p:cNvPicPr>
          <p:nvPr/>
        </p:nvPicPr>
        <p:blipFill>
          <a:blip r:embed="rId3"/>
          <a:stretch>
            <a:fillRect/>
          </a:stretch>
        </p:blipFill>
        <p:spPr>
          <a:xfrm>
            <a:off x="4506912" y="3551237"/>
            <a:ext cx="5332847" cy="3505199"/>
          </a:xfrm>
          <a:prstGeom prst="rect">
            <a:avLst/>
          </a:prstGeom>
        </p:spPr>
      </p:pic>
    </p:spTree>
    <p:extLst>
      <p:ext uri="{BB962C8B-B14F-4D97-AF65-F5344CB8AC3E}">
        <p14:creationId xmlns:p14="http://schemas.microsoft.com/office/powerpoint/2010/main" val="735844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D6C3-302B-A737-BF5B-D7E55AB65DC2}"/>
              </a:ext>
            </a:extLst>
          </p:cNvPr>
          <p:cNvSpPr>
            <a:spLocks noGrp="1"/>
          </p:cNvSpPr>
          <p:nvPr>
            <p:ph type="title"/>
          </p:nvPr>
        </p:nvSpPr>
        <p:spPr/>
        <p:txBody>
          <a:bodyPr/>
          <a:lstStyle/>
          <a:p>
            <a:r>
              <a:rPr lang="en-US" dirty="0"/>
              <a:t>Interaction</a:t>
            </a:r>
          </a:p>
        </p:txBody>
      </p:sp>
      <p:sp>
        <p:nvSpPr>
          <p:cNvPr id="3" name="Text Placeholder 2">
            <a:extLst>
              <a:ext uri="{FF2B5EF4-FFF2-40B4-BE49-F238E27FC236}">
                <a16:creationId xmlns:a16="http://schemas.microsoft.com/office/drawing/2014/main" id="{22548FBF-0B7D-8440-8923-382F9C499681}"/>
              </a:ext>
            </a:extLst>
          </p:cNvPr>
          <p:cNvSpPr>
            <a:spLocks noGrp="1"/>
          </p:cNvSpPr>
          <p:nvPr>
            <p:ph type="body" sz="quarter" idx="10"/>
          </p:nvPr>
        </p:nvSpPr>
        <p:spPr>
          <a:xfrm>
            <a:off x="468312" y="1545736"/>
            <a:ext cx="9143999" cy="5029200"/>
          </a:xfrm>
        </p:spPr>
        <p:txBody>
          <a:bodyPr/>
          <a:lstStyle/>
          <a:p>
            <a:pPr marL="182880" indent="0" algn="l">
              <a:buNone/>
            </a:pPr>
            <a:r>
              <a:rPr lang="en-US" sz="2200" b="0" i="0" u="none" strike="noStrike" baseline="0" dirty="0">
                <a:solidFill>
                  <a:srgbClr val="A10000"/>
                </a:solidFill>
                <a:latin typeface="Times New Roman" panose="02020603050405020304" pitchFamily="18" charset="0"/>
                <a:cs typeface="Times New Roman" panose="02020603050405020304" pitchFamily="18" charset="0"/>
              </a:rPr>
              <a:t>If there is an interaction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between two factors, then the conclusion we’d get from the </a:t>
            </a:r>
            <a:r>
              <a:rPr lang="en-US" sz="2200" b="1" i="0" u="none" strike="noStrike" baseline="0" dirty="0">
                <a:solidFill>
                  <a:srgbClr val="000000"/>
                </a:solidFill>
                <a:latin typeface="Times New Roman" panose="02020603050405020304" pitchFamily="18" charset="0"/>
                <a:cs typeface="Times New Roman" panose="02020603050405020304" pitchFamily="18" charset="0"/>
              </a:rPr>
              <a:t>two-way ANOVA is incorrect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and misleading.</a:t>
            </a:r>
          </a:p>
          <a:p>
            <a:pPr marL="182880" indent="0" algn="l">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Before performing a two-way ANOVA, you must </a:t>
            </a:r>
            <a:r>
              <a:rPr lang="en-US" sz="2200" b="0" i="0" u="none" strike="noStrike" baseline="0" dirty="0">
                <a:solidFill>
                  <a:srgbClr val="0000FF"/>
                </a:solidFill>
                <a:latin typeface="Times New Roman" panose="02020603050405020304" pitchFamily="18" charset="0"/>
                <a:cs typeface="Times New Roman" panose="02020603050405020304" pitchFamily="18" charset="0"/>
              </a:rPr>
              <a:t>check if an interaction is present</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a:t>
            </a:r>
          </a:p>
          <a:p>
            <a:pPr marL="182880" indent="0" algn="l">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You do this by including an interaction term in the two-way ANOVA model.</a:t>
            </a:r>
          </a:p>
          <a:p>
            <a:pPr marL="182880" indent="0" algn="l">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If the </a:t>
            </a:r>
            <a:r>
              <a:rPr lang="en-US" sz="2200" b="0" i="0" u="none" strike="noStrike" baseline="0" dirty="0">
                <a:solidFill>
                  <a:srgbClr val="A10000"/>
                </a:solidFill>
                <a:latin typeface="Times New Roman" panose="02020603050405020304" pitchFamily="18" charset="0"/>
                <a:cs typeface="Times New Roman" panose="02020603050405020304" pitchFamily="18" charset="0"/>
              </a:rPr>
              <a:t>p-value of the interaction term is significant, the two-way ANOVA procedure is not appropriate.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In this case, one </a:t>
            </a:r>
            <a:r>
              <a:rPr lang="en-US" sz="2200" b="0" i="0" u="none" strike="noStrike" baseline="0" dirty="0">
                <a:solidFill>
                  <a:srgbClr val="0000FF"/>
                </a:solidFill>
                <a:latin typeface="Times New Roman" panose="02020603050405020304" pitchFamily="18" charset="0"/>
                <a:cs typeface="Times New Roman" panose="02020603050405020304" pitchFamily="18" charset="0"/>
              </a:rPr>
              <a:t>must stratify the analysis by one of the factors and perform separate one-way ANOVAs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for the second factor for each level of the first.</a:t>
            </a:r>
          </a:p>
          <a:p>
            <a:pPr marL="182880" indent="0" algn="l">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If the interaction p-value is not significant, then one can proceed with the typical two-way ANOVA procedure and assume that the effect of each factor is consistent with the other.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047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D6C3-302B-A737-BF5B-D7E55AB65DC2}"/>
              </a:ext>
            </a:extLst>
          </p:cNvPr>
          <p:cNvSpPr>
            <a:spLocks noGrp="1"/>
          </p:cNvSpPr>
          <p:nvPr>
            <p:ph type="title"/>
          </p:nvPr>
        </p:nvSpPr>
        <p:spPr/>
        <p:txBody>
          <a:bodyPr/>
          <a:lstStyle/>
          <a:p>
            <a:r>
              <a:rPr lang="en-US" dirty="0"/>
              <a:t>Interaction</a:t>
            </a:r>
          </a:p>
        </p:txBody>
      </p:sp>
      <p:sp>
        <p:nvSpPr>
          <p:cNvPr id="3" name="Text Placeholder 2">
            <a:extLst>
              <a:ext uri="{FF2B5EF4-FFF2-40B4-BE49-F238E27FC236}">
                <a16:creationId xmlns:a16="http://schemas.microsoft.com/office/drawing/2014/main" id="{22548FBF-0B7D-8440-8923-382F9C499681}"/>
              </a:ext>
            </a:extLst>
          </p:cNvPr>
          <p:cNvSpPr>
            <a:spLocks noGrp="1"/>
          </p:cNvSpPr>
          <p:nvPr>
            <p:ph type="body" sz="quarter" idx="10"/>
          </p:nvPr>
        </p:nvSpPr>
        <p:spPr>
          <a:xfrm>
            <a:off x="468312" y="1545736"/>
            <a:ext cx="9143999" cy="5029200"/>
          </a:xfrm>
        </p:spPr>
        <p:txBody>
          <a:bodyPr/>
          <a:lstStyle/>
          <a:p>
            <a:pPr marL="182880" indent="0" algn="l">
              <a:buNone/>
            </a:pPr>
            <a:r>
              <a:rPr lang="en-US" sz="2200" b="0" i="0" u="none" strike="noStrike" baseline="0" dirty="0">
                <a:latin typeface="Times New Roman" panose="02020603050405020304" pitchFamily="18" charset="0"/>
                <a:cs typeface="Times New Roman" panose="02020603050405020304" pitchFamily="18" charset="0"/>
              </a:rPr>
              <a:t>Given the importance of detecting interactions and the difference in interpretation of results in the presence of an interaction, </a:t>
            </a:r>
            <a:r>
              <a:rPr lang="en-US" sz="2200" b="1" i="0" u="none" strike="noStrike" baseline="0" dirty="0">
                <a:solidFill>
                  <a:srgbClr val="C00000"/>
                </a:solidFill>
                <a:latin typeface="Times New Roman" panose="02020603050405020304" pitchFamily="18" charset="0"/>
                <a:cs typeface="Times New Roman" panose="02020603050405020304" pitchFamily="18" charset="0"/>
              </a:rPr>
              <a:t>alpha levels of 0.10</a:t>
            </a:r>
            <a:r>
              <a:rPr lang="en-US" sz="2200" b="0" i="0" u="none" strike="noStrike" baseline="0" dirty="0">
                <a:latin typeface="Times New Roman" panose="02020603050405020304" pitchFamily="18" charset="0"/>
                <a:cs typeface="Times New Roman" panose="02020603050405020304" pitchFamily="18" charset="0"/>
              </a:rPr>
              <a:t> are often used to check if there is an interaction (as opposed to the more common 0.05 level of significance used in most other settings).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3726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56F9-3508-B4C5-00CB-8146D97542D4}"/>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886EE6FC-DB83-28EA-0A24-135733DB8E2C}"/>
              </a:ext>
            </a:extLst>
          </p:cNvPr>
          <p:cNvSpPr>
            <a:spLocks noGrp="1"/>
          </p:cNvSpPr>
          <p:nvPr>
            <p:ph type="body" sz="quarter" idx="10"/>
          </p:nvPr>
        </p:nvSpPr>
        <p:spPr>
          <a:xfrm>
            <a:off x="468312" y="1493837"/>
            <a:ext cx="9143999" cy="5029200"/>
          </a:xfrm>
        </p:spPr>
        <p:txBody>
          <a:bodyPr/>
          <a:lstStyle/>
          <a:p>
            <a:pPr marL="182880" indent="0">
              <a:buNone/>
            </a:pPr>
            <a:r>
              <a:rPr lang="en-US" sz="2000" b="0" i="1" dirty="0">
                <a:solidFill>
                  <a:srgbClr val="000000"/>
                </a:solidFill>
                <a:effectLst/>
                <a:latin typeface="Times New Roman" panose="02020603050405020304" pitchFamily="18" charset="0"/>
                <a:cs typeface="Times New Roman" panose="02020603050405020304" pitchFamily="18" charset="0"/>
              </a:rPr>
              <a:t>We are interested in determining the effect of having an MBA and gender on salary. Independent random samples of employees at Company X in a particular department. The means for each of the four categories of employees is shown in the table below. Is there an interaction? If so, what type (quantitative or qualitative)?</a:t>
            </a:r>
            <a:endParaRPr lang="en-US" sz="2000" i="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C4352E4A-4417-301D-DBDC-814D8744BA31}"/>
              </a:ext>
            </a:extLst>
          </p:cNvPr>
          <p:cNvGraphicFramePr>
            <a:graphicFrameLocks noGrp="1"/>
          </p:cNvGraphicFramePr>
          <p:nvPr>
            <p:extLst>
              <p:ext uri="{D42A27DB-BD31-4B8C-83A1-F6EECF244321}">
                <p14:modId xmlns:p14="http://schemas.microsoft.com/office/powerpoint/2010/main" val="3107761585"/>
              </p:ext>
            </p:extLst>
          </p:nvPr>
        </p:nvGraphicFramePr>
        <p:xfrm>
          <a:off x="1916112" y="3398837"/>
          <a:ext cx="5410200" cy="1828800"/>
        </p:xfrm>
        <a:graphic>
          <a:graphicData uri="http://schemas.openxmlformats.org/drawingml/2006/table">
            <a:tbl>
              <a:tblPr/>
              <a:tblGrid>
                <a:gridCol w="2705100">
                  <a:extLst>
                    <a:ext uri="{9D8B030D-6E8A-4147-A177-3AD203B41FA5}">
                      <a16:colId xmlns:a16="http://schemas.microsoft.com/office/drawing/2014/main" val="322007412"/>
                    </a:ext>
                  </a:extLst>
                </a:gridCol>
                <a:gridCol w="2705100">
                  <a:extLst>
                    <a:ext uri="{9D8B030D-6E8A-4147-A177-3AD203B41FA5}">
                      <a16:colId xmlns:a16="http://schemas.microsoft.com/office/drawing/2014/main" val="3195740297"/>
                    </a:ext>
                  </a:extLst>
                </a:gridCol>
              </a:tblGrid>
              <a:tr h="320040">
                <a:tc>
                  <a:txBody>
                    <a:bodyPr/>
                    <a:lstStyle/>
                    <a:p>
                      <a:r>
                        <a:rPr lang="en-US" sz="1800">
                          <a:effectLst/>
                          <a:latin typeface="Times New Roman" panose="02020603050405020304" pitchFamily="18" charset="0"/>
                          <a:cs typeface="Times New Roman" panose="02020603050405020304" pitchFamily="18" charset="0"/>
                        </a:rPr>
                        <a:t> </a:t>
                      </a:r>
                    </a:p>
                  </a:txBody>
                  <a:tcPr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EDEDF3"/>
                    </a:solidFill>
                  </a:tcPr>
                </a:tc>
                <a:tc>
                  <a:txBody>
                    <a:bodyPr/>
                    <a:lstStyle/>
                    <a:p>
                      <a:r>
                        <a:rPr lang="en-US" sz="1800">
                          <a:effectLst/>
                          <a:latin typeface="Times New Roman" panose="02020603050405020304" pitchFamily="18" charset="0"/>
                          <a:cs typeface="Times New Roman" panose="02020603050405020304" pitchFamily="18" charset="0"/>
                        </a:rPr>
                        <a:t>Mean</a:t>
                      </a:r>
                    </a:p>
                  </a:txBody>
                  <a:tcPr anchor="ct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EDEDF3"/>
                    </a:solidFill>
                  </a:tcPr>
                </a:tc>
                <a:extLst>
                  <a:ext uri="{0D108BD9-81ED-4DB2-BD59-A6C34878D82A}">
                    <a16:rowId xmlns:a16="http://schemas.microsoft.com/office/drawing/2014/main" val="1304656738"/>
                  </a:ext>
                </a:extLst>
              </a:tr>
              <a:tr h="320040">
                <a:tc>
                  <a:txBody>
                    <a:bodyPr/>
                    <a:lstStyle/>
                    <a:p>
                      <a:pPr algn="r" fontAlgn="t"/>
                      <a:r>
                        <a:rPr lang="en-US" sz="1800">
                          <a:effectLst/>
                          <a:latin typeface="Times New Roman" panose="02020603050405020304" pitchFamily="18" charset="0"/>
                          <a:cs typeface="Times New Roman" panose="02020603050405020304" pitchFamily="18" charset="0"/>
                        </a:rPr>
                        <a:t>Without MBA, Males</a:t>
                      </a: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CDDD0"/>
                    </a:solidFill>
                  </a:tcPr>
                </a:tc>
                <a:tc>
                  <a:txBody>
                    <a:bodyPr/>
                    <a:lstStyle/>
                    <a:p>
                      <a:pPr fontAlgn="t"/>
                      <a:r>
                        <a:rPr lang="en-US" sz="1800" b="0" i="0" u="none" strike="noStrike" dirty="0">
                          <a:effectLst/>
                          <a:latin typeface="Times New Roman" panose="02020603050405020304" pitchFamily="18" charset="0"/>
                          <a:cs typeface="Times New Roman" panose="02020603050405020304" pitchFamily="18" charset="0"/>
                        </a:rPr>
                        <a:t>70,000</a:t>
                      </a:r>
                      <a:endParaRPr lang="en-US" sz="1800" dirty="0">
                        <a:effectLst/>
                        <a:latin typeface="Times New Roman" panose="02020603050405020304" pitchFamily="18" charset="0"/>
                        <a:cs typeface="Times New Roman" panose="02020603050405020304" pitchFamily="18" charset="0"/>
                      </a:endParaRP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CDDD0"/>
                    </a:solidFill>
                  </a:tcPr>
                </a:tc>
                <a:extLst>
                  <a:ext uri="{0D108BD9-81ED-4DB2-BD59-A6C34878D82A}">
                    <a16:rowId xmlns:a16="http://schemas.microsoft.com/office/drawing/2014/main" val="3886654365"/>
                  </a:ext>
                </a:extLst>
              </a:tr>
              <a:tr h="320040">
                <a:tc>
                  <a:txBody>
                    <a:bodyPr/>
                    <a:lstStyle/>
                    <a:p>
                      <a:pPr algn="r" fontAlgn="t"/>
                      <a:r>
                        <a:rPr lang="en-US" sz="1800">
                          <a:effectLst/>
                          <a:latin typeface="Times New Roman" panose="02020603050405020304" pitchFamily="18" charset="0"/>
                          <a:cs typeface="Times New Roman" panose="02020603050405020304" pitchFamily="18" charset="0"/>
                        </a:rPr>
                        <a:t>Without MBA, Females</a:t>
                      </a: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CDDD0"/>
                    </a:solidFill>
                  </a:tcPr>
                </a:tc>
                <a:tc>
                  <a:txBody>
                    <a:bodyPr/>
                    <a:lstStyle/>
                    <a:p>
                      <a:pPr fontAlgn="t"/>
                      <a:r>
                        <a:rPr lang="en-US" sz="1800" b="0" i="0" u="none" strike="noStrike" dirty="0">
                          <a:effectLst/>
                          <a:latin typeface="Times New Roman" panose="02020603050405020304" pitchFamily="18" charset="0"/>
                          <a:cs typeface="Times New Roman" panose="02020603050405020304" pitchFamily="18" charset="0"/>
                        </a:rPr>
                        <a:t>65,000</a:t>
                      </a:r>
                      <a:endParaRPr lang="en-US" sz="1800" dirty="0">
                        <a:effectLst/>
                        <a:latin typeface="Times New Roman" panose="02020603050405020304" pitchFamily="18" charset="0"/>
                        <a:cs typeface="Times New Roman" panose="02020603050405020304" pitchFamily="18" charset="0"/>
                      </a:endParaRP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CDDD0"/>
                    </a:solidFill>
                  </a:tcPr>
                </a:tc>
                <a:extLst>
                  <a:ext uri="{0D108BD9-81ED-4DB2-BD59-A6C34878D82A}">
                    <a16:rowId xmlns:a16="http://schemas.microsoft.com/office/drawing/2014/main" val="1864719428"/>
                  </a:ext>
                </a:extLst>
              </a:tr>
              <a:tr h="320040">
                <a:tc>
                  <a:txBody>
                    <a:bodyPr/>
                    <a:lstStyle/>
                    <a:p>
                      <a:pPr algn="r" fontAlgn="t"/>
                      <a:r>
                        <a:rPr lang="en-US" sz="1800">
                          <a:effectLst/>
                          <a:latin typeface="Times New Roman" panose="02020603050405020304" pitchFamily="18" charset="0"/>
                          <a:cs typeface="Times New Roman" panose="02020603050405020304" pitchFamily="18" charset="0"/>
                        </a:rPr>
                        <a:t>With MBA, Males</a:t>
                      </a: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CDDD0"/>
                    </a:solidFill>
                  </a:tcPr>
                </a:tc>
                <a:tc>
                  <a:txBody>
                    <a:bodyPr/>
                    <a:lstStyle/>
                    <a:p>
                      <a:pPr fontAlgn="t"/>
                      <a:r>
                        <a:rPr lang="en-US" sz="1800" b="0" i="0" u="none" strike="noStrike" dirty="0">
                          <a:effectLst/>
                          <a:latin typeface="Times New Roman" panose="02020603050405020304" pitchFamily="18" charset="0"/>
                          <a:cs typeface="Times New Roman" panose="02020603050405020304" pitchFamily="18" charset="0"/>
                        </a:rPr>
                        <a:t>100,000</a:t>
                      </a:r>
                      <a:endParaRPr lang="en-US" sz="1800" dirty="0">
                        <a:effectLst/>
                        <a:latin typeface="Times New Roman" panose="02020603050405020304" pitchFamily="18" charset="0"/>
                        <a:cs typeface="Times New Roman" panose="02020603050405020304" pitchFamily="18" charset="0"/>
                      </a:endParaRP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CDDD0"/>
                    </a:solidFill>
                  </a:tcPr>
                </a:tc>
                <a:extLst>
                  <a:ext uri="{0D108BD9-81ED-4DB2-BD59-A6C34878D82A}">
                    <a16:rowId xmlns:a16="http://schemas.microsoft.com/office/drawing/2014/main" val="2822730712"/>
                  </a:ext>
                </a:extLst>
              </a:tr>
              <a:tr h="320040">
                <a:tc>
                  <a:txBody>
                    <a:bodyPr/>
                    <a:lstStyle/>
                    <a:p>
                      <a:pPr algn="r" fontAlgn="t"/>
                      <a:r>
                        <a:rPr lang="en-US" sz="1800">
                          <a:effectLst/>
                          <a:latin typeface="Times New Roman" panose="02020603050405020304" pitchFamily="18" charset="0"/>
                          <a:cs typeface="Times New Roman" panose="02020603050405020304" pitchFamily="18" charset="0"/>
                        </a:rPr>
                        <a:t>With MBA, Females</a:t>
                      </a: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CDDD0"/>
                    </a:solidFill>
                  </a:tcPr>
                </a:tc>
                <a:tc>
                  <a:txBody>
                    <a:bodyPr/>
                    <a:lstStyle/>
                    <a:p>
                      <a:pPr fontAlgn="t"/>
                      <a:r>
                        <a:rPr lang="en-US" sz="1800" b="0" i="0" u="none" strike="noStrike" dirty="0">
                          <a:effectLst/>
                          <a:latin typeface="Times New Roman" panose="02020603050405020304" pitchFamily="18" charset="0"/>
                          <a:cs typeface="Times New Roman" panose="02020603050405020304" pitchFamily="18" charset="0"/>
                        </a:rPr>
                        <a:t>75,000</a:t>
                      </a:r>
                      <a:endParaRPr lang="en-US" sz="1800" dirty="0">
                        <a:effectLst/>
                        <a:latin typeface="Times New Roman" panose="02020603050405020304" pitchFamily="18" charset="0"/>
                        <a:cs typeface="Times New Roman" panose="02020603050405020304" pitchFamily="18" charset="0"/>
                      </a:endParaRPr>
                    </a:p>
                  </a:txBody>
                  <a:tcPr>
                    <a:lnL w="9525" cap="flat" cmpd="sng" algn="ctr">
                      <a:solidFill>
                        <a:srgbClr val="333333"/>
                      </a:solidFill>
                      <a:prstDash val="solid"/>
                      <a:round/>
                      <a:headEnd type="none" w="med" len="med"/>
                      <a:tailEnd type="none" w="med" len="med"/>
                    </a:lnL>
                    <a:lnR w="9525" cap="flat" cmpd="sng" algn="ctr">
                      <a:solidFill>
                        <a:srgbClr val="333333"/>
                      </a:solidFill>
                      <a:prstDash val="solid"/>
                      <a:round/>
                      <a:headEnd type="none" w="med" len="med"/>
                      <a:tailEnd type="none" w="med" len="med"/>
                    </a:lnR>
                    <a:lnT w="9525" cap="flat" cmpd="sng" algn="ctr">
                      <a:solidFill>
                        <a:srgbClr val="333333"/>
                      </a:solidFill>
                      <a:prstDash val="solid"/>
                      <a:round/>
                      <a:headEnd type="none" w="med" len="med"/>
                      <a:tailEnd type="none" w="med" len="med"/>
                    </a:lnT>
                    <a:lnB w="9525" cap="flat" cmpd="sng" algn="ctr">
                      <a:solidFill>
                        <a:srgbClr val="333333"/>
                      </a:solidFill>
                      <a:prstDash val="solid"/>
                      <a:round/>
                      <a:headEnd type="none" w="med" len="med"/>
                      <a:tailEnd type="none" w="med" len="med"/>
                    </a:lnB>
                    <a:solidFill>
                      <a:srgbClr val="FCDDD0"/>
                    </a:solidFill>
                  </a:tcPr>
                </a:tc>
                <a:extLst>
                  <a:ext uri="{0D108BD9-81ED-4DB2-BD59-A6C34878D82A}">
                    <a16:rowId xmlns:a16="http://schemas.microsoft.com/office/drawing/2014/main" val="858026522"/>
                  </a:ext>
                </a:extLst>
              </a:tr>
            </a:tbl>
          </a:graphicData>
        </a:graphic>
      </p:graphicFrame>
    </p:spTree>
    <p:extLst>
      <p:ext uri="{BB962C8B-B14F-4D97-AF65-F5344CB8AC3E}">
        <p14:creationId xmlns:p14="http://schemas.microsoft.com/office/powerpoint/2010/main" val="1641142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30221F-FA80-2521-1E87-9C35F3FAC41A}"/>
              </a:ext>
            </a:extLst>
          </p:cNvPr>
          <p:cNvPicPr>
            <a:picLocks noChangeAspect="1"/>
          </p:cNvPicPr>
          <p:nvPr/>
        </p:nvPicPr>
        <p:blipFill>
          <a:blip r:embed="rId2"/>
          <a:stretch>
            <a:fillRect/>
          </a:stretch>
        </p:blipFill>
        <p:spPr>
          <a:xfrm>
            <a:off x="315912" y="350836"/>
            <a:ext cx="9525000" cy="7111707"/>
          </a:xfrm>
          <a:prstGeom prst="rect">
            <a:avLst/>
          </a:prstGeom>
        </p:spPr>
      </p:pic>
    </p:spTree>
    <p:extLst>
      <p:ext uri="{BB962C8B-B14F-4D97-AF65-F5344CB8AC3E}">
        <p14:creationId xmlns:p14="http://schemas.microsoft.com/office/powerpoint/2010/main" val="1933239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0CFF0-5DC7-E161-F89B-BE7BD01154A3}"/>
              </a:ext>
            </a:extLst>
          </p:cNvPr>
          <p:cNvSpPr>
            <a:spLocks noGrp="1"/>
          </p:cNvSpPr>
          <p:nvPr>
            <p:ph type="title"/>
          </p:nvPr>
        </p:nvSpPr>
        <p:spPr>
          <a:xfrm>
            <a:off x="315912" y="317421"/>
            <a:ext cx="7772401" cy="1260475"/>
          </a:xfrm>
        </p:spPr>
        <p:txBody>
          <a:bodyPr/>
          <a:lstStyle/>
          <a:p>
            <a:r>
              <a:rPr lang="en-US" dirty="0"/>
              <a:t>Two-way Analysis of Variance</a:t>
            </a:r>
          </a:p>
        </p:txBody>
      </p:sp>
      <p:pic>
        <p:nvPicPr>
          <p:cNvPr id="5" name="Picture 4">
            <a:extLst>
              <a:ext uri="{FF2B5EF4-FFF2-40B4-BE49-F238E27FC236}">
                <a16:creationId xmlns:a16="http://schemas.microsoft.com/office/drawing/2014/main" id="{086D3652-4CFA-B2FD-6D51-9CD8E6EE1D8D}"/>
              </a:ext>
            </a:extLst>
          </p:cNvPr>
          <p:cNvPicPr>
            <a:picLocks noChangeAspect="1"/>
          </p:cNvPicPr>
          <p:nvPr/>
        </p:nvPicPr>
        <p:blipFill>
          <a:blip r:embed="rId3"/>
          <a:stretch>
            <a:fillRect/>
          </a:stretch>
        </p:blipFill>
        <p:spPr>
          <a:xfrm>
            <a:off x="-1" y="1341437"/>
            <a:ext cx="10080625" cy="4509753"/>
          </a:xfrm>
          <a:prstGeom prst="rect">
            <a:avLst/>
          </a:prstGeom>
        </p:spPr>
      </p:pic>
    </p:spTree>
    <p:extLst>
      <p:ext uri="{BB962C8B-B14F-4D97-AF65-F5344CB8AC3E}">
        <p14:creationId xmlns:p14="http://schemas.microsoft.com/office/powerpoint/2010/main" val="1338011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0CFF0-5DC7-E161-F89B-BE7BD01154A3}"/>
              </a:ext>
            </a:extLst>
          </p:cNvPr>
          <p:cNvSpPr>
            <a:spLocks noGrp="1"/>
          </p:cNvSpPr>
          <p:nvPr>
            <p:ph type="title"/>
          </p:nvPr>
        </p:nvSpPr>
        <p:spPr>
          <a:xfrm>
            <a:off x="544512" y="274637"/>
            <a:ext cx="8686801" cy="1260475"/>
          </a:xfrm>
        </p:spPr>
        <p:txBody>
          <a:bodyPr/>
          <a:lstStyle/>
          <a:p>
            <a:r>
              <a:rPr lang="en-US" dirty="0"/>
              <a:t>An Example: Two-way Analysis of Variance</a:t>
            </a:r>
          </a:p>
        </p:txBody>
      </p:sp>
      <p:sp>
        <p:nvSpPr>
          <p:cNvPr id="3" name="Text Placeholder 2">
            <a:extLst>
              <a:ext uri="{FF2B5EF4-FFF2-40B4-BE49-F238E27FC236}">
                <a16:creationId xmlns:a16="http://schemas.microsoft.com/office/drawing/2014/main" id="{565436ED-729E-03E2-6CFF-AAAFC4321223}"/>
              </a:ext>
            </a:extLst>
          </p:cNvPr>
          <p:cNvSpPr>
            <a:spLocks noGrp="1"/>
          </p:cNvSpPr>
          <p:nvPr>
            <p:ph type="body" sz="quarter" idx="10"/>
          </p:nvPr>
        </p:nvSpPr>
        <p:spPr>
          <a:xfrm>
            <a:off x="315912" y="1493837"/>
            <a:ext cx="9372600" cy="5029200"/>
          </a:xfrm>
        </p:spPr>
        <p:txBody>
          <a:bodyPr/>
          <a:lstStyle/>
          <a:p>
            <a:pPr marL="182880" indent="0" algn="l">
              <a:buNone/>
            </a:pPr>
            <a:r>
              <a:rPr lang="en-US" sz="2000" b="0" i="1" u="none" strike="noStrike" baseline="0" dirty="0">
                <a:latin typeface="Times New Roman" panose="02020603050405020304" pitchFamily="18" charset="0"/>
                <a:cs typeface="Times New Roman" panose="02020603050405020304" pitchFamily="18" charset="0"/>
              </a:rPr>
              <a:t>An exercise physiologist wants to examine whether stretching and wearing ankle weights affect the value of exercise on treadmills. To carry out her study, she recruits subjects with roughly the same physical fitness level. She divides them randomly into four groups: with or without ankle weight, with or without a stretching period before the exercise.</a:t>
            </a:r>
          </a:p>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Using the number of calories burned as the response, carry out a two-way ANOVA to determine whether stretching and wearing ankle weights significantly affect exercise.</a:t>
            </a:r>
          </a:p>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These are the variables in the data set:</a:t>
            </a: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9971812-DBF7-1576-B804-FD4AFBC4EBF9}"/>
              </a:ext>
            </a:extLst>
          </p:cNvPr>
          <p:cNvPicPr>
            <a:picLocks noChangeAspect="1"/>
          </p:cNvPicPr>
          <p:nvPr/>
        </p:nvPicPr>
        <p:blipFill>
          <a:blip r:embed="rId2"/>
          <a:stretch>
            <a:fillRect/>
          </a:stretch>
        </p:blipFill>
        <p:spPr>
          <a:xfrm>
            <a:off x="0" y="4541837"/>
            <a:ext cx="10080625" cy="2533420"/>
          </a:xfrm>
          <a:prstGeom prst="rect">
            <a:avLst/>
          </a:prstGeom>
        </p:spPr>
      </p:pic>
    </p:spTree>
    <p:extLst>
      <p:ext uri="{BB962C8B-B14F-4D97-AF65-F5344CB8AC3E}">
        <p14:creationId xmlns:p14="http://schemas.microsoft.com/office/powerpoint/2010/main" val="158773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315912" y="309562"/>
            <a:ext cx="9677400" cy="1260475"/>
          </a:xfrm>
        </p:spPr>
        <p:txBody>
          <a:bodyPr/>
          <a:lstStyle/>
          <a:p>
            <a:r>
              <a:rPr lang="en-US" dirty="0"/>
              <a:t>One-Way Analysis of Variance and 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468312" y="1570037"/>
                <a:ext cx="9372600" cy="50292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We can use linear regression to conduct the same tests in the one-way ANOVA setting</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one-way ANOVA is the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same as performing a regression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where the explanatory variable in the model is a variable or variables that indicate group membership</a:t>
                </a:r>
              </a:p>
              <a:p>
                <a:pPr marL="182880" indent="0">
                  <a:buNone/>
                </a:pPr>
                <a14:m>
                  <m:oMath xmlns:m="http://schemas.openxmlformats.org/officeDocument/2006/math">
                    <m:r>
                      <a:rPr lang="en-US" sz="2000" b="0" i="1" smtClean="0">
                        <a:solidFill>
                          <a:srgbClr val="0000FF"/>
                        </a:solidFill>
                        <a:latin typeface="Cambria Math" panose="02040503050406030204" pitchFamily="18" charset="0"/>
                        <a:cs typeface="Times New Roman" panose="02020603050405020304" pitchFamily="18" charset="0"/>
                      </a:rPr>
                      <m:t>𝑦</m:t>
                    </m:r>
                    <m:r>
                      <a:rPr lang="en-US" sz="2000" b="0" i="1" smtClean="0">
                        <a:solidFill>
                          <a:srgbClr val="0000FF"/>
                        </a:solidFill>
                        <a:latin typeface="Cambria Math" panose="02040503050406030204" pitchFamily="18" charset="0"/>
                        <a:cs typeface="Times New Roman" panose="02020603050405020304" pitchFamily="18" charset="0"/>
                      </a:rPr>
                      <m:t>=</m:t>
                    </m:r>
                    <m:sSub>
                      <m:sSubPr>
                        <m:ctrlPr>
                          <a:rPr lang="en-US" sz="2000" b="0" i="1" smtClean="0">
                            <a:solidFill>
                              <a:srgbClr val="0000FF"/>
                            </a:solidFill>
                            <a:latin typeface="Cambria Math" panose="02040503050406030204" pitchFamily="18" charset="0"/>
                            <a:cs typeface="Times New Roman" panose="02020603050405020304" pitchFamily="18" charset="0"/>
                          </a:rPr>
                        </m:ctrlPr>
                      </m:sSubPr>
                      <m:e>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0000FF"/>
                            </a:solidFill>
                            <a:latin typeface="Cambria Math" panose="02040503050406030204" pitchFamily="18" charset="0"/>
                            <a:cs typeface="Times New Roman" panose="02020603050405020304" pitchFamily="18" charset="0"/>
                          </a:rPr>
                          <m:t>0</m:t>
                        </m:r>
                      </m:sub>
                    </m:sSub>
                    <m:r>
                      <a:rPr lang="en-US" sz="2000" b="0" i="1" smtClean="0">
                        <a:solidFill>
                          <a:srgbClr val="0000FF"/>
                        </a:solidFill>
                        <a:latin typeface="Cambria Math" panose="02040503050406030204" pitchFamily="18" charset="0"/>
                        <a:cs typeface="Times New Roman" panose="02020603050405020304" pitchFamily="18" charset="0"/>
                      </a:rPr>
                      <m:t>+</m:t>
                    </m:r>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1</m:t>
                        </m:r>
                      </m:sub>
                    </m:sSub>
                    <m:sSub>
                      <m:sSubPr>
                        <m:ctrlPr>
                          <a:rPr lang="en-US" sz="2000" i="1" smtClean="0">
                            <a:solidFill>
                              <a:srgbClr val="0000FF"/>
                            </a:solidFill>
                            <a:latin typeface="Cambria Math" panose="02040503050406030204" pitchFamily="18" charset="0"/>
                            <a:cs typeface="Times New Roman" panose="02020603050405020304" pitchFamily="18" charset="0"/>
                          </a:rPr>
                        </m:ctrlPr>
                      </m:sSubPr>
                      <m:e>
                        <m:r>
                          <a:rPr lang="en-US" sz="2000" b="0" i="1" smtClean="0">
                            <a:solidFill>
                              <a:srgbClr val="0000FF"/>
                            </a:solidFill>
                            <a:latin typeface="Cambria Math" panose="02040503050406030204" pitchFamily="18" charset="0"/>
                            <a:cs typeface="Times New Roman" panose="02020603050405020304" pitchFamily="18" charset="0"/>
                          </a:rPr>
                          <m:t>𝑥</m:t>
                        </m:r>
                      </m:e>
                      <m:sub>
                        <m:r>
                          <a:rPr lang="en-US" sz="2000" b="0" i="1" smtClean="0">
                            <a:solidFill>
                              <a:srgbClr val="0000FF"/>
                            </a:solidFill>
                            <a:latin typeface="Cambria Math" panose="02040503050406030204" pitchFamily="18" charset="0"/>
                            <a:cs typeface="Times New Roman" panose="02020603050405020304" pitchFamily="18" charset="0"/>
                          </a:rPr>
                          <m:t>1</m:t>
                        </m:r>
                      </m:sub>
                    </m:sSub>
                    <m:r>
                      <a:rPr lang="en-US" sz="2000" b="0" i="1" smtClean="0">
                        <a:solidFill>
                          <a:srgbClr val="0000FF"/>
                        </a:solidFill>
                        <a:latin typeface="Cambria Math" panose="02040503050406030204" pitchFamily="18" charset="0"/>
                        <a:cs typeface="Times New Roman" panose="02020603050405020304" pitchFamily="18" charset="0"/>
                      </a:rPr>
                      <m:t>+</m:t>
                    </m:r>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2</m:t>
                        </m:r>
                      </m:sub>
                    </m:sSub>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cs typeface="Times New Roman" panose="02020603050405020304" pitchFamily="18" charset="0"/>
                          </a:rPr>
                          <m:t>𝑥</m:t>
                        </m:r>
                      </m:e>
                      <m:sub>
                        <m:r>
                          <a:rPr lang="en-US" sz="2000" b="0" i="1" smtClean="0">
                            <a:solidFill>
                              <a:srgbClr val="0000FF"/>
                            </a:solidFill>
                            <a:latin typeface="Cambria Math" panose="02040503050406030204" pitchFamily="18" charset="0"/>
                            <a:cs typeface="Times New Roman" panose="02020603050405020304" pitchFamily="18" charset="0"/>
                          </a:rPr>
                          <m:t>2</m:t>
                        </m:r>
                      </m:sub>
                    </m:sSub>
                    <m:r>
                      <a:rPr lang="en-US" sz="2000" b="0" i="1" smtClean="0">
                        <a:solidFill>
                          <a:srgbClr val="0000FF"/>
                        </a:solidFill>
                        <a:latin typeface="Cambria Math" panose="02040503050406030204" pitchFamily="18" charset="0"/>
                        <a:cs typeface="Times New Roman" panose="02020603050405020304" pitchFamily="18" charset="0"/>
                      </a:rPr>
                      <m:t>+…+</m:t>
                    </m:r>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𝑘</m:t>
                        </m:r>
                      </m:sub>
                    </m:sSub>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cs typeface="Times New Roman" panose="02020603050405020304" pitchFamily="18" charset="0"/>
                          </a:rPr>
                          <m:t>𝑥</m:t>
                        </m:r>
                      </m:e>
                      <m:sub>
                        <m:r>
                          <a:rPr lang="en-US" sz="2000" b="0" i="1" smtClean="0">
                            <a:solidFill>
                              <a:srgbClr val="0000FF"/>
                            </a:solidFill>
                            <a:latin typeface="Cambria Math" panose="02040503050406030204" pitchFamily="18" charset="0"/>
                            <a:cs typeface="Times New Roman" panose="02020603050405020304" pitchFamily="18" charset="0"/>
                          </a:rPr>
                          <m:t>𝑘</m:t>
                        </m:r>
                      </m:sub>
                    </m:sSub>
                  </m:oMath>
                </a14:m>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dirty="0" smtClean="0">
                        <a:solidFill>
                          <a:srgbClr val="0000FF"/>
                        </a:solidFill>
                        <a:latin typeface="Cambria Math" panose="02040503050406030204" pitchFamily="18" charset="0"/>
                        <a:cs typeface="Times New Roman" panose="02020603050405020304" pitchFamily="18" charset="0"/>
                      </a:rPr>
                      <m:t>𝑒</m:t>
                    </m:r>
                  </m:oMath>
                </a14:m>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In order to represent a one-way ANOVA model in the regression framework, the construction of </a:t>
                </a:r>
                <a:r>
                  <a:rPr lang="en-US" sz="20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dummy variables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is required.</a:t>
                </a: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For a particular categorical variable with </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k categories, k-1 dummy variables are needed</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AC1E7C7D-0946-65A3-7FFD-FA963A347AB6}"/>
                  </a:ext>
                </a:extLst>
              </p:cNvPr>
              <p:cNvSpPr>
                <a:spLocks noGrp="1" noRot="1" noChangeAspect="1" noMove="1" noResize="1" noEditPoints="1" noAdjustHandles="1" noChangeArrowheads="1" noChangeShapeType="1" noTextEdit="1"/>
              </p:cNvSpPr>
              <p:nvPr>
                <p:ph type="body" sz="quarter" idx="10"/>
              </p:nvPr>
            </p:nvSpPr>
            <p:spPr>
              <a:xfrm>
                <a:off x="468312" y="1570037"/>
                <a:ext cx="9372600" cy="5029200"/>
              </a:xfrm>
              <a:blipFill>
                <a:blip r:embed="rId2"/>
                <a:stretch>
                  <a:fillRect t="-109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6F2D744-5098-D9EB-B159-1C8122F81546}"/>
              </a:ext>
            </a:extLst>
          </p:cNvPr>
          <p:cNvPicPr>
            <a:picLocks noChangeAspect="1"/>
          </p:cNvPicPr>
          <p:nvPr/>
        </p:nvPicPr>
        <p:blipFill>
          <a:blip r:embed="rId3"/>
          <a:stretch>
            <a:fillRect/>
          </a:stretch>
        </p:blipFill>
        <p:spPr>
          <a:xfrm>
            <a:off x="696912" y="4990674"/>
            <a:ext cx="3810000" cy="1997927"/>
          </a:xfrm>
          <a:prstGeom prst="rect">
            <a:avLst/>
          </a:prstGeom>
        </p:spPr>
      </p:pic>
    </p:spTree>
    <p:extLst>
      <p:ext uri="{BB962C8B-B14F-4D97-AF65-F5344CB8AC3E}">
        <p14:creationId xmlns:p14="http://schemas.microsoft.com/office/powerpoint/2010/main" val="1330744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315912" y="309562"/>
            <a:ext cx="9677400" cy="1260475"/>
          </a:xfrm>
        </p:spPr>
        <p:txBody>
          <a:bodyPr/>
          <a:lstStyle/>
          <a:p>
            <a:r>
              <a:rPr lang="en-US" dirty="0"/>
              <a:t>One-Way Analysis of Variance and Regression</a:t>
            </a:r>
          </a:p>
        </p:txBody>
      </p:sp>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468312" y="1570037"/>
            <a:ext cx="9372600" cy="5029200"/>
          </a:xfrm>
        </p:spPr>
        <p:txBody>
          <a:bodyPr/>
          <a:lstStyle/>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For a particular categorical variable with </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k categories, </a:t>
            </a:r>
            <a:r>
              <a:rPr lang="en-US" sz="2000" b="0" i="0" u="none" strike="noStrike" baseline="0" dirty="0">
                <a:solidFill>
                  <a:srgbClr val="8C4513"/>
                </a:solidFill>
                <a:highlight>
                  <a:srgbClr val="FFFF00"/>
                </a:highlight>
                <a:latin typeface="Times New Roman" panose="02020603050405020304" pitchFamily="18" charset="0"/>
                <a:cs typeface="Times New Roman" panose="02020603050405020304" pitchFamily="18" charset="0"/>
              </a:rPr>
              <a:t>k-1 </a:t>
            </a:r>
            <a:r>
              <a:rPr lang="en-US" sz="2000" b="0" i="0" u="none" strike="noStrike" baseline="0" dirty="0">
                <a:solidFill>
                  <a:srgbClr val="8C4513"/>
                </a:solidFill>
                <a:latin typeface="Times New Roman" panose="02020603050405020304" pitchFamily="18" charset="0"/>
                <a:cs typeface="Times New Roman" panose="02020603050405020304" pitchFamily="18" charset="0"/>
              </a:rPr>
              <a:t>dummy variables are needed</a:t>
            </a:r>
            <a:endParaRPr lang="en-US" sz="2000" dirty="0">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solidFill>
                  <a:srgbClr val="0000FF"/>
                </a:solidFill>
                <a:latin typeface="Times New Roman" panose="02020603050405020304" pitchFamily="18" charset="0"/>
                <a:cs typeface="Times New Roman" panose="02020603050405020304" pitchFamily="18" charset="0"/>
              </a:rPr>
              <a:t>Dummy variables are binary variables of the form:</a:t>
            </a:r>
          </a:p>
          <a:p>
            <a:pPr marL="182880" indent="0" algn="l">
              <a:buNone/>
            </a:pPr>
            <a:r>
              <a:rPr lang="en-US" sz="2000" b="0" i="0" u="none" strike="noStrike" baseline="0" dirty="0">
                <a:solidFill>
                  <a:srgbClr val="A10000"/>
                </a:solidFill>
                <a:latin typeface="Times New Roman" panose="02020603050405020304" pitchFamily="18" charset="0"/>
                <a:cs typeface="Times New Roman" panose="02020603050405020304" pitchFamily="18" charset="0"/>
              </a:rPr>
              <a:t>The category omitted (group 1 in this case) is referred to as the reference group</a:t>
            </a:r>
          </a:p>
          <a:p>
            <a:pPr marL="182880" indent="0" algn="l">
              <a:buNone/>
            </a:pPr>
            <a:r>
              <a:rPr lang="en-US" sz="20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A dummy variable for the reference group is not needed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as those in this group can be identified as having values of 0 for all of the defined dummy variables</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6F2D744-5098-D9EB-B159-1C8122F81546}"/>
              </a:ext>
            </a:extLst>
          </p:cNvPr>
          <p:cNvPicPr>
            <a:picLocks noChangeAspect="1"/>
          </p:cNvPicPr>
          <p:nvPr/>
        </p:nvPicPr>
        <p:blipFill>
          <a:blip r:embed="rId3"/>
          <a:stretch>
            <a:fillRect/>
          </a:stretch>
        </p:blipFill>
        <p:spPr>
          <a:xfrm>
            <a:off x="620712" y="4389437"/>
            <a:ext cx="4800600" cy="2517388"/>
          </a:xfrm>
          <a:prstGeom prst="rect">
            <a:avLst/>
          </a:prstGeom>
        </p:spPr>
      </p:pic>
      <p:pic>
        <p:nvPicPr>
          <p:cNvPr id="6" name="Picture 5">
            <a:extLst>
              <a:ext uri="{FF2B5EF4-FFF2-40B4-BE49-F238E27FC236}">
                <a16:creationId xmlns:a16="http://schemas.microsoft.com/office/drawing/2014/main" id="{EEDA2032-FA06-DBE3-80D5-47ABA07ADFD0}"/>
              </a:ext>
            </a:extLst>
          </p:cNvPr>
          <p:cNvPicPr>
            <a:picLocks noChangeAspect="1"/>
          </p:cNvPicPr>
          <p:nvPr/>
        </p:nvPicPr>
        <p:blipFill>
          <a:blip r:embed="rId4"/>
          <a:stretch>
            <a:fillRect/>
          </a:stretch>
        </p:blipFill>
        <p:spPr>
          <a:xfrm>
            <a:off x="5802312" y="4084637"/>
            <a:ext cx="4038600" cy="2822188"/>
          </a:xfrm>
          <a:prstGeom prst="rect">
            <a:avLst/>
          </a:prstGeom>
        </p:spPr>
      </p:pic>
    </p:spTree>
    <p:extLst>
      <p:ext uri="{BB962C8B-B14F-4D97-AF65-F5344CB8AC3E}">
        <p14:creationId xmlns:p14="http://schemas.microsoft.com/office/powerpoint/2010/main" val="55762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315912" y="309562"/>
            <a:ext cx="9677400" cy="1260475"/>
          </a:xfrm>
        </p:spPr>
        <p:txBody>
          <a:bodyPr/>
          <a:lstStyle/>
          <a:p>
            <a:r>
              <a:rPr lang="en-US" dirty="0"/>
              <a:t>One-Way Analysis of Variance and 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468312" y="1493837"/>
                <a:ext cx="9372600" cy="5029200"/>
              </a:xfrm>
            </p:spPr>
            <p:txBody>
              <a:bodyPr/>
              <a:lstStyle/>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The following model can be used to compare means between groups in the regression framework, use a linear function to model all groups:</a:t>
                </a:r>
              </a:p>
              <a:p>
                <a:pPr marL="182880" indent="0" algn="l">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𝑦</m:t>
                      </m:r>
                      <m:r>
                        <a:rPr lang="en-US" sz="2000" b="0" i="1" smtClean="0">
                          <a:latin typeface="Cambria Math" panose="02040503050406030204" pitchFamily="18" charset="0"/>
                          <a:cs typeface="Times New Roman" panose="02020603050405020304" pitchFamily="18" charset="0"/>
                        </a:rPr>
                        <m: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0</m:t>
                          </m:r>
                        </m:sub>
                      </m:sSub>
                      <m:r>
                        <a:rPr lang="en-US" sz="2000" b="0" i="1" smtClean="0">
                          <a:latin typeface="Cambria Math" panose="02040503050406030204" pitchFamily="18" charset="0"/>
                          <a:cs typeface="Times New Roman" panose="02020603050405020304" pitchFamily="18" charset="0"/>
                        </a:rPr>
                        <m:t>+</m:t>
                      </m:r>
                      <m:nary>
                        <m:naryPr>
                          <m:chr m:val="∑"/>
                          <m:ctrlPr>
                            <a:rPr lang="en-US" sz="2000" b="0" i="1" smtClean="0">
                              <a:latin typeface="Cambria Math" panose="02040503050406030204" pitchFamily="18" charset="0"/>
                              <a:cs typeface="Times New Roman" panose="02020603050405020304" pitchFamily="18" charset="0"/>
                            </a:rPr>
                          </m:ctrlPr>
                        </m:naryPr>
                        <m:sub>
                          <m:r>
                            <m:rPr>
                              <m:brk m:alnAt="23"/>
                            </m:rP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=2</m:t>
                          </m:r>
                        </m:sub>
                        <m:sup>
                          <m:r>
                            <a:rPr lang="en-US" sz="2000" b="0" i="1" smtClean="0">
                              <a:latin typeface="Cambria Math" panose="02040503050406030204" pitchFamily="18" charset="0"/>
                              <a:cs typeface="Times New Roman" panose="02020603050405020304" pitchFamily="18" charset="0"/>
                            </a:rPr>
                            <m:t>𝑘</m:t>
                          </m:r>
                        </m:sup>
                        <m:e>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𝑖</m:t>
                              </m:r>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𝑔𝑟𝑜𝑢𝑝</m:t>
                          </m:r>
                          <m:r>
                            <a:rPr lang="en-US" sz="2000" b="0" i="1" baseline="-25000" smtClean="0">
                              <a:latin typeface="Cambria Math" panose="02040503050406030204" pitchFamily="18" charset="0"/>
                              <a:cs typeface="Times New Roman" panose="02020603050405020304" pitchFamily="18" charset="0"/>
                            </a:rPr>
                            <m:t>𝑖</m:t>
                          </m:r>
                        </m:e>
                      </m:nary>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𝑒</m:t>
                      </m:r>
                    </m:oMath>
                  </m:oMathPara>
                </a14:m>
                <a:endParaRPr lang="en-US" sz="2000" dirty="0">
                  <a:latin typeface="Times New Roman" panose="02020603050405020304" pitchFamily="18" charset="0"/>
                  <a:cs typeface="Times New Roman" panose="02020603050405020304" pitchFamily="18" charset="0"/>
                </a:endParaRPr>
              </a:p>
              <a:p>
                <a:pPr algn="l"/>
                <a14:m>
                  <m:oMath xmlns:m="http://schemas.openxmlformats.org/officeDocument/2006/math">
                    <m:r>
                      <a:rPr lang="en-US" sz="2000" b="0" i="1" u="none" strike="noStrike" baseline="0" dirty="0" smtClean="0">
                        <a:solidFill>
                          <a:srgbClr val="000000"/>
                        </a:solidFill>
                        <a:latin typeface="Cambria Math" panose="02040503050406030204" pitchFamily="18" charset="0"/>
                      </a:rPr>
                      <m:t>𝑦</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is the response or dependent variable. g</a:t>
                </a:r>
                <a14:m>
                  <m:oMath xmlns:m="http://schemas.openxmlformats.org/officeDocument/2006/math">
                    <m:r>
                      <a:rPr lang="en-US" sz="2000" b="0" i="1" u="none" strike="noStrike" baseline="0" dirty="0" smtClean="0">
                        <a:solidFill>
                          <a:srgbClr val="000000"/>
                        </a:solidFill>
                        <a:latin typeface="Cambria Math" panose="02040503050406030204" pitchFamily="18" charset="0"/>
                      </a:rPr>
                      <m:t>𝑟𝑜𝑢𝑝</m:t>
                    </m:r>
                    <m:r>
                      <a:rPr lang="en-US" sz="2000" b="0" i="1" u="none" strike="noStrike" baseline="-25000" dirty="0" smtClean="0">
                        <a:solidFill>
                          <a:srgbClr val="000000"/>
                        </a:solidFill>
                        <a:latin typeface="Cambria Math" panose="02040503050406030204" pitchFamily="18" charset="0"/>
                      </a:rPr>
                      <m:t>2</m:t>
                    </m:r>
                    <m:r>
                      <a:rPr lang="en-US" sz="2000" i="1" dirty="0">
                        <a:latin typeface="Cambria Math" panose="02040503050406030204" pitchFamily="18" charset="0"/>
                      </a:rPr>
                      <m:t>,</m:t>
                    </m:r>
                    <m:r>
                      <a:rPr lang="en-US" sz="2000" b="0" i="1" u="none" strike="noStrike" baseline="0" dirty="0" smtClean="0">
                        <a:solidFill>
                          <a:srgbClr val="000000"/>
                        </a:solidFill>
                        <a:latin typeface="Cambria Math" panose="02040503050406030204" pitchFamily="18" charset="0"/>
                      </a:rPr>
                      <m:t> </m:t>
                    </m:r>
                    <m:r>
                      <a:rPr lang="en-US" sz="2000" b="0" i="1" u="none" strike="noStrike" baseline="0" dirty="0" smtClean="0">
                        <a:solidFill>
                          <a:srgbClr val="000000"/>
                        </a:solidFill>
                        <a:latin typeface="Cambria Math" panose="02040503050406030204" pitchFamily="18" charset="0"/>
                      </a:rPr>
                      <m:t>𝑔𝑟𝑜𝑢𝑝</m:t>
                    </m:r>
                    <m:r>
                      <a:rPr lang="en-US" sz="2000" b="0" i="1" u="none" strike="noStrike" baseline="-25000" dirty="0" smtClean="0">
                        <a:solidFill>
                          <a:srgbClr val="000000"/>
                        </a:solidFill>
                        <a:latin typeface="Cambria Math" panose="02040503050406030204" pitchFamily="18" charset="0"/>
                      </a:rPr>
                      <m:t>3</m:t>
                    </m:r>
                    <m:r>
                      <a:rPr lang="en-US" sz="2000" i="1" dirty="0" smtClean="0">
                        <a:latin typeface="Cambria Math" panose="02040503050406030204" pitchFamily="18" charset="0"/>
                      </a:rPr>
                      <m:t>,…</m:t>
                    </m:r>
                    <m:r>
                      <a:rPr lang="en-US" sz="2000" i="1" dirty="0">
                        <a:latin typeface="Cambria Math" panose="02040503050406030204" pitchFamily="18" charset="0"/>
                      </a:rPr>
                      <m:t>,</m:t>
                    </m:r>
                    <m:r>
                      <a:rPr lang="en-US" sz="2000" b="0" i="1" u="none" strike="noStrike" baseline="0" dirty="0" smtClean="0">
                        <a:solidFill>
                          <a:srgbClr val="000000"/>
                        </a:solidFill>
                        <a:latin typeface="Cambria Math" panose="02040503050406030204" pitchFamily="18" charset="0"/>
                      </a:rPr>
                      <m:t> </m:t>
                    </m:r>
                    <m:r>
                      <a:rPr lang="en-US" sz="2000" b="0" i="1" u="none" strike="noStrike" baseline="0" dirty="0" err="1" smtClean="0">
                        <a:solidFill>
                          <a:srgbClr val="000000"/>
                        </a:solidFill>
                        <a:latin typeface="Cambria Math" panose="02040503050406030204" pitchFamily="18" charset="0"/>
                      </a:rPr>
                      <m:t>𝑔𝑟𝑜𝑢𝑝</m:t>
                    </m:r>
                    <m:r>
                      <a:rPr lang="en-US" sz="2000" b="0" i="1" u="none" strike="noStrike" baseline="-25000" dirty="0" err="1" smtClean="0">
                        <a:solidFill>
                          <a:srgbClr val="000000"/>
                        </a:solidFill>
                        <a:latin typeface="Cambria Math" panose="02040503050406030204" pitchFamily="18" charset="0"/>
                      </a:rPr>
                      <m:t>𝑘</m:t>
                    </m:r>
                    <m:r>
                      <a:rPr lang="en-US" sz="2000" b="0" i="1" u="none" strike="noStrike" baseline="0" dirty="0" smtClean="0">
                        <a:solidFill>
                          <a:srgbClr val="000000"/>
                        </a:solidFill>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are the dummy variables that represent membership in groups 2, 3, . . . and k, respectively</a:t>
                </a:r>
              </a:p>
              <a:p>
                <a:pPr algn="l"/>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cs typeface="Times New Roman" panose="02020603050405020304" pitchFamily="18" charset="0"/>
                          </a:rPr>
                          <m:t>0</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is the intercept (the sample mean in the reference group [group 1 in this case])</a:t>
                </a:r>
              </a:p>
              <a:p>
                <a:pPr algn="l"/>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is the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mean difference between </a:t>
                </a:r>
                <a:r>
                  <a:rPr lang="en-US" sz="2000" b="1"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group 2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and the reference group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(group 1 in this case)</a:t>
                </a:r>
              </a:p>
              <a:p>
                <a:pPr algn="l"/>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𝑘</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is the mean difference between </a:t>
                </a:r>
                <a:r>
                  <a:rPr lang="en-US" sz="20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group </a:t>
                </a:r>
                <a14:m>
                  <m:oMath xmlns:m="http://schemas.openxmlformats.org/officeDocument/2006/math">
                    <m:r>
                      <a:rPr lang="en-US" sz="2000" b="0" i="1" u="none" strike="noStrike" baseline="0" dirty="0" smtClean="0">
                        <a:solidFill>
                          <a:srgbClr val="000000"/>
                        </a:solidFill>
                        <a:highlight>
                          <a:srgbClr val="FFFF00"/>
                        </a:highlight>
                        <a:latin typeface="Cambria Math" panose="02040503050406030204" pitchFamily="18" charset="0"/>
                      </a:rPr>
                      <m:t>𝑘</m:t>
                    </m:r>
                    <m:r>
                      <a:rPr lang="en-US" sz="2000" b="0" i="1" u="none" strike="noStrike" baseline="0" dirty="0" smtClean="0">
                        <a:solidFill>
                          <a:srgbClr val="000000"/>
                        </a:solidFill>
                        <a:highlight>
                          <a:srgbClr val="FFFF00"/>
                        </a:highlight>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and the reference group</a:t>
                </a:r>
              </a:p>
              <a:p>
                <a:pPr algn="l"/>
                <a14:m>
                  <m:oMath xmlns:m="http://schemas.openxmlformats.org/officeDocument/2006/math">
                    <m:r>
                      <a:rPr lang="en-US" sz="2000" b="0" i="1" u="none" strike="noStrike" baseline="0" dirty="0" smtClean="0">
                        <a:solidFill>
                          <a:srgbClr val="000000"/>
                        </a:solidFill>
                        <a:highlight>
                          <a:srgbClr val="FFFF00"/>
                        </a:highlight>
                        <a:latin typeface="Cambria Math" panose="02040503050406030204" pitchFamily="18" charset="0"/>
                      </a:rPr>
                      <m:t>𝑒</m:t>
                    </m:r>
                  </m:oMath>
                </a14:m>
                <a:r>
                  <a:rPr lang="en-US" sz="2000" b="0" i="0" u="none" strike="noStrike" baseline="0" dirty="0">
                    <a:solidFill>
                      <a:srgbClr val="000000"/>
                    </a:solidFill>
                    <a:highlight>
                      <a:srgbClr val="FFFF00"/>
                    </a:highlight>
                    <a:latin typeface="Times New Roman" panose="02020603050405020304" pitchFamily="18" charset="0"/>
                    <a:cs typeface="Times New Roman" panose="02020603050405020304" pitchFamily="18" charset="0"/>
                  </a:rPr>
                  <a:t> is the random error which we assume is normally distributed with a mean of 0 and a variance of </a:t>
                </a:r>
                <a14:m>
                  <m:oMath xmlns:m="http://schemas.openxmlformats.org/officeDocument/2006/math">
                    <m:sSup>
                      <m:sSupPr>
                        <m:ctrlPr>
                          <a:rPr lang="en-US" sz="2000" b="0" i="1" u="none" strike="noStrike" baseline="0" smtClean="0">
                            <a:solidFill>
                              <a:srgbClr val="000000"/>
                            </a:solidFill>
                            <a:highlight>
                              <a:srgbClr val="FFFF00"/>
                            </a:highlight>
                            <a:latin typeface="Cambria Math" panose="02040503050406030204" pitchFamily="18" charset="0"/>
                          </a:rPr>
                        </m:ctrlPr>
                      </m:sSupPr>
                      <m:e>
                        <m:r>
                          <a:rPr lang="en-US" sz="2000" b="0" i="1" u="none" strike="noStrike" baseline="0" smtClean="0">
                            <a:solidFill>
                              <a:srgbClr val="000000"/>
                            </a:solidFill>
                            <a:highlight>
                              <a:srgbClr val="FFFF00"/>
                            </a:highlight>
                            <a:latin typeface="Cambria Math" panose="02040503050406030204" pitchFamily="18" charset="0"/>
                            <a:ea typeface="Cambria Math" panose="02040503050406030204" pitchFamily="18" charset="0"/>
                          </a:rPr>
                          <m:t>𝜎</m:t>
                        </m:r>
                      </m:e>
                      <m:sup>
                        <m:r>
                          <a:rPr lang="en-US" sz="2000" b="0" i="1" u="none" strike="noStrike" baseline="0" smtClean="0">
                            <a:solidFill>
                              <a:srgbClr val="000000"/>
                            </a:solidFill>
                            <a:highlight>
                              <a:srgbClr val="FFFF00"/>
                            </a:highlight>
                            <a:latin typeface="Cambria Math" panose="02040503050406030204" pitchFamily="18" charset="0"/>
                          </a:rPr>
                          <m:t>2</m:t>
                        </m:r>
                      </m:sup>
                    </m:sSup>
                  </m:oMath>
                </a14:m>
                <a:endParaRPr lang="en-US" sz="2000" dirty="0">
                  <a:highlight>
                    <a:srgbClr val="FFFF00"/>
                  </a:highlight>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AC1E7C7D-0946-65A3-7FFD-FA963A347AB6}"/>
                  </a:ext>
                </a:extLst>
              </p:cNvPr>
              <p:cNvSpPr>
                <a:spLocks noGrp="1" noRot="1" noChangeAspect="1" noMove="1" noResize="1" noEditPoints="1" noAdjustHandles="1" noChangeArrowheads="1" noChangeShapeType="1" noTextEdit="1"/>
              </p:cNvSpPr>
              <p:nvPr>
                <p:ph type="body" sz="quarter" idx="10"/>
              </p:nvPr>
            </p:nvSpPr>
            <p:spPr>
              <a:xfrm>
                <a:off x="468312" y="1493837"/>
                <a:ext cx="9372600" cy="5029200"/>
              </a:xfrm>
              <a:blipFill>
                <a:blip r:embed="rId3"/>
                <a:stretch>
                  <a:fillRect t="-1091" r="-1106" b="-14788"/>
                </a:stretch>
              </a:blipFill>
            </p:spPr>
            <p:txBody>
              <a:bodyPr/>
              <a:lstStyle/>
              <a:p>
                <a:r>
                  <a:rPr lang="en-US">
                    <a:noFill/>
                  </a:rPr>
                  <a:t> </a:t>
                </a:r>
              </a:p>
            </p:txBody>
          </p:sp>
        </mc:Fallback>
      </mc:AlternateContent>
    </p:spTree>
    <p:extLst>
      <p:ext uri="{BB962C8B-B14F-4D97-AF65-F5344CB8AC3E}">
        <p14:creationId xmlns:p14="http://schemas.microsoft.com/office/powerpoint/2010/main" val="406761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315912" y="309562"/>
            <a:ext cx="9677400" cy="1260475"/>
          </a:xfrm>
        </p:spPr>
        <p:txBody>
          <a:bodyPr/>
          <a:lstStyle/>
          <a:p>
            <a:r>
              <a:rPr lang="en-US" dirty="0"/>
              <a:t>One-Way Analysis of Variance and 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468312" y="1493837"/>
                <a:ext cx="9372600" cy="5029200"/>
              </a:xfrm>
            </p:spPr>
            <p:txBody>
              <a:bodyPr/>
              <a:lstStyle/>
              <a:p>
                <a:pPr marL="182880" indent="0">
                  <a:buNone/>
                </a:pPr>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rPr>
                          <m:t>𝐻</m:t>
                        </m:r>
                      </m:e>
                      <m:sub>
                        <m:r>
                          <a:rPr lang="en-US" sz="2000" b="0" i="1" u="none" strike="noStrike" baseline="0" smtClean="0">
                            <a:solidFill>
                              <a:srgbClr val="0000FF"/>
                            </a:solidFill>
                            <a:latin typeface="Cambria Math" panose="02040503050406030204" pitchFamily="18" charset="0"/>
                          </a:rPr>
                          <m:t>0</m:t>
                        </m:r>
                      </m:sub>
                    </m:sSub>
                    <m:r>
                      <a:rPr lang="en-US" sz="2000" b="0" i="1" u="none" strike="noStrike" baseline="0" smtClean="0">
                        <a:solidFill>
                          <a:srgbClr val="0000FF"/>
                        </a:solidFill>
                        <a:latin typeface="Cambria Math" panose="02040503050406030204" pitchFamily="18" charset="0"/>
                      </a:rPr>
                      <m:t>:</m:t>
                    </m:r>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𝜇</m:t>
                        </m:r>
                      </m:e>
                      <m:sub>
                        <m:r>
                          <a:rPr lang="en-US" sz="2000" b="0" i="1" u="none" strike="noStrike" baseline="0" smtClean="0">
                            <a:solidFill>
                              <a:srgbClr val="0000FF"/>
                            </a:solidFill>
                            <a:latin typeface="Cambria Math" panose="02040503050406030204" pitchFamily="18" charset="0"/>
                          </a:rPr>
                          <m:t>1</m:t>
                        </m:r>
                      </m:sub>
                    </m:sSub>
                    <m:r>
                      <a:rPr lang="en-US" sz="2000" b="0" i="1" u="none" strike="noStrike" baseline="0" smtClean="0">
                        <a:solidFill>
                          <a:srgbClr val="0000FF"/>
                        </a:solidFill>
                        <a:latin typeface="Cambria Math" panose="020405030504060302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ea typeface="Cambria Math" panose="02040503050406030204" pitchFamily="18" charset="0"/>
                          </a:rPr>
                          <m:t>𝜇</m:t>
                        </m:r>
                      </m:e>
                      <m:sub>
                        <m:r>
                          <a:rPr lang="en-US" sz="2000" b="0" i="1" smtClean="0">
                            <a:solidFill>
                              <a:srgbClr val="0000FF"/>
                            </a:solidFill>
                            <a:latin typeface="Cambria Math" panose="02040503050406030204" pitchFamily="18" charset="0"/>
                            <a:ea typeface="Cambria Math" panose="02040503050406030204" pitchFamily="18" charset="0"/>
                          </a:rPr>
                          <m:t>2</m:t>
                        </m:r>
                      </m:sub>
                    </m:sSub>
                    <m:r>
                      <a:rPr lang="en-US" sz="2000" i="1">
                        <a:solidFill>
                          <a:srgbClr val="0000FF"/>
                        </a:solidFill>
                        <a:latin typeface="Cambria Math" panose="02040503050406030204" pitchFamily="18" charset="0"/>
                      </a:rPr>
                      <m:t> </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ea typeface="Cambria Math" panose="02040503050406030204" pitchFamily="18" charset="0"/>
                          </a:rPr>
                          <m:t>𝜇</m:t>
                        </m:r>
                      </m:e>
                      <m:sub>
                        <m:r>
                          <a:rPr lang="en-US" sz="2000" b="0" i="1" smtClean="0">
                            <a:solidFill>
                              <a:srgbClr val="0000FF"/>
                            </a:solidFill>
                            <a:latin typeface="Cambria Math" panose="02040503050406030204" pitchFamily="18" charset="0"/>
                            <a:ea typeface="Cambria Math" panose="02040503050406030204" pitchFamily="18" charset="0"/>
                          </a:rPr>
                          <m:t>𝑘</m:t>
                        </m:r>
                      </m:sub>
                    </m:sSub>
                    <m:r>
                      <a:rPr lang="en-US" sz="2000" i="1">
                        <a:solidFill>
                          <a:srgbClr val="0000FF"/>
                        </a:solidFill>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(All underlying population means are equal against the alternative hypothesis)</a:t>
                </a:r>
              </a:p>
              <a:p>
                <a:pPr marL="182880" indent="0" algn="l">
                  <a:buNone/>
                </a:pPr>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rPr>
                          <m:t>𝐻</m:t>
                        </m:r>
                      </m:e>
                      <m:sub>
                        <m:r>
                          <a:rPr lang="en-US" sz="2000" b="0" i="1" u="none" strike="noStrike" baseline="0" smtClean="0">
                            <a:solidFill>
                              <a:srgbClr val="0000FF"/>
                            </a:solidFill>
                            <a:latin typeface="Cambria Math" panose="02040503050406030204" pitchFamily="18" charset="0"/>
                          </a:rPr>
                          <m:t>1</m:t>
                        </m:r>
                      </m:sub>
                    </m:sSub>
                    <m:r>
                      <a:rPr lang="en-US" sz="2000" b="0" i="1" u="none" strike="noStrike" baseline="0" smtClean="0">
                        <a:solidFill>
                          <a:srgbClr val="0000FF"/>
                        </a:solidFill>
                        <a:latin typeface="Cambria Math" panose="02040503050406030204" pitchFamily="18" charset="0"/>
                      </a:rPr>
                      <m:t>:</m:t>
                    </m:r>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𝜇</m:t>
                        </m:r>
                      </m:e>
                      <m:sub>
                        <m:r>
                          <a:rPr lang="en-US" sz="2000" b="0" i="1" u="none" strike="noStrike" baseline="0" smtClean="0">
                            <a:solidFill>
                              <a:srgbClr val="0000FF"/>
                            </a:solidFill>
                            <a:latin typeface="Cambria Math" panose="02040503050406030204" pitchFamily="18" charset="0"/>
                            <a:ea typeface="Cambria Math" panose="02040503050406030204" pitchFamily="18" charset="0"/>
                          </a:rPr>
                          <m:t>𝑖</m:t>
                        </m:r>
                      </m:sub>
                    </m:sSub>
                    <m:r>
                      <a:rPr lang="en-US" sz="2000" i="1">
                        <a:solidFill>
                          <a:srgbClr val="0000FF"/>
                        </a:solidFill>
                        <a:latin typeface="Cambria Math" panose="02040503050406030204" pitchFamily="18" charset="0"/>
                        <a:ea typeface="Cambria Math" panose="020405030504060302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ea typeface="Cambria Math" panose="02040503050406030204" pitchFamily="18" charset="0"/>
                          </a:rPr>
                          <m:t>𝜇</m:t>
                        </m:r>
                      </m:e>
                      <m:sub>
                        <m:r>
                          <a:rPr lang="en-US" sz="2000" b="0" i="1" smtClean="0">
                            <a:solidFill>
                              <a:srgbClr val="0000FF"/>
                            </a:solidFill>
                            <a:latin typeface="Cambria Math" panose="02040503050406030204" pitchFamily="18" charset="0"/>
                            <a:ea typeface="Cambria Math" panose="02040503050406030204" pitchFamily="18" charset="0"/>
                          </a:rPr>
                          <m:t>𝑗</m:t>
                        </m:r>
                      </m:sub>
                    </m:sSub>
                    <m:r>
                      <a:rPr lang="en-US" sz="2000" i="1">
                        <a:solidFill>
                          <a:srgbClr val="0000FF"/>
                        </a:solidFill>
                        <a:latin typeface="Cambria Math" panose="02040503050406030204" pitchFamily="18" charset="0"/>
                      </a:rPr>
                      <m:t> </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for some </a:t>
                </a:r>
                <a:r>
                  <a:rPr lang="en-US" sz="2000" b="0" i="0" u="none" strike="noStrike" baseline="0" dirty="0" err="1">
                    <a:solidFill>
                      <a:srgbClr val="0000FF"/>
                    </a:solidFill>
                    <a:latin typeface="Times New Roman" panose="02020603050405020304" pitchFamily="18" charset="0"/>
                    <a:cs typeface="Times New Roman" panose="02020603050405020304" pitchFamily="18" charset="0"/>
                  </a:rPr>
                  <a:t>i</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 and j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least two of the</a:t>
                </a:r>
                <a14:m>
                  <m:oMath xmlns:m="http://schemas.openxmlformats.org/officeDocument/2006/math">
                    <m:r>
                      <a:rPr lang="en-US" sz="2000" b="0" i="1" u="none" strike="noStrike" baseline="0" dirty="0" smtClean="0">
                        <a:solidFill>
                          <a:srgbClr val="000000"/>
                        </a:solidFill>
                        <a:latin typeface="Cambria Math" panose="02040503050406030204" pitchFamily="18" charset="0"/>
                      </a:rPr>
                      <m:t> </m:t>
                    </m:r>
                    <m:r>
                      <a:rPr lang="en-US" sz="2000" b="0" i="1" u="none" strike="noStrike" baseline="0" dirty="0" smtClean="0">
                        <a:solidFill>
                          <a:srgbClr val="000000"/>
                        </a:solidFill>
                        <a:latin typeface="Cambria Math" panose="02040503050406030204" pitchFamily="18" charset="0"/>
                      </a:rPr>
                      <m:t>𝑘</m:t>
                    </m:r>
                    <m:r>
                      <a:rPr lang="en-US" sz="2000" b="0" i="1" u="none" strike="noStrike" baseline="0" dirty="0" smtClean="0">
                        <a:solidFill>
                          <a:srgbClr val="000000"/>
                        </a:solidFill>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underlying population means are different or not all of</a:t>
                </a:r>
                <a:r>
                  <a:rPr lang="en-US" sz="2000" dirty="0">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underlying population means are the same/equal)</a:t>
                </a:r>
              </a:p>
              <a:p>
                <a:pPr marL="182880" indent="0" algn="l">
                  <a:buNone/>
                </a:pPr>
                <a:r>
                  <a:rPr lang="en-US" sz="2000" b="0" i="0" u="none" strike="noStrike" baseline="0" dirty="0">
                    <a:solidFill>
                      <a:srgbClr val="A10000"/>
                    </a:solidFill>
                    <a:latin typeface="Times New Roman" panose="02020603050405020304" pitchFamily="18" charset="0"/>
                    <a:cs typeface="Times New Roman" panose="02020603050405020304" pitchFamily="18" charset="0"/>
                  </a:rPr>
                  <a:t>Mathematically, these hypotheses are equivalent to the global F-test hypotheses in regression,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where we test the null hypothesis that all slope coefficients are equal to 0 </a:t>
                </a:r>
              </a:p>
              <a:p>
                <a:pPr algn="l"/>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rPr>
                          <m:t>𝐻</m:t>
                        </m:r>
                      </m:e>
                      <m:sub>
                        <m:r>
                          <a:rPr lang="en-US" sz="2000" b="0" i="1" u="none" strike="noStrike" baseline="0" smtClean="0">
                            <a:solidFill>
                              <a:srgbClr val="0000FF"/>
                            </a:solidFill>
                            <a:latin typeface="Cambria Math" panose="02040503050406030204" pitchFamily="18" charset="0"/>
                          </a:rPr>
                          <m:t>0</m:t>
                        </m:r>
                      </m:sub>
                    </m:sSub>
                    <m:r>
                      <a:rPr lang="en-US" sz="2000" b="0" i="1" u="none" strike="noStrike" baseline="0" smtClean="0">
                        <a:solidFill>
                          <a:srgbClr val="0000FF"/>
                        </a:solidFill>
                        <a:latin typeface="Cambria Math" panose="02040503050406030204" pitchFamily="18" charset="0"/>
                      </a:rPr>
                      <m:t>:</m:t>
                    </m:r>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𝛽</m:t>
                        </m:r>
                      </m:e>
                      <m:sub>
                        <m:r>
                          <a:rPr lang="en-US" sz="2000" b="0" i="1" u="none" strike="noStrike" baseline="0" smtClean="0">
                            <a:solidFill>
                              <a:srgbClr val="0000FF"/>
                            </a:solidFill>
                            <a:latin typeface="Cambria Math" panose="02040503050406030204" pitchFamily="18" charset="0"/>
                          </a:rPr>
                          <m:t>1</m:t>
                        </m:r>
                      </m:sub>
                    </m:sSub>
                    <m:r>
                      <a:rPr lang="en-US" sz="2000" b="0" i="1" u="none" strike="noStrike" baseline="0" smtClean="0">
                        <a:solidFill>
                          <a:srgbClr val="0000FF"/>
                        </a:solidFill>
                        <a:latin typeface="Cambria Math" panose="020405030504060302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smtClean="0">
                            <a:solidFill>
                              <a:srgbClr val="0000FF"/>
                            </a:solidFill>
                            <a:latin typeface="Cambria Math" panose="02040503050406030204" pitchFamily="18" charset="0"/>
                            <a:ea typeface="Cambria Math" panose="02040503050406030204" pitchFamily="18" charset="0"/>
                          </a:rPr>
                          <m:t>𝛽</m:t>
                        </m:r>
                      </m:e>
                      <m:sub>
                        <m:r>
                          <a:rPr lang="en-US" sz="2000" b="0" i="1" smtClean="0">
                            <a:solidFill>
                              <a:srgbClr val="0000FF"/>
                            </a:solidFill>
                            <a:latin typeface="Cambria Math" panose="02040503050406030204" pitchFamily="18" charset="0"/>
                            <a:ea typeface="Cambria Math" panose="02040503050406030204" pitchFamily="18" charset="0"/>
                          </a:rPr>
                          <m:t>2</m:t>
                        </m:r>
                      </m:sub>
                    </m:sSub>
                    <m:r>
                      <a:rPr lang="en-US" sz="2000" i="1">
                        <a:solidFill>
                          <a:srgbClr val="0000FF"/>
                        </a:solidFill>
                        <a:latin typeface="Cambria Math" panose="02040503050406030204" pitchFamily="18" charset="0"/>
                      </a:rPr>
                      <m:t> </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smtClean="0">
                            <a:solidFill>
                              <a:srgbClr val="0000FF"/>
                            </a:solidFill>
                            <a:latin typeface="Cambria Math" panose="02040503050406030204" pitchFamily="18" charset="0"/>
                            <a:ea typeface="Cambria Math" panose="02040503050406030204" pitchFamily="18" charset="0"/>
                          </a:rPr>
                          <m:t>𝛽</m:t>
                        </m:r>
                      </m:e>
                      <m:sub>
                        <m:r>
                          <a:rPr lang="en-US" sz="2000" b="0" i="1" smtClean="0">
                            <a:solidFill>
                              <a:srgbClr val="0000FF"/>
                            </a:solidFill>
                            <a:latin typeface="Cambria Math" panose="02040503050406030204" pitchFamily="18" charset="0"/>
                            <a:ea typeface="Cambria Math" panose="02040503050406030204" pitchFamily="18" charset="0"/>
                          </a:rPr>
                          <m:t>𝑘</m:t>
                        </m:r>
                      </m:sub>
                    </m:sSub>
                    <m:r>
                      <a:rPr lang="en-US" sz="2000" b="0" i="1" smtClean="0">
                        <a:solidFill>
                          <a:srgbClr val="0000FF"/>
                        </a:solidFill>
                        <a:latin typeface="Cambria Math" panose="02040503050406030204" pitchFamily="18" charset="0"/>
                        <a:ea typeface="Cambria Math" panose="02040503050406030204" pitchFamily="18" charset="0"/>
                      </a:rPr>
                      <m:t>=0</m:t>
                    </m:r>
                    <m:r>
                      <a:rPr lang="en-US" sz="2000" i="1">
                        <a:solidFill>
                          <a:srgbClr val="0000FF"/>
                        </a:solidFill>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versus </a:t>
                </a:r>
              </a:p>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alternative that at least one of the slope coefficients is different from zero</a:t>
                </a:r>
              </a:p>
              <a:p>
                <a:pPr marL="182880" indent="0" algn="l">
                  <a:buNone/>
                </a:pPr>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rPr>
                          <m:t>𝐻</m:t>
                        </m:r>
                      </m:e>
                      <m:sub>
                        <m:r>
                          <a:rPr lang="en-US" sz="2000" b="0" i="1" u="none" strike="noStrike" baseline="0" smtClean="0">
                            <a:solidFill>
                              <a:srgbClr val="0000FF"/>
                            </a:solidFill>
                            <a:latin typeface="Cambria Math" panose="02040503050406030204" pitchFamily="18" charset="0"/>
                          </a:rPr>
                          <m:t>1</m:t>
                        </m:r>
                      </m:sub>
                    </m:sSub>
                    <m:r>
                      <a:rPr lang="en-US" sz="2000" b="0" i="1" u="none" strike="noStrike" baseline="0" smtClean="0">
                        <a:solidFill>
                          <a:srgbClr val="0000FF"/>
                        </a:solidFill>
                        <a:latin typeface="Cambria Math" panose="02040503050406030204" pitchFamily="18" charset="0"/>
                      </a:rPr>
                      <m:t>:</m:t>
                    </m:r>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𝛽</m:t>
                        </m:r>
                      </m:e>
                      <m:sub>
                        <m:r>
                          <a:rPr lang="en-US" sz="2000" b="0" i="1" u="none" strike="noStrike" baseline="0" smtClean="0">
                            <a:solidFill>
                              <a:srgbClr val="0000FF"/>
                            </a:solidFill>
                            <a:latin typeface="Cambria Math" panose="02040503050406030204" pitchFamily="18" charset="0"/>
                            <a:ea typeface="Cambria Math" panose="02040503050406030204" pitchFamily="18" charset="0"/>
                          </a:rPr>
                          <m:t>𝑖</m:t>
                        </m:r>
                      </m:sub>
                    </m:sSub>
                    <m:r>
                      <a:rPr lang="en-US" sz="2000" b="0" i="1" u="none" strike="noStrike" baseline="0" smtClean="0">
                        <a:solidFill>
                          <a:srgbClr val="0000FF"/>
                        </a:solidFill>
                        <a:latin typeface="Cambria Math" panose="02040503050406030204" pitchFamily="18" charset="0"/>
                        <a:ea typeface="Cambria Math" panose="02040503050406030204" pitchFamily="18" charset="0"/>
                      </a:rPr>
                      <m:t>≠0</m:t>
                    </m:r>
                    <m:r>
                      <a:rPr lang="en-US" sz="2000" b="0" i="1" u="none" strike="noStrike" baseline="0" smtClean="0">
                        <a:solidFill>
                          <a:srgbClr val="0000FF"/>
                        </a:solidFill>
                        <a:latin typeface="Cambria Math" panose="02040503050406030204" pitchFamily="18" charset="0"/>
                      </a:rPr>
                      <m:t> </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for at least one </a:t>
                </a:r>
                <a14:m>
                  <m:oMath xmlns:m="http://schemas.openxmlformats.org/officeDocument/2006/math">
                    <m:r>
                      <a:rPr lang="en-US" sz="2000" b="0" i="1" u="none" strike="noStrike" baseline="0" dirty="0" smtClean="0">
                        <a:solidFill>
                          <a:srgbClr val="0000FF"/>
                        </a:solidFill>
                        <a:latin typeface="Cambria Math" panose="02040503050406030204" pitchFamily="18" charset="0"/>
                      </a:rPr>
                      <m:t>𝑖</m:t>
                    </m:r>
                  </m:oMath>
                </a14:m>
                <a:endParaRPr lang="en-US" sz="2000" b="0" i="0"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Given that the overall F-test for one-way ANOVA is equivalent to the global F-test for multiple linear regression </a:t>
                </a:r>
                <a:r>
                  <a:rPr lang="en-US" sz="2000" b="0" i="0" u="none" strike="noStrike" baseline="0" dirty="0">
                    <a:solidFill>
                      <a:srgbClr val="A10000"/>
                    </a:solidFill>
                    <a:latin typeface="Times New Roman" panose="02020603050405020304" pitchFamily="18" charset="0"/>
                    <a:cs typeface="Times New Roman" panose="02020603050405020304" pitchFamily="18" charset="0"/>
                  </a:rPr>
                  <a:t>(when dummy variables are used in the regression to represent group membership)</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the ANOVA table in each case is the same</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AC1E7C7D-0946-65A3-7FFD-FA963A347AB6}"/>
                  </a:ext>
                </a:extLst>
              </p:cNvPr>
              <p:cNvSpPr>
                <a:spLocks noGrp="1" noRot="1" noChangeAspect="1" noMove="1" noResize="1" noEditPoints="1" noAdjustHandles="1" noChangeArrowheads="1" noChangeShapeType="1" noTextEdit="1"/>
              </p:cNvSpPr>
              <p:nvPr>
                <p:ph type="body" sz="quarter" idx="10"/>
              </p:nvPr>
            </p:nvSpPr>
            <p:spPr>
              <a:xfrm>
                <a:off x="468312" y="1493837"/>
                <a:ext cx="9372600" cy="5029200"/>
              </a:xfrm>
              <a:blipFill>
                <a:blip r:embed="rId2"/>
                <a:stretch>
                  <a:fillRect t="-1091" r="-260" b="-9455"/>
                </a:stretch>
              </a:blipFill>
            </p:spPr>
            <p:txBody>
              <a:bodyPr/>
              <a:lstStyle/>
              <a:p>
                <a:r>
                  <a:rPr lang="en-US">
                    <a:noFill/>
                  </a:rPr>
                  <a:t> </a:t>
                </a:r>
              </a:p>
            </p:txBody>
          </p:sp>
        </mc:Fallback>
      </mc:AlternateContent>
    </p:spTree>
    <p:extLst>
      <p:ext uri="{BB962C8B-B14F-4D97-AF65-F5344CB8AC3E}">
        <p14:creationId xmlns:p14="http://schemas.microsoft.com/office/powerpoint/2010/main" val="736125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D4FC7-A367-4162-ECE7-06C08105B180}"/>
              </a:ext>
            </a:extLst>
          </p:cNvPr>
          <p:cNvSpPr>
            <a:spLocks noGrp="1"/>
          </p:cNvSpPr>
          <p:nvPr>
            <p:ph type="title"/>
          </p:nvPr>
        </p:nvSpPr>
        <p:spPr>
          <a:xfrm>
            <a:off x="315912" y="309562"/>
            <a:ext cx="9677400" cy="1260475"/>
          </a:xfrm>
        </p:spPr>
        <p:txBody>
          <a:bodyPr/>
          <a:lstStyle/>
          <a:p>
            <a:r>
              <a:rPr lang="en-US" dirty="0"/>
              <a:t>One-Way Analysis of Variance and 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1E7C7D-0946-65A3-7FFD-FA963A347AB6}"/>
                  </a:ext>
                </a:extLst>
              </p:cNvPr>
              <p:cNvSpPr>
                <a:spLocks noGrp="1"/>
              </p:cNvSpPr>
              <p:nvPr>
                <p:ph type="body" sz="quarter" idx="10"/>
              </p:nvPr>
            </p:nvSpPr>
            <p:spPr>
              <a:xfrm>
                <a:off x="468312" y="1493837"/>
                <a:ext cx="9372600" cy="5029200"/>
              </a:xfrm>
            </p:spPr>
            <p:txBody>
              <a:bodyPr/>
              <a:lstStyle/>
              <a:p>
                <a:pPr marL="182880" indent="0">
                  <a:buNone/>
                </a:pPr>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rPr>
                          <m:t>𝐻</m:t>
                        </m:r>
                      </m:e>
                      <m:sub>
                        <m:r>
                          <a:rPr lang="en-US" sz="2000" b="0" i="1" u="none" strike="noStrike" baseline="0" smtClean="0">
                            <a:solidFill>
                              <a:srgbClr val="0000FF"/>
                            </a:solidFill>
                            <a:latin typeface="Cambria Math" panose="02040503050406030204" pitchFamily="18" charset="0"/>
                          </a:rPr>
                          <m:t>0</m:t>
                        </m:r>
                      </m:sub>
                    </m:sSub>
                    <m:r>
                      <a:rPr lang="en-US" sz="2000" b="0" i="1" u="none" strike="noStrike" baseline="0" smtClean="0">
                        <a:solidFill>
                          <a:srgbClr val="0000FF"/>
                        </a:solidFill>
                        <a:latin typeface="Cambria Math" panose="02040503050406030204" pitchFamily="18" charset="0"/>
                      </a:rPr>
                      <m:t>:</m:t>
                    </m:r>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𝜇</m:t>
                        </m:r>
                      </m:e>
                      <m:sub>
                        <m:r>
                          <a:rPr lang="en-US" sz="2000" b="0" i="1" u="none" strike="noStrike" baseline="0" smtClean="0">
                            <a:solidFill>
                              <a:srgbClr val="0000FF"/>
                            </a:solidFill>
                            <a:latin typeface="Cambria Math" panose="02040503050406030204" pitchFamily="18" charset="0"/>
                          </a:rPr>
                          <m:t>1</m:t>
                        </m:r>
                      </m:sub>
                    </m:sSub>
                    <m:r>
                      <a:rPr lang="en-US" sz="2000" b="0" i="1" u="none" strike="noStrike" baseline="0" smtClean="0">
                        <a:solidFill>
                          <a:srgbClr val="0000FF"/>
                        </a:solidFill>
                        <a:latin typeface="Cambria Math" panose="020405030504060302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ea typeface="Cambria Math" panose="02040503050406030204" pitchFamily="18" charset="0"/>
                          </a:rPr>
                          <m:t>𝜇</m:t>
                        </m:r>
                      </m:e>
                      <m:sub>
                        <m:r>
                          <a:rPr lang="en-US" sz="2000" b="0" i="1" smtClean="0">
                            <a:solidFill>
                              <a:srgbClr val="0000FF"/>
                            </a:solidFill>
                            <a:latin typeface="Cambria Math" panose="02040503050406030204" pitchFamily="18" charset="0"/>
                            <a:ea typeface="Cambria Math" panose="02040503050406030204" pitchFamily="18" charset="0"/>
                          </a:rPr>
                          <m:t>2</m:t>
                        </m:r>
                      </m:sub>
                    </m:sSub>
                    <m:r>
                      <a:rPr lang="en-US" sz="2000" i="1">
                        <a:solidFill>
                          <a:srgbClr val="0000FF"/>
                        </a:solidFill>
                        <a:latin typeface="Cambria Math" panose="02040503050406030204" pitchFamily="18" charset="0"/>
                      </a:rPr>
                      <m:t> </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ea typeface="Cambria Math" panose="02040503050406030204" pitchFamily="18" charset="0"/>
                          </a:rPr>
                          <m:t>𝜇</m:t>
                        </m:r>
                      </m:e>
                      <m:sub>
                        <m:r>
                          <a:rPr lang="en-US" sz="2000" b="0" i="1" smtClean="0">
                            <a:solidFill>
                              <a:srgbClr val="0000FF"/>
                            </a:solidFill>
                            <a:latin typeface="Cambria Math" panose="02040503050406030204" pitchFamily="18" charset="0"/>
                            <a:ea typeface="Cambria Math" panose="02040503050406030204" pitchFamily="18" charset="0"/>
                          </a:rPr>
                          <m:t>𝑘</m:t>
                        </m:r>
                      </m:sub>
                    </m:sSub>
                    <m:r>
                      <a:rPr lang="en-US" sz="2000" i="1">
                        <a:solidFill>
                          <a:srgbClr val="0000FF"/>
                        </a:solidFill>
                        <a:latin typeface="Cambria Math" panose="02040503050406030204" pitchFamily="18" charset="0"/>
                      </a:rPr>
                      <m:t> </m:t>
                    </m:r>
                  </m:oMath>
                </a14:m>
                <a:endParaRPr lang="en-US" sz="2000" i="1" dirty="0">
                  <a:solidFill>
                    <a:srgbClr val="0000FF"/>
                  </a:solidFill>
                  <a:latin typeface="Cambria Math" panose="02040503050406030204" pitchFamily="18" charset="0"/>
                </a:endParaRPr>
              </a:p>
              <a:p>
                <a:pPr marL="182880" indent="0">
                  <a:buNone/>
                </a:pPr>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rPr>
                          <m:t>𝐻</m:t>
                        </m:r>
                      </m:e>
                      <m:sub>
                        <m:r>
                          <a:rPr lang="en-US" sz="2000" b="0" i="1" u="none" strike="noStrike" baseline="0" smtClean="0">
                            <a:solidFill>
                              <a:srgbClr val="0000FF"/>
                            </a:solidFill>
                            <a:latin typeface="Cambria Math" panose="02040503050406030204" pitchFamily="18" charset="0"/>
                          </a:rPr>
                          <m:t>1</m:t>
                        </m:r>
                      </m:sub>
                    </m:sSub>
                    <m:r>
                      <a:rPr lang="en-US" sz="2000" b="0" i="1" u="none" strike="noStrike" baseline="0" smtClean="0">
                        <a:solidFill>
                          <a:srgbClr val="0000FF"/>
                        </a:solidFill>
                        <a:latin typeface="Cambria Math" panose="02040503050406030204" pitchFamily="18" charset="0"/>
                      </a:rPr>
                      <m:t>:</m:t>
                    </m:r>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𝜇</m:t>
                        </m:r>
                      </m:e>
                      <m:sub>
                        <m:r>
                          <a:rPr lang="en-US" sz="2000" b="0" i="1" u="none" strike="noStrike" baseline="0" smtClean="0">
                            <a:solidFill>
                              <a:srgbClr val="0000FF"/>
                            </a:solidFill>
                            <a:latin typeface="Cambria Math" panose="02040503050406030204" pitchFamily="18" charset="0"/>
                            <a:ea typeface="Cambria Math" panose="02040503050406030204" pitchFamily="18" charset="0"/>
                          </a:rPr>
                          <m:t>𝑖</m:t>
                        </m:r>
                      </m:sub>
                    </m:sSub>
                    <m:r>
                      <a:rPr lang="en-US" sz="2000" i="1">
                        <a:solidFill>
                          <a:srgbClr val="0000FF"/>
                        </a:solidFill>
                        <a:latin typeface="Cambria Math" panose="02040503050406030204" pitchFamily="18" charset="0"/>
                        <a:ea typeface="Cambria Math" panose="020405030504060302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a:solidFill>
                              <a:srgbClr val="0000FF"/>
                            </a:solidFill>
                            <a:latin typeface="Cambria Math" panose="02040503050406030204" pitchFamily="18" charset="0"/>
                            <a:ea typeface="Cambria Math" panose="02040503050406030204" pitchFamily="18" charset="0"/>
                          </a:rPr>
                          <m:t>𝜇</m:t>
                        </m:r>
                      </m:e>
                      <m:sub>
                        <m:r>
                          <a:rPr lang="en-US" sz="2000" b="0" i="1" smtClean="0">
                            <a:solidFill>
                              <a:srgbClr val="0000FF"/>
                            </a:solidFill>
                            <a:latin typeface="Cambria Math" panose="02040503050406030204" pitchFamily="18" charset="0"/>
                            <a:ea typeface="Cambria Math" panose="02040503050406030204" pitchFamily="18" charset="0"/>
                          </a:rPr>
                          <m:t>𝑗</m:t>
                        </m:r>
                      </m:sub>
                    </m:sSub>
                    <m:r>
                      <a:rPr lang="en-US" sz="2000" i="1">
                        <a:solidFill>
                          <a:srgbClr val="0000FF"/>
                        </a:solidFill>
                        <a:latin typeface="Cambria Math" panose="02040503050406030204" pitchFamily="18" charset="0"/>
                      </a:rPr>
                      <m:t> </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for some </a:t>
                </a:r>
                <a:r>
                  <a:rPr lang="en-US" sz="2000" b="0" i="0" u="none" strike="noStrike" baseline="0" dirty="0" err="1">
                    <a:solidFill>
                      <a:srgbClr val="0000FF"/>
                    </a:solidFill>
                    <a:latin typeface="Times New Roman" panose="02020603050405020304" pitchFamily="18" charset="0"/>
                    <a:cs typeface="Times New Roman" panose="02020603050405020304" pitchFamily="18" charset="0"/>
                  </a:rPr>
                  <a:t>i</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 and j </a:t>
                </a:r>
              </a:p>
              <a:p>
                <a:pPr marL="182880" indent="0">
                  <a:buNone/>
                </a:pPr>
                <a:r>
                  <a:rPr lang="en-US" sz="2000" dirty="0">
                    <a:solidFill>
                      <a:schemeClr val="tx1"/>
                    </a:solidFill>
                    <a:latin typeface="Times New Roman" panose="02020603050405020304" pitchFamily="18" charset="0"/>
                    <a:cs typeface="Times New Roman" panose="02020603050405020304" pitchFamily="18" charset="0"/>
                  </a:rPr>
                  <a:t>Mathematically equivalent to</a:t>
                </a:r>
              </a:p>
              <a:p>
                <a:pPr marL="182880" indent="0">
                  <a:buNone/>
                </a:pPr>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rPr>
                          <m:t>𝐻</m:t>
                        </m:r>
                      </m:e>
                      <m:sub>
                        <m:r>
                          <a:rPr lang="en-US" sz="2000" b="0" i="1" u="none" strike="noStrike" baseline="0" smtClean="0">
                            <a:solidFill>
                              <a:srgbClr val="0000FF"/>
                            </a:solidFill>
                            <a:latin typeface="Cambria Math" panose="02040503050406030204" pitchFamily="18" charset="0"/>
                          </a:rPr>
                          <m:t>0</m:t>
                        </m:r>
                      </m:sub>
                    </m:sSub>
                    <m:r>
                      <a:rPr lang="en-US" sz="2000" b="0" i="1" u="none" strike="noStrike" baseline="0" smtClean="0">
                        <a:solidFill>
                          <a:srgbClr val="0000FF"/>
                        </a:solidFill>
                        <a:latin typeface="Cambria Math" panose="02040503050406030204" pitchFamily="18" charset="0"/>
                      </a:rPr>
                      <m:t>:</m:t>
                    </m:r>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𝛽</m:t>
                        </m:r>
                      </m:e>
                      <m:sub>
                        <m:r>
                          <a:rPr lang="en-US" sz="2000" b="0" i="1" u="none" strike="noStrike" baseline="0" smtClean="0">
                            <a:solidFill>
                              <a:srgbClr val="0000FF"/>
                            </a:solidFill>
                            <a:latin typeface="Cambria Math" panose="02040503050406030204" pitchFamily="18" charset="0"/>
                          </a:rPr>
                          <m:t>1</m:t>
                        </m:r>
                      </m:sub>
                    </m:sSub>
                    <m:r>
                      <a:rPr lang="en-US" sz="2000" b="0" i="1" u="none" strike="noStrike" baseline="0" smtClean="0">
                        <a:solidFill>
                          <a:srgbClr val="0000FF"/>
                        </a:solidFill>
                        <a:latin typeface="Cambria Math" panose="02040503050406030204" pitchFamily="18" charset="0"/>
                      </a:rPr>
                      <m:t>=</m:t>
                    </m:r>
                  </m:oMath>
                </a14:m>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smtClean="0">
                            <a:solidFill>
                              <a:srgbClr val="0000FF"/>
                            </a:solidFill>
                            <a:latin typeface="Cambria Math" panose="02040503050406030204" pitchFamily="18" charset="0"/>
                            <a:ea typeface="Cambria Math" panose="02040503050406030204" pitchFamily="18" charset="0"/>
                          </a:rPr>
                          <m:t>𝛽</m:t>
                        </m:r>
                      </m:e>
                      <m:sub>
                        <m:r>
                          <a:rPr lang="en-US" sz="2000" b="0" i="1" smtClean="0">
                            <a:solidFill>
                              <a:srgbClr val="0000FF"/>
                            </a:solidFill>
                            <a:latin typeface="Cambria Math" panose="02040503050406030204" pitchFamily="18" charset="0"/>
                            <a:ea typeface="Cambria Math" panose="02040503050406030204" pitchFamily="18" charset="0"/>
                          </a:rPr>
                          <m:t>2</m:t>
                        </m:r>
                      </m:sub>
                    </m:sSub>
                    <m:r>
                      <a:rPr lang="en-US" sz="2000" i="1">
                        <a:solidFill>
                          <a:srgbClr val="0000FF"/>
                        </a:solidFill>
                        <a:latin typeface="Cambria Math" panose="02040503050406030204" pitchFamily="18" charset="0"/>
                      </a:rPr>
                      <m:t> </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a:t>
                </a:r>
                <a:r>
                  <a:rPr lang="en-US" sz="2000" dirty="0">
                    <a:solidFill>
                      <a:srgbClr val="0000FF"/>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FF"/>
                            </a:solidFill>
                            <a:latin typeface="Cambria Math" panose="02040503050406030204" pitchFamily="18" charset="0"/>
                          </a:rPr>
                        </m:ctrlPr>
                      </m:sSubPr>
                      <m:e>
                        <m:r>
                          <a:rPr lang="en-US" sz="2000" i="1" smtClean="0">
                            <a:solidFill>
                              <a:srgbClr val="0000FF"/>
                            </a:solidFill>
                            <a:latin typeface="Cambria Math" panose="02040503050406030204" pitchFamily="18" charset="0"/>
                            <a:ea typeface="Cambria Math" panose="02040503050406030204" pitchFamily="18" charset="0"/>
                          </a:rPr>
                          <m:t>𝛽</m:t>
                        </m:r>
                      </m:e>
                      <m:sub>
                        <m:r>
                          <a:rPr lang="en-US" sz="2000" b="0" i="1" smtClean="0">
                            <a:solidFill>
                              <a:srgbClr val="0000FF"/>
                            </a:solidFill>
                            <a:latin typeface="Cambria Math" panose="02040503050406030204" pitchFamily="18" charset="0"/>
                            <a:ea typeface="Cambria Math" panose="02040503050406030204" pitchFamily="18" charset="0"/>
                          </a:rPr>
                          <m:t>𝑘</m:t>
                        </m:r>
                      </m:sub>
                    </m:sSub>
                    <m:r>
                      <a:rPr lang="en-US" sz="2000" b="0" i="1" smtClean="0">
                        <a:solidFill>
                          <a:srgbClr val="0000FF"/>
                        </a:solidFill>
                        <a:latin typeface="Cambria Math" panose="02040503050406030204" pitchFamily="18" charset="0"/>
                        <a:ea typeface="Cambria Math" panose="02040503050406030204" pitchFamily="18" charset="0"/>
                      </a:rPr>
                      <m:t>=0</m:t>
                    </m:r>
                    <m:r>
                      <a:rPr lang="en-US" sz="2000" i="1">
                        <a:solidFill>
                          <a:srgbClr val="0000FF"/>
                        </a:solidFill>
                        <a:latin typeface="Cambria Math" panose="02040503050406030204" pitchFamily="18" charset="0"/>
                      </a:rPr>
                      <m:t> </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versus the alternative that at least one of the slope coefficients is different from zero</a:t>
                </a:r>
              </a:p>
              <a:p>
                <a:pPr marL="182880" indent="0" algn="l">
                  <a:buNone/>
                </a:pPr>
                <a14:m>
                  <m:oMath xmlns:m="http://schemas.openxmlformats.org/officeDocument/2006/math">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rPr>
                          <m:t>𝐻</m:t>
                        </m:r>
                      </m:e>
                      <m:sub>
                        <m:r>
                          <a:rPr lang="en-US" sz="2000" b="0" i="1" u="none" strike="noStrike" baseline="0" smtClean="0">
                            <a:solidFill>
                              <a:srgbClr val="0000FF"/>
                            </a:solidFill>
                            <a:latin typeface="Cambria Math" panose="02040503050406030204" pitchFamily="18" charset="0"/>
                          </a:rPr>
                          <m:t>1</m:t>
                        </m:r>
                      </m:sub>
                    </m:sSub>
                    <m:r>
                      <a:rPr lang="en-US" sz="2000" b="0" i="1" u="none" strike="noStrike" baseline="0" smtClean="0">
                        <a:solidFill>
                          <a:srgbClr val="0000FF"/>
                        </a:solidFill>
                        <a:latin typeface="Cambria Math" panose="02040503050406030204" pitchFamily="18" charset="0"/>
                      </a:rPr>
                      <m:t>:</m:t>
                    </m:r>
                    <m:sSub>
                      <m:sSubPr>
                        <m:ctrlPr>
                          <a:rPr lang="en-US" sz="2000" b="0" i="1" u="none" strike="noStrike" baseline="0" smtClean="0">
                            <a:solidFill>
                              <a:srgbClr val="0000FF"/>
                            </a:solidFill>
                            <a:latin typeface="Cambria Math" panose="02040503050406030204" pitchFamily="18" charset="0"/>
                          </a:rPr>
                        </m:ctrlPr>
                      </m:sSubPr>
                      <m:e>
                        <m:r>
                          <a:rPr lang="en-US" sz="2000" b="0" i="1" u="none" strike="noStrike" baseline="0" smtClean="0">
                            <a:solidFill>
                              <a:srgbClr val="0000FF"/>
                            </a:solidFill>
                            <a:latin typeface="Cambria Math" panose="02040503050406030204" pitchFamily="18" charset="0"/>
                            <a:ea typeface="Cambria Math" panose="02040503050406030204" pitchFamily="18" charset="0"/>
                          </a:rPr>
                          <m:t>𝛽</m:t>
                        </m:r>
                      </m:e>
                      <m:sub>
                        <m:r>
                          <a:rPr lang="en-US" sz="2000" b="0" i="1" u="none" strike="noStrike" baseline="0" smtClean="0">
                            <a:solidFill>
                              <a:srgbClr val="0000FF"/>
                            </a:solidFill>
                            <a:latin typeface="Cambria Math" panose="02040503050406030204" pitchFamily="18" charset="0"/>
                            <a:ea typeface="Cambria Math" panose="02040503050406030204" pitchFamily="18" charset="0"/>
                          </a:rPr>
                          <m:t>𝑖</m:t>
                        </m:r>
                      </m:sub>
                    </m:sSub>
                    <m:r>
                      <a:rPr lang="en-US" sz="2000" b="0" i="1" u="none" strike="noStrike" baseline="0" smtClean="0">
                        <a:solidFill>
                          <a:srgbClr val="0000FF"/>
                        </a:solidFill>
                        <a:latin typeface="Cambria Math" panose="02040503050406030204" pitchFamily="18" charset="0"/>
                        <a:ea typeface="Cambria Math" panose="02040503050406030204" pitchFamily="18" charset="0"/>
                      </a:rPr>
                      <m:t>≠0</m:t>
                    </m:r>
                    <m:r>
                      <a:rPr lang="en-US" sz="2000" b="0" i="1" u="none" strike="noStrike" baseline="0" smtClean="0">
                        <a:solidFill>
                          <a:srgbClr val="0000FF"/>
                        </a:solidFill>
                        <a:latin typeface="Cambria Math" panose="02040503050406030204" pitchFamily="18" charset="0"/>
                      </a:rPr>
                      <m:t> </m:t>
                    </m:r>
                  </m:oMath>
                </a14:m>
                <a:r>
                  <a:rPr lang="en-US" sz="2000" b="0" i="0" u="none" strike="noStrike" baseline="0" dirty="0">
                    <a:solidFill>
                      <a:srgbClr val="0000FF"/>
                    </a:solidFill>
                    <a:latin typeface="Times New Roman" panose="02020603050405020304" pitchFamily="18" charset="0"/>
                    <a:cs typeface="Times New Roman" panose="02020603050405020304" pitchFamily="18" charset="0"/>
                  </a:rPr>
                  <a:t>for at least one </a:t>
                </a:r>
                <a14:m>
                  <m:oMath xmlns:m="http://schemas.openxmlformats.org/officeDocument/2006/math">
                    <m:r>
                      <a:rPr lang="en-US" sz="2000" b="0" i="1" u="none" strike="noStrike" baseline="0" dirty="0" smtClean="0">
                        <a:solidFill>
                          <a:srgbClr val="0000FF"/>
                        </a:solidFill>
                        <a:latin typeface="Cambria Math" panose="02040503050406030204" pitchFamily="18" charset="0"/>
                      </a:rPr>
                      <m:t>𝑖</m:t>
                    </m:r>
                  </m:oMath>
                </a14:m>
                <a:endParaRPr lang="en-US" sz="2000" b="0" i="0" u="none" strike="noStrike" baseline="0" dirty="0">
                  <a:solidFill>
                    <a:srgbClr val="0000FF"/>
                  </a:solidFill>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This also means that the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sum of squares between and the sum of squares within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from the </a:t>
                </a:r>
                <a:r>
                  <a:rPr lang="en-US" sz="2000" b="0" i="0" u="none" strike="noStrike" baseline="0" dirty="0">
                    <a:solidFill>
                      <a:srgbClr val="006400"/>
                    </a:solidFill>
                    <a:latin typeface="Times New Roman" panose="02020603050405020304" pitchFamily="18" charset="0"/>
                    <a:cs typeface="Times New Roman" panose="02020603050405020304" pitchFamily="18" charset="0"/>
                  </a:rPr>
                  <a:t>one-way ANOVA model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are equivalent to the </a:t>
                </a:r>
                <a:r>
                  <a:rPr lang="en-US" sz="2000" b="0" i="0" u="none" strike="noStrike" baseline="0" dirty="0">
                    <a:solidFill>
                      <a:srgbClr val="FF0000"/>
                    </a:solidFill>
                    <a:latin typeface="Times New Roman" panose="02020603050405020304" pitchFamily="18" charset="0"/>
                    <a:cs typeface="Times New Roman" panose="02020603050405020304" pitchFamily="18" charset="0"/>
                  </a:rPr>
                  <a:t>regression </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sum of squares and the </a:t>
                </a:r>
                <a:r>
                  <a:rPr lang="en-US" sz="2000" b="0" i="0" u="none" strike="noStrike" baseline="0" dirty="0">
                    <a:solidFill>
                      <a:srgbClr val="FF0000"/>
                    </a:solidFill>
                    <a:latin typeface="Times New Roman" panose="02020603050405020304" pitchFamily="18" charset="0"/>
                    <a:cs typeface="Times New Roman" panose="02020603050405020304" pitchFamily="18" charset="0"/>
                  </a:rPr>
                  <a:t>residual</a:t>
                </a:r>
                <a:r>
                  <a:rPr lang="en-US" sz="2000" b="0" i="0" u="none" strike="noStrike" baseline="0" dirty="0">
                    <a:solidFill>
                      <a:srgbClr val="0000FF"/>
                    </a:solidFill>
                    <a:latin typeface="Times New Roman" panose="02020603050405020304" pitchFamily="18" charset="0"/>
                    <a:cs typeface="Times New Roman" panose="02020603050405020304" pitchFamily="18" charset="0"/>
                  </a:rPr>
                  <a:t> sum of squares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respectively.</a:t>
                </a:r>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AC1E7C7D-0946-65A3-7FFD-FA963A347AB6}"/>
                  </a:ext>
                </a:extLst>
              </p:cNvPr>
              <p:cNvSpPr>
                <a:spLocks noGrp="1" noRot="1" noChangeAspect="1" noMove="1" noResize="1" noEditPoints="1" noAdjustHandles="1" noChangeArrowheads="1" noChangeShapeType="1" noTextEdit="1"/>
              </p:cNvSpPr>
              <p:nvPr>
                <p:ph type="body" sz="quarter" idx="10"/>
              </p:nvPr>
            </p:nvSpPr>
            <p:spPr>
              <a:xfrm>
                <a:off x="468312" y="1493837"/>
                <a:ext cx="9372600" cy="5029200"/>
              </a:xfrm>
              <a:blipFill>
                <a:blip r:embed="rId2"/>
                <a:stretch>
                  <a:fillRect t="-1091" r="-19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7E83F2C-A031-ABB4-D572-1595D68A1C35}"/>
              </a:ext>
            </a:extLst>
          </p:cNvPr>
          <p:cNvPicPr>
            <a:picLocks noChangeAspect="1"/>
          </p:cNvPicPr>
          <p:nvPr/>
        </p:nvPicPr>
        <p:blipFill>
          <a:blip r:embed="rId3"/>
          <a:stretch>
            <a:fillRect/>
          </a:stretch>
        </p:blipFill>
        <p:spPr>
          <a:xfrm>
            <a:off x="3701290" y="1341437"/>
            <a:ext cx="2678044" cy="1905000"/>
          </a:xfrm>
          <a:prstGeom prst="rect">
            <a:avLst/>
          </a:prstGeom>
        </p:spPr>
      </p:pic>
      <p:pic>
        <p:nvPicPr>
          <p:cNvPr id="5" name="Picture 4">
            <a:extLst>
              <a:ext uri="{FF2B5EF4-FFF2-40B4-BE49-F238E27FC236}">
                <a16:creationId xmlns:a16="http://schemas.microsoft.com/office/drawing/2014/main" id="{D6F7E0A8-788E-DF6A-5674-EB55D2DE0396}"/>
              </a:ext>
            </a:extLst>
          </p:cNvPr>
          <p:cNvPicPr>
            <a:picLocks noChangeAspect="1"/>
          </p:cNvPicPr>
          <p:nvPr/>
        </p:nvPicPr>
        <p:blipFill>
          <a:blip r:embed="rId4"/>
          <a:stretch>
            <a:fillRect/>
          </a:stretch>
        </p:blipFill>
        <p:spPr>
          <a:xfrm>
            <a:off x="6902399" y="1491072"/>
            <a:ext cx="3014713" cy="1538574"/>
          </a:xfrm>
          <a:prstGeom prst="rect">
            <a:avLst/>
          </a:prstGeom>
        </p:spPr>
      </p:pic>
      <p:pic>
        <p:nvPicPr>
          <p:cNvPr id="6" name="Picture 5">
            <a:extLst>
              <a:ext uri="{FF2B5EF4-FFF2-40B4-BE49-F238E27FC236}">
                <a16:creationId xmlns:a16="http://schemas.microsoft.com/office/drawing/2014/main" id="{814C8529-7630-DA57-9E64-ED78CE1ADFAF}"/>
              </a:ext>
            </a:extLst>
          </p:cNvPr>
          <p:cNvPicPr>
            <a:picLocks noChangeAspect="1"/>
          </p:cNvPicPr>
          <p:nvPr/>
        </p:nvPicPr>
        <p:blipFill>
          <a:blip r:embed="rId5"/>
          <a:stretch>
            <a:fillRect/>
          </a:stretch>
        </p:blipFill>
        <p:spPr>
          <a:xfrm>
            <a:off x="392112" y="5854126"/>
            <a:ext cx="4876800" cy="1410069"/>
          </a:xfrm>
          <a:prstGeom prst="rect">
            <a:avLst/>
          </a:prstGeom>
        </p:spPr>
      </p:pic>
    </p:spTree>
    <p:extLst>
      <p:ext uri="{BB962C8B-B14F-4D97-AF65-F5344CB8AC3E}">
        <p14:creationId xmlns:p14="http://schemas.microsoft.com/office/powerpoint/2010/main" val="3559072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B97A-BACB-4EB4-6E35-605B1DBCC763}"/>
              </a:ext>
            </a:extLst>
          </p:cNvPr>
          <p:cNvSpPr>
            <a:spLocks noGrp="1"/>
          </p:cNvSpPr>
          <p:nvPr>
            <p:ph type="title"/>
          </p:nvPr>
        </p:nvSpPr>
        <p:spPr/>
        <p:txBody>
          <a:bodyPr/>
          <a:lstStyle/>
          <a:p>
            <a:r>
              <a:rPr lang="en-US" dirty="0"/>
              <a:t>The Golf Ball Example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60C80965-CA40-FA8F-AFF9-3F5A8AFEA2F6}"/>
                  </a:ext>
                </a:extLst>
              </p:cNvPr>
              <p:cNvSpPr>
                <a:spLocks noGrp="1"/>
              </p:cNvSpPr>
              <p:nvPr>
                <p:ph type="body" sz="quarter" idx="10"/>
              </p:nvPr>
            </p:nvSpPr>
            <p:spPr>
              <a:xfrm>
                <a:off x="239713" y="1417637"/>
                <a:ext cx="9372600" cy="5029200"/>
              </a:xfrm>
            </p:spPr>
            <p:txBody>
              <a:bodyPr/>
              <a:lstStyle/>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In the golf ball example, the one-way ANOVA table was as follows:</a:t>
                </a:r>
              </a:p>
              <a:p>
                <a:pPr marL="182880" indent="0" algn="l">
                  <a:buNone/>
                </a:pPr>
                <a:endParaRPr lang="en-US" sz="2000" b="0" i="0" u="none" strike="noStrike" baseline="0" dirty="0">
                  <a:latin typeface="Times New Roman" panose="02020603050405020304" pitchFamily="18" charset="0"/>
                  <a:cs typeface="Times New Roman" panose="02020603050405020304" pitchFamily="18" charset="0"/>
                </a:endParaRPr>
              </a:p>
              <a:p>
                <a:pPr marL="182880" indent="0" algn="l">
                  <a:buNone/>
                </a:pPr>
                <a:endParaRPr lang="en-US" sz="2000" dirty="0">
                  <a:latin typeface="Times New Roman" panose="02020603050405020304" pitchFamily="18" charset="0"/>
                  <a:cs typeface="Times New Roman" panose="02020603050405020304" pitchFamily="18" charset="0"/>
                </a:endParaRPr>
              </a:p>
              <a:p>
                <a:pPr marL="182880" indent="0" algn="l">
                  <a:buNone/>
                </a:pPr>
                <a:endParaRPr lang="en-US" sz="2000" dirty="0">
                  <a:latin typeface="Times New Roman" panose="02020603050405020304" pitchFamily="18" charset="0"/>
                  <a:cs typeface="Times New Roman" panose="02020603050405020304" pitchFamily="18" charset="0"/>
                </a:endParaRPr>
              </a:p>
              <a:p>
                <a:pPr marL="182880" indent="0" algn="l">
                  <a:buNone/>
                </a:pPr>
                <a:endParaRPr lang="en-US" sz="2000" b="0" i="0" u="none" strike="noStrike" baseline="0" dirty="0">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Let us we create dummy variables for 2 of the 3 brands, for example, for the Nike and Titleist brands, and ran a regression predicting distance from these two dummy variables.</a:t>
                </a:r>
              </a:p>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The regression model in this case that is equivalent to the above one-way ANOVA model is given by</a:t>
                </a:r>
              </a:p>
              <a:p>
                <a:pPr marL="182880" indent="0">
                  <a:buNone/>
                </a:pPr>
                <a14:m>
                  <m:oMathPara xmlns:m="http://schemas.openxmlformats.org/officeDocument/2006/math">
                    <m:oMathParaPr>
                      <m:jc m:val="left"/>
                    </m:oMathParaPr>
                    <m:oMath xmlns:m="http://schemas.openxmlformats.org/officeDocument/2006/math">
                      <m:r>
                        <a:rPr lang="en-US" sz="2000" b="0" i="1" smtClean="0">
                          <a:solidFill>
                            <a:srgbClr val="0000FF"/>
                          </a:solidFill>
                          <a:latin typeface="Cambria Math" panose="02040503050406030204" pitchFamily="18" charset="0"/>
                          <a:cs typeface="Times New Roman" panose="02020603050405020304" pitchFamily="18" charset="0"/>
                        </a:rPr>
                        <m:t>𝑦</m:t>
                      </m:r>
                      <m:r>
                        <a:rPr lang="en-US" sz="2000" b="0" i="1" smtClean="0">
                          <a:solidFill>
                            <a:srgbClr val="0000FF"/>
                          </a:solidFill>
                          <a:latin typeface="Cambria Math" panose="02040503050406030204" pitchFamily="18" charset="0"/>
                          <a:cs typeface="Times New Roman" panose="02020603050405020304" pitchFamily="18" charset="0"/>
                        </a:rPr>
                        <m:t>=</m:t>
                      </m:r>
                      <m:sSub>
                        <m:sSubPr>
                          <m:ctrlPr>
                            <a:rPr lang="en-US" sz="2000" b="0" i="1" smtClean="0">
                              <a:solidFill>
                                <a:srgbClr val="0000FF"/>
                              </a:solidFill>
                              <a:latin typeface="Cambria Math" panose="02040503050406030204" pitchFamily="18" charset="0"/>
                              <a:cs typeface="Times New Roman" panose="02020603050405020304" pitchFamily="18" charset="0"/>
                            </a:rPr>
                          </m:ctrlPr>
                        </m:sSubPr>
                        <m:e>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0000FF"/>
                              </a:solidFill>
                              <a:latin typeface="Cambria Math" panose="02040503050406030204" pitchFamily="18" charset="0"/>
                              <a:cs typeface="Times New Roman" panose="02020603050405020304" pitchFamily="18" charset="0"/>
                            </a:rPr>
                            <m:t>0</m:t>
                          </m:r>
                        </m:sub>
                      </m:sSub>
                      <m:r>
                        <a:rPr lang="en-US" sz="2000" b="0" i="1" smtClean="0">
                          <a:solidFill>
                            <a:srgbClr val="0000FF"/>
                          </a:solidFill>
                          <a:latin typeface="Cambria Math" panose="02040503050406030204" pitchFamily="18" charset="0"/>
                          <a:cs typeface="Times New Roman" panose="02020603050405020304" pitchFamily="18" charset="0"/>
                        </a:rPr>
                        <m:t>+</m:t>
                      </m:r>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𝑁𝑖𝑘𝑒</m:t>
                          </m:r>
                        </m:sub>
                      </m:sSub>
                      <m:r>
                        <a:rPr lang="en-US" sz="2000" b="0" i="1" smtClean="0">
                          <a:solidFill>
                            <a:srgbClr val="0000FF"/>
                          </a:solidFill>
                          <a:latin typeface="Cambria Math" panose="02040503050406030204" pitchFamily="18" charset="0"/>
                          <a:cs typeface="Times New Roman" panose="02020603050405020304" pitchFamily="18" charset="0"/>
                        </a:rPr>
                        <m:t>𝑔𝑟𝑜𝑢𝑝</m:t>
                      </m:r>
                      <m:r>
                        <a:rPr lang="en-US" sz="2000" b="0" i="1" baseline="-25000" smtClean="0">
                          <a:solidFill>
                            <a:srgbClr val="0000FF"/>
                          </a:solidFill>
                          <a:latin typeface="Cambria Math" panose="02040503050406030204" pitchFamily="18" charset="0"/>
                          <a:cs typeface="Times New Roman" panose="02020603050405020304" pitchFamily="18" charset="0"/>
                        </a:rPr>
                        <m:t>𝑁𝑖𝑘𝑒</m:t>
                      </m:r>
                      <m:sSub>
                        <m:sSubPr>
                          <m:ctrlPr>
                            <a:rPr lang="en-US" sz="2000" i="1">
                              <a:solidFill>
                                <a:srgbClr val="0000FF"/>
                              </a:solidFill>
                              <a:latin typeface="Cambria Math" panose="02040503050406030204" pitchFamily="18" charset="0"/>
                              <a:cs typeface="Times New Roman" panose="02020603050405020304" pitchFamily="18" charset="0"/>
                            </a:rPr>
                          </m:ctrlPr>
                        </m:sSubPr>
                        <m:e>
                          <m:r>
                            <a:rPr lang="en-US" sz="2000" b="0" i="1" smtClean="0">
                              <a:solidFill>
                                <a:srgbClr val="0000FF"/>
                              </a:solidFill>
                              <a:latin typeface="Cambria Math" panose="02040503050406030204" pitchFamily="18" charset="0"/>
                              <a:cs typeface="Times New Roman" panose="02020603050405020304" pitchFamily="18" charset="0"/>
                            </a:rPr>
                            <m:t>+</m:t>
                          </m:r>
                          <m:r>
                            <a:rPr lang="en-US" sz="2000" i="1">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𝛽</m:t>
                          </m:r>
                        </m:e>
                        <m:sub>
                          <m:r>
                            <a:rPr lang="en-US" sz="2000" b="0" i="1"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𝑇𝑖𝑡𝑙𝑒𝑖𝑠𝑡</m:t>
                          </m:r>
                        </m:sub>
                      </m:sSub>
                      <m:r>
                        <a:rPr lang="en-US" sz="2000" i="1">
                          <a:solidFill>
                            <a:srgbClr val="0000FF"/>
                          </a:solidFill>
                          <a:latin typeface="Cambria Math" panose="02040503050406030204" pitchFamily="18" charset="0"/>
                          <a:cs typeface="Times New Roman" panose="02020603050405020304" pitchFamily="18" charset="0"/>
                        </a:rPr>
                        <m:t>𝑔𝑟𝑜𝑢𝑝</m:t>
                      </m:r>
                      <m:r>
                        <a:rPr lang="en-US" sz="2000" b="0" i="1" baseline="-25000" smtClean="0">
                          <a:solidFill>
                            <a:srgbClr val="0000FF"/>
                          </a:solidFill>
                          <a:latin typeface="Cambria Math" panose="02040503050406030204" pitchFamily="18" charset="0"/>
                          <a:cs typeface="Times New Roman" panose="02020603050405020304" pitchFamily="18" charset="0"/>
                        </a:rPr>
                        <m:t>𝑇𝑖𝑡𝑙𝑒𝑖𝑠𝑡</m:t>
                      </m:r>
                      <m:r>
                        <a:rPr lang="en-US" sz="2000" b="0" i="1" smtClean="0">
                          <a:solidFill>
                            <a:srgbClr val="0000FF"/>
                          </a:solidFill>
                          <a:latin typeface="Cambria Math" panose="02040503050406030204" pitchFamily="18" charset="0"/>
                          <a:cs typeface="Times New Roman" panose="02020603050405020304" pitchFamily="18" charset="0"/>
                        </a:rPr>
                        <m:t>+</m:t>
                      </m:r>
                      <m:r>
                        <a:rPr lang="en-US" sz="2000" b="0" i="1" smtClean="0">
                          <a:solidFill>
                            <a:srgbClr val="0000FF"/>
                          </a:solidFill>
                          <a:latin typeface="Cambria Math" panose="02040503050406030204" pitchFamily="18" charset="0"/>
                          <a:cs typeface="Times New Roman" panose="02020603050405020304" pitchFamily="18" charset="0"/>
                        </a:rPr>
                        <m:t>𝑒</m:t>
                      </m:r>
                    </m:oMath>
                  </m:oMathPara>
                </a14:m>
                <a:endParaRPr lang="en-US" sz="2000" dirty="0">
                  <a:solidFill>
                    <a:srgbClr val="0000FF"/>
                  </a:solidFill>
                  <a:latin typeface="Times New Roman" panose="02020603050405020304" pitchFamily="18" charset="0"/>
                  <a:cs typeface="Times New Roman" panose="02020603050405020304" pitchFamily="18" charset="0"/>
                </a:endParaRPr>
              </a:p>
              <a:p>
                <a:pPr marL="182880" indent="0" algn="l">
                  <a:buNone/>
                </a:pPr>
                <a:r>
                  <a:rPr lang="en-US" sz="2000" b="0" i="0" u="none" strike="noStrike" baseline="0" dirty="0">
                    <a:latin typeface="Times New Roman" panose="02020603050405020304" pitchFamily="18" charset="0"/>
                    <a:cs typeface="Times New Roman" panose="02020603050405020304" pitchFamily="18" charset="0"/>
                  </a:rPr>
                  <a:t>where </a:t>
                </a:r>
                <a14:m>
                  <m:oMath xmlns:m="http://schemas.openxmlformats.org/officeDocument/2006/math">
                    <m:r>
                      <a:rPr lang="en-US" sz="2000" b="0" i="1" u="none" strike="noStrike" baseline="0" dirty="0" smtClean="0">
                        <a:latin typeface="Cambria Math" panose="02040503050406030204" pitchFamily="18" charset="0"/>
                      </a:rPr>
                      <m:t>𝑔𝑟𝑜𝑢𝑝</m:t>
                    </m:r>
                    <m:r>
                      <a:rPr lang="en-US" sz="2000" b="0" i="1" u="none" strike="noStrike" baseline="-25000" dirty="0" err="1" smtClean="0">
                        <a:latin typeface="Cambria Math" panose="02040503050406030204" pitchFamily="18" charset="0"/>
                      </a:rPr>
                      <m:t>𝑖</m:t>
                    </m:r>
                  </m:oMath>
                </a14:m>
                <a:r>
                  <a:rPr lang="en-US" sz="2000" b="0" i="0" u="none" strike="noStrike" baseline="0" dirty="0">
                    <a:latin typeface="Times New Roman" panose="02020603050405020304" pitchFamily="18" charset="0"/>
                    <a:cs typeface="Times New Roman" panose="02020603050405020304" pitchFamily="18" charset="0"/>
                  </a:rPr>
                  <a:t> is a dummy variable indicating whether or not the observation is of brand </a:t>
                </a:r>
                <a14:m>
                  <m:oMath xmlns:m="http://schemas.openxmlformats.org/officeDocument/2006/math">
                    <m:r>
                      <a:rPr lang="en-US" sz="2000" b="0" i="1" u="none" strike="noStrike" dirty="0" smtClean="0">
                        <a:latin typeface="Cambria Math" panose="02040503050406030204" pitchFamily="18" charset="0"/>
                      </a:rPr>
                      <m:t>𝑖</m:t>
                    </m:r>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3" name="Text Placeholder 2">
                <a:extLst>
                  <a:ext uri="{FF2B5EF4-FFF2-40B4-BE49-F238E27FC236}">
                    <a16:creationId xmlns:a16="http://schemas.microsoft.com/office/drawing/2014/main" id="{60C80965-CA40-FA8F-AFF9-3F5A8AFEA2F6}"/>
                  </a:ext>
                </a:extLst>
              </p:cNvPr>
              <p:cNvSpPr>
                <a:spLocks noGrp="1" noRot="1" noChangeAspect="1" noMove="1" noResize="1" noEditPoints="1" noAdjustHandles="1" noChangeArrowheads="1" noChangeShapeType="1" noTextEdit="1"/>
              </p:cNvSpPr>
              <p:nvPr>
                <p:ph type="body" sz="quarter" idx="10"/>
              </p:nvPr>
            </p:nvSpPr>
            <p:spPr>
              <a:xfrm>
                <a:off x="239713" y="1417637"/>
                <a:ext cx="9372600" cy="5029200"/>
              </a:xfrm>
              <a:blipFill>
                <a:blip r:embed="rId2"/>
                <a:stretch>
                  <a:fillRect t="-1091" r="-1430" b="-872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2CFF44C-AB62-CCC7-331D-F0FC227D3721}"/>
              </a:ext>
            </a:extLst>
          </p:cNvPr>
          <p:cNvPicPr>
            <a:picLocks noChangeAspect="1"/>
          </p:cNvPicPr>
          <p:nvPr/>
        </p:nvPicPr>
        <p:blipFill>
          <a:blip r:embed="rId3"/>
          <a:stretch>
            <a:fillRect/>
          </a:stretch>
        </p:blipFill>
        <p:spPr>
          <a:xfrm>
            <a:off x="544512" y="1836368"/>
            <a:ext cx="4876800" cy="1410069"/>
          </a:xfrm>
          <a:prstGeom prst="rect">
            <a:avLst/>
          </a:prstGeom>
        </p:spPr>
      </p:pic>
    </p:spTree>
    <p:extLst>
      <p:ext uri="{BB962C8B-B14F-4D97-AF65-F5344CB8AC3E}">
        <p14:creationId xmlns:p14="http://schemas.microsoft.com/office/powerpoint/2010/main" val="136860014"/>
      </p:ext>
    </p:extLst>
  </p:cSld>
  <p:clrMapOvr>
    <a:masterClrMapping/>
  </p:clrMapOvr>
</p:sld>
</file>

<file path=ppt/theme/theme1.xml><?xml version="1.0" encoding="utf-8"?>
<a:theme xmlns:a="http://schemas.openxmlformats.org/drawingml/2006/main" name="comp128">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XX_template.pptx" id="{4006D69A-F14A-44FB-A2C8-1B84E2E55AAE}" vid="{A978607D-FE39-4C08-B864-E85741C5937C}"/>
    </a:ext>
  </a:extLst>
</a:theme>
</file>

<file path=ppt/theme/theme2.xml><?xml version="1.0" encoding="utf-8"?>
<a:theme xmlns:a="http://schemas.openxmlformats.org/drawingml/2006/main" name="comp128 titl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omic Sans MS"/>
        <a:ea typeface="msmincho"/>
        <a:cs typeface="msmincho"/>
      </a:majorFont>
      <a:minorFont>
        <a:latin typeface="Comic Sans MS"/>
        <a:ea typeface="msmincho"/>
        <a:cs typeface="msmincho"/>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8000"/>
          </a:lnSpc>
          <a:spcBef>
            <a:spcPct val="0"/>
          </a:spcBef>
          <a:spcAft>
            <a:spcPct val="0"/>
          </a:spcAft>
          <a:buClr>
            <a:srgbClr val="000000"/>
          </a:buClr>
          <a:buSzPct val="100000"/>
          <a:buFont typeface="Times New Roman" pitchFamily="16" charset="0"/>
          <a:buNone/>
          <a:tabLst/>
          <a:defRPr kumimoji="0" lang="en-US" sz="2400" b="0" i="0" u="none" strike="noStrike" cap="none" normalizeH="0" baseline="0" smtClean="0">
            <a:ln>
              <a:noFill/>
            </a:ln>
            <a:effectLst/>
            <a:latin typeface="Bitstream Vera Serif"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ctureXX_template.pptx" id="{4006D69A-F14A-44FB-A2C8-1B84E2E55AAE}" vid="{63A125F5-0240-4705-A4F0-F187C339EFE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comp1000</Template>
  <TotalTime>11839</TotalTime>
  <Words>3229</Words>
  <Application>Microsoft Office PowerPoint</Application>
  <PresentationFormat>Custom</PresentationFormat>
  <Paragraphs>199</Paragraphs>
  <Slides>38</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38</vt:i4>
      </vt:variant>
    </vt:vector>
  </HeadingPairs>
  <TitlesOfParts>
    <vt:vector size="50" baseType="lpstr">
      <vt:lpstr>Bitstream Vera Serif</vt:lpstr>
      <vt:lpstr>Arial</vt:lpstr>
      <vt:lpstr>Cambria Math</vt:lpstr>
      <vt:lpstr>Comic Sans MS</vt:lpstr>
      <vt:lpstr>Consolas</vt:lpstr>
      <vt:lpstr>Georgia</vt:lpstr>
      <vt:lpstr>Tahoma</vt:lpstr>
      <vt:lpstr>Times New Roman</vt:lpstr>
      <vt:lpstr>Verdana</vt:lpstr>
      <vt:lpstr>Wingdings</vt:lpstr>
      <vt:lpstr>comp128</vt:lpstr>
      <vt:lpstr>comp128 title</vt:lpstr>
      <vt:lpstr> MET CS 555 – Foundations of Machine Learning  Lecture 10: ANOVA and Regression, ANCOVA </vt:lpstr>
      <vt:lpstr>Study Guide</vt:lpstr>
      <vt:lpstr>PowerPoint Presentation</vt:lpstr>
      <vt:lpstr>One-Way Analysis of Variance and Regression</vt:lpstr>
      <vt:lpstr>One-Way Analysis of Variance and Regression</vt:lpstr>
      <vt:lpstr>One-Way Analysis of Variance and Regression</vt:lpstr>
      <vt:lpstr>One-Way Analysis of Variance and Regression</vt:lpstr>
      <vt:lpstr>One-Way Analysis of Variance and Regression</vt:lpstr>
      <vt:lpstr>The Golf Ball Example</vt:lpstr>
      <vt:lpstr>The Golf Ball Example – R Commands</vt:lpstr>
      <vt:lpstr>PowerPoint Presentation</vt:lpstr>
      <vt:lpstr>Pairwise Comparisons – t-test</vt:lpstr>
      <vt:lpstr>PowerPoint Presentation</vt:lpstr>
      <vt:lpstr>One-way Analysis of Covariance (ANCOVA)</vt:lpstr>
      <vt:lpstr>One-way Analysis of Covariance (ANCOVA)</vt:lpstr>
      <vt:lpstr>One-way Analysis of Covariance (ANCOVA)</vt:lpstr>
      <vt:lpstr>One-way Analysis of Covariance (ANCOVA)</vt:lpstr>
      <vt:lpstr>One-Way ANCOVA - Inferencing</vt:lpstr>
      <vt:lpstr>One-Way ANCOVA - Inferencing</vt:lpstr>
      <vt:lpstr>One-Way ANCOVA – Least-squares means or LS means</vt:lpstr>
      <vt:lpstr>One-way ANCOVA</vt:lpstr>
      <vt:lpstr>An Example: One-way ANCOVA</vt:lpstr>
      <vt:lpstr>PowerPoint Presentation</vt:lpstr>
      <vt:lpstr>Two-way Analysis of Variance</vt:lpstr>
      <vt:lpstr>Two-way Analysis of Variance</vt:lpstr>
      <vt:lpstr>Two-way Analysis of Variance</vt:lpstr>
      <vt:lpstr>Two-way Analysis of Variance</vt:lpstr>
      <vt:lpstr>Interaction</vt:lpstr>
      <vt:lpstr>Interaction</vt:lpstr>
      <vt:lpstr>Interaction</vt:lpstr>
      <vt:lpstr>Interaction</vt:lpstr>
      <vt:lpstr>Interaction Plots</vt:lpstr>
      <vt:lpstr>Interaction</vt:lpstr>
      <vt:lpstr>Interaction</vt:lpstr>
      <vt:lpstr>Exercise</vt:lpstr>
      <vt:lpstr>PowerPoint Presentation</vt:lpstr>
      <vt:lpstr>Two-way Analysis of Variance</vt:lpstr>
      <vt:lpstr>An Example: Two-way Analysis of Variance</vt:lpstr>
    </vt:vector>
  </TitlesOfParts>
  <Company>Wentworth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 COMP1000</dc:title>
  <dc:creator>Wiseman, Charles</dc:creator>
  <cp:lastModifiedBy>Hongsheng Wu</cp:lastModifiedBy>
  <cp:revision>34</cp:revision>
  <cp:lastPrinted>1601-01-01T00:00:00Z</cp:lastPrinted>
  <dcterms:created xsi:type="dcterms:W3CDTF">2015-09-01T19:09:10Z</dcterms:created>
  <dcterms:modified xsi:type="dcterms:W3CDTF">2023-11-12T23:47:20Z</dcterms:modified>
</cp:coreProperties>
</file>