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57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74686" autoAdjust="0"/>
  </p:normalViewPr>
  <p:slideViewPr>
    <p:cSldViewPr snapToGrid="0">
      <p:cViewPr varScale="1">
        <p:scale>
          <a:sx n="55" d="100"/>
          <a:sy n="55" d="100"/>
        </p:scale>
        <p:origin x="1278" y="7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85B27-240D-4039-99AE-2665CF48E62F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796B-85A4-406C-8AD2-8390D85C3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6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44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9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3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1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01EE-3E99-4FB3-9998-2969A18BC72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e.it-academy.by/Examples/SPAnavig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fe.it-academy.by/Examples/BeforeUnloadText.html" TargetMode="External"/><Relationship Id="rId4" Type="http://schemas.openxmlformats.org/officeDocument/2006/relationships/hyperlink" Target="http://fe.it-academy.by/Examples/SPAnavigation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ionmedia/page.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rasimir/navigo" TargetMode="External"/><Relationship Id="rId4" Type="http://schemas.openxmlformats.org/officeDocument/2006/relationships/hyperlink" Target="https://github.com/millermedeiros/crossroads.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rasimirtsonev.com/blog/article/A-modern-JavaScript-router-in-100-lines-history-api-pushState-hash-ur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rasimirtsonev.com/blog/article/deep-dive-into-client-side-routing-navigo-pushstate-ha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064" y="1043189"/>
            <a:ext cx="10625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ТЕМА </a:t>
            </a:r>
            <a:r>
              <a:rPr lang="en-US" sz="4400" dirty="0"/>
              <a:t>D</a:t>
            </a:r>
            <a:r>
              <a:rPr lang="ru-RU" sz="4400" dirty="0" smtClean="0"/>
              <a:t>.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en-US" sz="4400" dirty="0" smtClean="0"/>
              <a:t>SPA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57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SPA</a:t>
            </a:r>
          </a:p>
          <a:p>
            <a:endParaRPr lang="en-US" sz="4400" dirty="0"/>
          </a:p>
          <a:p>
            <a:r>
              <a:rPr lang="ru-RU" sz="3200" dirty="0" smtClean="0"/>
              <a:t>веб-приложение </a:t>
            </a:r>
            <a:r>
              <a:rPr lang="ru-RU" sz="3200" dirty="0"/>
              <a:t>или веб-сайт, использующий единственный HTML-документ как оболочку для всех веб-страниц и организующий взаимодействие с пользователем через динамически подгружаемые HTML, CSS, </a:t>
            </a:r>
            <a:r>
              <a:rPr lang="en-US" sz="3200" dirty="0" smtClean="0"/>
              <a:t>JS</a:t>
            </a:r>
            <a:r>
              <a:rPr lang="ru-RU" sz="3200" dirty="0" smtClean="0"/>
              <a:t>, </a:t>
            </a:r>
            <a:r>
              <a:rPr lang="ru-RU" sz="3200" dirty="0"/>
              <a:t>обычно посредством AJAX.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4813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SPA</a:t>
            </a:r>
            <a:r>
              <a:rPr lang="ru-RU" sz="4400" dirty="0" smtClean="0"/>
              <a:t> решает следующие задачи</a:t>
            </a:r>
            <a:endParaRPr lang="en-US" sz="4400" dirty="0" smtClean="0"/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/>
              <a:t>к</a:t>
            </a:r>
            <a:r>
              <a:rPr lang="ru-RU" sz="3200" dirty="0" smtClean="0"/>
              <a:t>лиентская навигация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/>
              <a:t>з</a:t>
            </a:r>
            <a:r>
              <a:rPr lang="ru-RU" sz="3200" dirty="0" smtClean="0"/>
              <a:t>агрузка скриптов необходимых для инициализации приложения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 err="1" smtClean="0"/>
              <a:t>п</a:t>
            </a:r>
            <a:r>
              <a:rPr lang="ru-RU" sz="3200" dirty="0" err="1" smtClean="0"/>
              <a:t>одгрузка</a:t>
            </a:r>
            <a:r>
              <a:rPr lang="ru-RU" sz="3200" dirty="0" smtClean="0"/>
              <a:t> модулей по требованию</a:t>
            </a:r>
            <a:r>
              <a:rPr lang="en-US" sz="3200" dirty="0" smtClean="0"/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/>
              <a:t>х</a:t>
            </a:r>
            <a:r>
              <a:rPr lang="ru-RU" sz="3200" dirty="0" smtClean="0"/>
              <a:t>ранение</a:t>
            </a:r>
            <a:r>
              <a:rPr lang="en-US" sz="3200" dirty="0" smtClean="0"/>
              <a:t> </a:t>
            </a:r>
            <a:r>
              <a:rPr lang="ru-RU" sz="3200" dirty="0" smtClean="0"/>
              <a:t>состояния, работы пользователя в к</a:t>
            </a:r>
            <a:r>
              <a:rPr lang="ru-RU" sz="3200" dirty="0"/>
              <a:t>э</a:t>
            </a:r>
            <a:r>
              <a:rPr lang="ru-RU" sz="3200" dirty="0" smtClean="0"/>
              <a:t>ше браузера или в </a:t>
            </a:r>
            <a:r>
              <a:rPr lang="en-US" sz="3200" dirty="0" smtClean="0"/>
              <a:t>Web Storage;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/>
              <a:t>скрипты и стили должны быть определены в одном месте проекта – на единственной </a:t>
            </a:r>
            <a:r>
              <a:rPr lang="ru-RU" sz="3200" dirty="0" err="1"/>
              <a:t>web</a:t>
            </a:r>
            <a:r>
              <a:rPr lang="ru-RU" sz="3200" dirty="0"/>
              <a:t>-странице.</a:t>
            </a:r>
            <a:endParaRPr lang="ru-RU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474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Client Routing. </a:t>
            </a:r>
            <a:r>
              <a:rPr lang="ru-RU" sz="4400" dirty="0" smtClean="0"/>
              <a:t>Клиентская навигация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ru-RU" sz="3200" dirty="0">
                <a:hlinkClick r:id="rId3"/>
              </a:rPr>
              <a:t>пример (в закладке - полный JSON состояния)</a:t>
            </a:r>
            <a:r>
              <a:rPr lang="ru-RU" sz="3200" dirty="0"/>
              <a:t> </a:t>
            </a:r>
            <a:endParaRPr lang="en-US" sz="4400" dirty="0"/>
          </a:p>
          <a:p>
            <a:endParaRPr lang="en-US" sz="3200" dirty="0" smtClean="0"/>
          </a:p>
          <a:p>
            <a:r>
              <a:rPr lang="ru-RU" sz="3200" dirty="0">
                <a:hlinkClick r:id="rId4"/>
              </a:rPr>
              <a:t>пример (свой формат закладок)</a:t>
            </a:r>
            <a:r>
              <a:rPr lang="ru-RU" sz="3200" dirty="0"/>
              <a:t> 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>
                <a:hlinkClick r:id="rId5"/>
              </a:rPr>
              <a:t>пример предупреждения о </a:t>
            </a:r>
            <a:r>
              <a:rPr lang="ru-RU" sz="3200" dirty="0" err="1">
                <a:hlinkClick r:id="rId5"/>
              </a:rPr>
              <a:t>несохранённых</a:t>
            </a:r>
            <a:r>
              <a:rPr lang="ru-RU" sz="3200" dirty="0">
                <a:hlinkClick r:id="rId5"/>
              </a:rPr>
              <a:t> изменениях при уходе со страницы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927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Client Routing. </a:t>
            </a:r>
            <a:r>
              <a:rPr lang="ru-RU" sz="4400" dirty="0" smtClean="0"/>
              <a:t>Библиотеки</a:t>
            </a:r>
          </a:p>
          <a:p>
            <a:endParaRPr lang="ru-RU" sz="4400" dirty="0"/>
          </a:p>
          <a:p>
            <a:r>
              <a:rPr lang="en-US" sz="4400" dirty="0" smtClean="0">
                <a:hlinkClick r:id="rId3"/>
              </a:rPr>
              <a:t>page.js</a:t>
            </a:r>
            <a:endParaRPr lang="en-US" sz="4400" dirty="0" smtClean="0"/>
          </a:p>
          <a:p>
            <a:r>
              <a:rPr lang="en-US" sz="4400" dirty="0" smtClean="0">
                <a:hlinkClick r:id="rId4"/>
              </a:rPr>
              <a:t>crossroads.js</a:t>
            </a:r>
            <a:endParaRPr lang="en-US" sz="4400" dirty="0" smtClean="0"/>
          </a:p>
          <a:p>
            <a:r>
              <a:rPr lang="en-US" sz="4400" dirty="0" smtClean="0">
                <a:hlinkClick r:id="rId5"/>
              </a:rPr>
              <a:t>n</a:t>
            </a:r>
            <a:r>
              <a:rPr lang="en-US" sz="4400" dirty="0" smtClean="0">
                <a:hlinkClick r:id="rId5"/>
              </a:rPr>
              <a:t>avigo.js</a:t>
            </a:r>
            <a:endParaRPr lang="en-US" sz="4400" dirty="0" smtClean="0"/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5907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Client Routing. </a:t>
            </a:r>
            <a:r>
              <a:rPr lang="ru-RU" sz="4400" dirty="0" smtClean="0"/>
              <a:t>Статьи</a:t>
            </a:r>
          </a:p>
          <a:p>
            <a:endParaRPr lang="ru-RU" sz="4400" dirty="0"/>
          </a:p>
          <a:p>
            <a:r>
              <a:rPr lang="en-US" sz="4400" dirty="0">
                <a:hlinkClick r:id="rId3"/>
              </a:rPr>
              <a:t>A modern JavaScript router in 100 </a:t>
            </a:r>
            <a:r>
              <a:rPr lang="en-US" sz="4400" dirty="0" smtClean="0">
                <a:hlinkClick r:id="rId3"/>
              </a:rPr>
              <a:t>lines</a:t>
            </a:r>
            <a:endParaRPr lang="ru-RU" sz="4400" dirty="0" smtClean="0"/>
          </a:p>
          <a:p>
            <a:r>
              <a:rPr lang="en-US" sz="4400" dirty="0">
                <a:hlinkClick r:id="rId4"/>
              </a:rPr>
              <a:t>D</a:t>
            </a:r>
            <a:r>
              <a:rPr lang="en-US" sz="4400" dirty="0" smtClean="0">
                <a:hlinkClick r:id="rId4"/>
              </a:rPr>
              <a:t>eep </a:t>
            </a:r>
            <a:r>
              <a:rPr lang="en-US" sz="4400" dirty="0">
                <a:hlinkClick r:id="rId4"/>
              </a:rPr>
              <a:t>dive into client-side </a:t>
            </a:r>
            <a:r>
              <a:rPr lang="en-US" sz="4400" dirty="0" smtClean="0">
                <a:hlinkClick r:id="rId4"/>
              </a:rPr>
              <a:t>routing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4685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121</Words>
  <Application>Microsoft Office PowerPoint</Application>
  <PresentationFormat>Widescreen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Bronishevsky, Vladislav</dc:creator>
  <cp:lastModifiedBy>Bronishevsky, Vladislav</cp:lastModifiedBy>
  <cp:revision>216</cp:revision>
  <dcterms:created xsi:type="dcterms:W3CDTF">2017-03-26T11:04:31Z</dcterms:created>
  <dcterms:modified xsi:type="dcterms:W3CDTF">2017-04-18T21:04:21Z</dcterms:modified>
</cp:coreProperties>
</file>