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sldIdLst>
    <p:sldId id="257" r:id="rId2"/>
    <p:sldId id="265" r:id="rId3"/>
  </p:sldIdLst>
  <p:sldSz cx="12192000" cy="6858000"/>
  <p:notesSz cx="6858000" cy="9144000"/>
  <p:embeddedFontLst>
    <p:embeddedFont>
      <p:font typeface="Calibri Light" panose="020F0302020204030204" pitchFamily="34" charset="0"/>
      <p:regular r:id="rId5"/>
      <p:italic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74686" autoAdjust="0"/>
  </p:normalViewPr>
  <p:slideViewPr>
    <p:cSldViewPr snapToGrid="0">
      <p:cViewPr varScale="1">
        <p:scale>
          <a:sx n="55" d="100"/>
          <a:sy n="55" d="100"/>
        </p:scale>
        <p:origin x="1278" y="7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85B27-240D-4039-99AE-2665CF48E62F}" type="datetimeFigureOut">
              <a:rPr lang="ru-RU" smtClean="0"/>
              <a:t>21.04.2017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5796B-85A4-406C-8AD2-8390D85C3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660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757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21.04.2017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49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21.04.2017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29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21.04.2017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26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21.04.2017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27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21.04.2017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58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21.04.2017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33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21.04.2017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82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21.04.2017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03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21.04.2017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74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21.04.2017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61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21.04.2017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8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301EE-3E99-4FB3-9998-2969A18BC72A}" type="datetimeFigureOut">
              <a:rPr lang="ru-RU" smtClean="0"/>
              <a:t>21.04.2017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49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learn.jquery.com/using-jquery-core/jquery-object/" TargetMode="External"/><Relationship Id="rId13" Type="http://schemas.openxmlformats.org/officeDocument/2006/relationships/hyperlink" Target="http://learn.jquery.com/using-jquery-core/iterating/" TargetMode="External"/><Relationship Id="rId3" Type="http://schemas.openxmlformats.org/officeDocument/2006/relationships/hyperlink" Target="https://code.jquery.com/" TargetMode="External"/><Relationship Id="rId7" Type="http://schemas.openxmlformats.org/officeDocument/2006/relationships/hyperlink" Target="http://learn.jquery.com/using-jquery-core/manipulating-elements/" TargetMode="External"/><Relationship Id="rId12" Type="http://schemas.openxmlformats.org/officeDocument/2006/relationships/hyperlink" Target="http://learn.jquery.com/using-jquery-core/utility-method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learn.jquery.com/using-jquery-core/working-with-selections/" TargetMode="External"/><Relationship Id="rId11" Type="http://schemas.openxmlformats.org/officeDocument/2006/relationships/hyperlink" Target="http://learn.jquery.com/using-jquery-core/data-methods/" TargetMode="External"/><Relationship Id="rId5" Type="http://schemas.openxmlformats.org/officeDocument/2006/relationships/hyperlink" Target="http://learn.jquery.com/using-jquery-core/selecting-elements/" TargetMode="External"/><Relationship Id="rId15" Type="http://schemas.openxmlformats.org/officeDocument/2006/relationships/hyperlink" Target="http://learn.jquery.com/events/event-basics/" TargetMode="External"/><Relationship Id="rId10" Type="http://schemas.openxmlformats.org/officeDocument/2006/relationships/hyperlink" Target="http://learn.jquery.com/using-jquery-core/css-styling-dimensions/" TargetMode="External"/><Relationship Id="rId4" Type="http://schemas.openxmlformats.org/officeDocument/2006/relationships/hyperlink" Target="http://sizzlejs.com/" TargetMode="External"/><Relationship Id="rId9" Type="http://schemas.openxmlformats.org/officeDocument/2006/relationships/hyperlink" Target="http://learn.jquery.com/using-jquery-core/traversing/" TargetMode="External"/><Relationship Id="rId14" Type="http://schemas.openxmlformats.org/officeDocument/2006/relationships/hyperlink" Target="http://learn.jquery.com/using-jquery-core/faq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1064" y="1043189"/>
            <a:ext cx="106250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ТЕМА </a:t>
            </a:r>
            <a:r>
              <a:rPr lang="en-US" sz="4400" dirty="0"/>
              <a:t>E</a:t>
            </a:r>
            <a:r>
              <a:rPr lang="ru-RU" sz="4400" dirty="0" smtClean="0"/>
              <a:t>.</a:t>
            </a:r>
            <a:r>
              <a:rPr lang="ru-RU" sz="4400" dirty="0" smtClean="0"/>
              <a:t/>
            </a:r>
            <a:br>
              <a:rPr lang="ru-RU" sz="4400" dirty="0" smtClean="0"/>
            </a:br>
            <a:r>
              <a:rPr lang="en-US" sz="4400" dirty="0"/>
              <a:t>j</a:t>
            </a:r>
            <a:r>
              <a:rPr lang="en-US" sz="4400" dirty="0" smtClean="0"/>
              <a:t>Query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95741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3915" y="281849"/>
            <a:ext cx="10625071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jQuery</a:t>
            </a:r>
          </a:p>
          <a:p>
            <a:endParaRPr lang="en-US" sz="400" dirty="0"/>
          </a:p>
          <a:p>
            <a:r>
              <a:rPr lang="ru-RU" sz="2800" dirty="0" smtClean="0">
                <a:hlinkClick r:id="rId3"/>
              </a:rPr>
              <a:t>подключение</a:t>
            </a:r>
            <a:endParaRPr lang="ru-RU" sz="2800" dirty="0"/>
          </a:p>
          <a:p>
            <a:r>
              <a:rPr lang="ru-RU" sz="2800" dirty="0" err="1" smtClean="0">
                <a:hlinkClick r:id="rId4"/>
              </a:rPr>
              <a:t>sizzle</a:t>
            </a:r>
            <a:endParaRPr lang="ru-RU" sz="2800" dirty="0"/>
          </a:p>
          <a:p>
            <a:r>
              <a:rPr lang="ru-RU" sz="2800" dirty="0" smtClean="0">
                <a:hlinkClick r:id="rId5"/>
              </a:rPr>
              <a:t>наборы. Выборка элементов</a:t>
            </a:r>
            <a:endParaRPr lang="ru-RU" sz="2800" dirty="0"/>
          </a:p>
          <a:p>
            <a:r>
              <a:rPr lang="ru-RU" sz="2800" dirty="0">
                <a:hlinkClick r:id="rId6"/>
              </a:rPr>
              <a:t>работа с </a:t>
            </a:r>
            <a:r>
              <a:rPr lang="ru-RU" sz="2800" dirty="0" smtClean="0">
                <a:hlinkClick r:id="rId6"/>
              </a:rPr>
              <a:t>наборами</a:t>
            </a:r>
            <a:endParaRPr lang="ru-RU" sz="2800" dirty="0"/>
          </a:p>
          <a:p>
            <a:r>
              <a:rPr lang="ru-RU" sz="2800" dirty="0">
                <a:hlinkClick r:id="rId7"/>
              </a:rPr>
              <a:t>манипуляция </a:t>
            </a:r>
            <a:r>
              <a:rPr lang="ru-RU" sz="2800" dirty="0" smtClean="0">
                <a:hlinkClick r:id="rId7"/>
              </a:rPr>
              <a:t>элементами</a:t>
            </a:r>
            <a:endParaRPr lang="ru-RU" sz="2800" dirty="0"/>
          </a:p>
          <a:p>
            <a:r>
              <a:rPr lang="ru-RU" sz="2800" dirty="0" err="1">
                <a:hlinkClick r:id="rId8"/>
              </a:rPr>
              <a:t>JQuery</a:t>
            </a:r>
            <a:r>
              <a:rPr lang="ru-RU" sz="2800" dirty="0">
                <a:hlinkClick r:id="rId8"/>
              </a:rPr>
              <a:t> </a:t>
            </a:r>
            <a:r>
              <a:rPr lang="ru-RU" sz="2800" dirty="0" err="1">
                <a:hlinkClick r:id="rId8"/>
              </a:rPr>
              <a:t>Object</a:t>
            </a:r>
            <a:r>
              <a:rPr lang="ru-RU" sz="2800" dirty="0">
                <a:hlinkClick r:id="rId8"/>
              </a:rPr>
              <a:t> </a:t>
            </a:r>
            <a:r>
              <a:rPr lang="ru-RU" sz="2800" dirty="0" err="1">
                <a:hlinkClick r:id="rId8"/>
              </a:rPr>
              <a:t>vs</a:t>
            </a:r>
            <a:r>
              <a:rPr lang="ru-RU" sz="2800" dirty="0">
                <a:hlinkClick r:id="rId8"/>
              </a:rPr>
              <a:t> DOM </a:t>
            </a:r>
            <a:r>
              <a:rPr lang="en-US" sz="2800" dirty="0" err="1" smtClean="0">
                <a:hlinkClick r:id="rId8"/>
              </a:rPr>
              <a:t>O</a:t>
            </a:r>
            <a:r>
              <a:rPr lang="ru-RU" sz="2800" dirty="0" err="1" smtClean="0">
                <a:hlinkClick r:id="rId8"/>
              </a:rPr>
              <a:t>bject</a:t>
            </a:r>
            <a:endParaRPr lang="ru-RU" sz="2800" dirty="0"/>
          </a:p>
          <a:p>
            <a:r>
              <a:rPr lang="ru-RU" sz="2800" dirty="0" smtClean="0">
                <a:hlinkClick r:id="rId9"/>
              </a:rPr>
              <a:t>навигация </a:t>
            </a:r>
            <a:r>
              <a:rPr lang="ru-RU" sz="2800" dirty="0">
                <a:hlinkClick r:id="rId9"/>
              </a:rPr>
              <a:t>в DOM </a:t>
            </a:r>
            <a:r>
              <a:rPr lang="ru-RU" sz="2800" dirty="0" smtClean="0">
                <a:hlinkClick r:id="rId9"/>
              </a:rPr>
              <a:t>дереве</a:t>
            </a:r>
            <a:endParaRPr lang="ru-RU" sz="2800" dirty="0"/>
          </a:p>
          <a:p>
            <a:r>
              <a:rPr lang="ru-RU" sz="2800" dirty="0">
                <a:hlinkClick r:id="rId10"/>
              </a:rPr>
              <a:t>CSS стили </a:t>
            </a:r>
            <a:r>
              <a:rPr lang="ru-RU" sz="2800" dirty="0" smtClean="0">
                <a:hlinkClick r:id="rId10"/>
              </a:rPr>
              <a:t>и размерности</a:t>
            </a:r>
            <a:endParaRPr lang="ru-RU" sz="2800" dirty="0"/>
          </a:p>
          <a:p>
            <a:r>
              <a:rPr lang="ru-RU" sz="2800" dirty="0" err="1" smtClean="0">
                <a:hlinkClick r:id="rId11"/>
              </a:rPr>
              <a:t>Data</a:t>
            </a:r>
            <a:r>
              <a:rPr lang="ru-RU" sz="2800" dirty="0" smtClean="0">
                <a:hlinkClick r:id="rId11"/>
              </a:rPr>
              <a:t>-атрибуты</a:t>
            </a:r>
            <a:endParaRPr lang="ru-RU" sz="2800" dirty="0"/>
          </a:p>
          <a:p>
            <a:r>
              <a:rPr lang="ru-RU" sz="2800" dirty="0" smtClean="0">
                <a:hlinkClick r:id="rId12"/>
              </a:rPr>
              <a:t>методы-утилиты</a:t>
            </a:r>
            <a:endParaRPr lang="ru-RU" sz="2800" dirty="0"/>
          </a:p>
          <a:p>
            <a:r>
              <a:rPr lang="ru-RU" sz="2800" dirty="0">
                <a:hlinkClick r:id="rId13"/>
              </a:rPr>
              <a:t>$.</a:t>
            </a:r>
            <a:r>
              <a:rPr lang="ru-RU" sz="2800" dirty="0" err="1">
                <a:hlinkClick r:id="rId13"/>
              </a:rPr>
              <a:t>each</a:t>
            </a:r>
            <a:r>
              <a:rPr lang="ru-RU" sz="2800" dirty="0">
                <a:hlinkClick r:id="rId13"/>
              </a:rPr>
              <a:t> </a:t>
            </a:r>
            <a:r>
              <a:rPr lang="ru-RU" sz="2800" dirty="0" err="1">
                <a:hlinkClick r:id="rId13"/>
              </a:rPr>
              <a:t>and</a:t>
            </a:r>
            <a:r>
              <a:rPr lang="ru-RU" sz="2800" dirty="0">
                <a:hlinkClick r:id="rId13"/>
              </a:rPr>
              <a:t> .</a:t>
            </a:r>
            <a:r>
              <a:rPr lang="ru-RU" sz="2800" dirty="0" err="1">
                <a:hlinkClick r:id="rId13"/>
              </a:rPr>
              <a:t>each</a:t>
            </a:r>
            <a:r>
              <a:rPr lang="ru-RU" sz="2800" dirty="0">
                <a:hlinkClick r:id="rId13"/>
              </a:rPr>
              <a:t>, $.</a:t>
            </a:r>
            <a:r>
              <a:rPr lang="ru-RU" sz="2800" dirty="0" err="1">
                <a:hlinkClick r:id="rId13"/>
              </a:rPr>
              <a:t>map</a:t>
            </a:r>
            <a:r>
              <a:rPr lang="ru-RU" sz="2800" dirty="0">
                <a:hlinkClick r:id="rId13"/>
              </a:rPr>
              <a:t> </a:t>
            </a:r>
            <a:r>
              <a:rPr lang="ru-RU" sz="2800" dirty="0" err="1">
                <a:hlinkClick r:id="rId13"/>
              </a:rPr>
              <a:t>and</a:t>
            </a:r>
            <a:r>
              <a:rPr lang="ru-RU" sz="2800" dirty="0">
                <a:hlinkClick r:id="rId13"/>
              </a:rPr>
              <a:t> .</a:t>
            </a:r>
            <a:r>
              <a:rPr lang="ru-RU" sz="2800" dirty="0" err="1" smtClean="0">
                <a:hlinkClick r:id="rId13"/>
              </a:rPr>
              <a:t>map</a:t>
            </a:r>
            <a:endParaRPr lang="ru-RU" sz="2800" dirty="0"/>
          </a:p>
          <a:p>
            <a:r>
              <a:rPr lang="en-US" sz="2800" dirty="0" smtClean="0">
                <a:hlinkClick r:id="rId14"/>
              </a:rPr>
              <a:t>FAQ</a:t>
            </a:r>
            <a:endParaRPr lang="ru-RU" sz="2800" dirty="0"/>
          </a:p>
          <a:p>
            <a:r>
              <a:rPr lang="en-US" sz="2800" dirty="0">
                <a:hlinkClick r:id="rId15"/>
              </a:rPr>
              <a:t>c</a:t>
            </a:r>
            <a:r>
              <a:rPr lang="ru-RU" sz="2800" dirty="0" err="1" smtClean="0">
                <a:hlinkClick r:id="rId15"/>
              </a:rPr>
              <a:t>обытия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148132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46</Words>
  <Application>Microsoft Office PowerPoint</Application>
  <PresentationFormat>Widescreen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 Light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Bronishevsky, Vladislav</dc:creator>
  <cp:lastModifiedBy>Bronishevsky, Vladislav</cp:lastModifiedBy>
  <cp:revision>217</cp:revision>
  <dcterms:created xsi:type="dcterms:W3CDTF">2017-03-26T11:04:31Z</dcterms:created>
  <dcterms:modified xsi:type="dcterms:W3CDTF">2017-04-20T21:44:25Z</dcterms:modified>
</cp:coreProperties>
</file>