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7" r:id="rId4"/>
    <p:sldId id="259" r:id="rId5"/>
    <p:sldId id="260" r:id="rId7"/>
    <p:sldId id="269" r:id="rId8"/>
    <p:sldId id="277" r:id="rId9"/>
    <p:sldId id="263" r:id="rId10"/>
    <p:sldId id="283" r:id="rId11"/>
    <p:sldId id="284" r:id="rId12"/>
    <p:sldId id="281" r:id="rId13"/>
    <p:sldId id="282" r:id="rId14"/>
    <p:sldId id="272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68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8" Type="http://schemas.openxmlformats.org/officeDocument/2006/relationships/tags" Target="../tags/tag167.xml"/><Relationship Id="rId167" Type="http://schemas.openxmlformats.org/officeDocument/2006/relationships/tags" Target="../tags/tag166.xml"/><Relationship Id="rId166" Type="http://schemas.openxmlformats.org/officeDocument/2006/relationships/tags" Target="../tags/tag165.xml"/><Relationship Id="rId165" Type="http://schemas.openxmlformats.org/officeDocument/2006/relationships/tags" Target="../tags/tag164.xml"/><Relationship Id="rId164" Type="http://schemas.openxmlformats.org/officeDocument/2006/relationships/tags" Target="../tags/tag163.xml"/><Relationship Id="rId163" Type="http://schemas.openxmlformats.org/officeDocument/2006/relationships/tags" Target="../tags/tag162.xml"/><Relationship Id="rId162" Type="http://schemas.openxmlformats.org/officeDocument/2006/relationships/tags" Target="../tags/tag161.xml"/><Relationship Id="rId161" Type="http://schemas.openxmlformats.org/officeDocument/2006/relationships/tags" Target="../tags/tag160.xml"/><Relationship Id="rId160" Type="http://schemas.openxmlformats.org/officeDocument/2006/relationships/tags" Target="../tags/tag159.xml"/><Relationship Id="rId16" Type="http://schemas.openxmlformats.org/officeDocument/2006/relationships/tags" Target="../tags/tag15.xml"/><Relationship Id="rId159" Type="http://schemas.openxmlformats.org/officeDocument/2006/relationships/tags" Target="../tags/tag158.xml"/><Relationship Id="rId158" Type="http://schemas.openxmlformats.org/officeDocument/2006/relationships/tags" Target="../tags/tag157.xml"/><Relationship Id="rId157" Type="http://schemas.openxmlformats.org/officeDocument/2006/relationships/tags" Target="../tags/tag156.xml"/><Relationship Id="rId156" Type="http://schemas.openxmlformats.org/officeDocument/2006/relationships/tags" Target="../tags/tag155.xml"/><Relationship Id="rId155" Type="http://schemas.openxmlformats.org/officeDocument/2006/relationships/tags" Target="../tags/tag154.xml"/><Relationship Id="rId154" Type="http://schemas.openxmlformats.org/officeDocument/2006/relationships/tags" Target="../tags/tag153.xml"/><Relationship Id="rId153" Type="http://schemas.openxmlformats.org/officeDocument/2006/relationships/tags" Target="../tags/tag152.xml"/><Relationship Id="rId152" Type="http://schemas.openxmlformats.org/officeDocument/2006/relationships/tags" Target="../tags/tag151.xml"/><Relationship Id="rId151" Type="http://schemas.openxmlformats.org/officeDocument/2006/relationships/tags" Target="../tags/tag150.xml"/><Relationship Id="rId150" Type="http://schemas.openxmlformats.org/officeDocument/2006/relationships/tags" Target="../tags/tag149.xml"/><Relationship Id="rId15" Type="http://schemas.openxmlformats.org/officeDocument/2006/relationships/tags" Target="../tags/tag14.xml"/><Relationship Id="rId149" Type="http://schemas.openxmlformats.org/officeDocument/2006/relationships/tags" Target="../tags/tag148.xml"/><Relationship Id="rId148" Type="http://schemas.openxmlformats.org/officeDocument/2006/relationships/tags" Target="../tags/tag147.xml"/><Relationship Id="rId147" Type="http://schemas.openxmlformats.org/officeDocument/2006/relationships/tags" Target="../tags/tag146.xml"/><Relationship Id="rId146" Type="http://schemas.openxmlformats.org/officeDocument/2006/relationships/tags" Target="../tags/tag145.xml"/><Relationship Id="rId145" Type="http://schemas.openxmlformats.org/officeDocument/2006/relationships/tags" Target="../tags/tag144.xml"/><Relationship Id="rId144" Type="http://schemas.openxmlformats.org/officeDocument/2006/relationships/tags" Target="../tags/tag143.xml"/><Relationship Id="rId143" Type="http://schemas.openxmlformats.org/officeDocument/2006/relationships/tags" Target="../tags/tag142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9" Type="http://schemas.openxmlformats.org/officeDocument/2006/relationships/tags" Target="../tags/tag265.xml"/><Relationship Id="rId98" Type="http://schemas.openxmlformats.org/officeDocument/2006/relationships/tags" Target="../tags/tag264.xml"/><Relationship Id="rId97" Type="http://schemas.openxmlformats.org/officeDocument/2006/relationships/tags" Target="../tags/tag263.xml"/><Relationship Id="rId96" Type="http://schemas.openxmlformats.org/officeDocument/2006/relationships/tags" Target="../tags/tag262.xml"/><Relationship Id="rId95" Type="http://schemas.openxmlformats.org/officeDocument/2006/relationships/tags" Target="../tags/tag261.xml"/><Relationship Id="rId94" Type="http://schemas.openxmlformats.org/officeDocument/2006/relationships/tags" Target="../tags/tag260.xml"/><Relationship Id="rId93" Type="http://schemas.openxmlformats.org/officeDocument/2006/relationships/tags" Target="../tags/tag259.xml"/><Relationship Id="rId92" Type="http://schemas.openxmlformats.org/officeDocument/2006/relationships/tags" Target="../tags/tag258.xml"/><Relationship Id="rId91" Type="http://schemas.openxmlformats.org/officeDocument/2006/relationships/tags" Target="../tags/tag257.xml"/><Relationship Id="rId90" Type="http://schemas.openxmlformats.org/officeDocument/2006/relationships/tags" Target="../tags/tag256.xml"/><Relationship Id="rId9" Type="http://schemas.openxmlformats.org/officeDocument/2006/relationships/tags" Target="../tags/tag175.xml"/><Relationship Id="rId89" Type="http://schemas.openxmlformats.org/officeDocument/2006/relationships/tags" Target="../tags/tag255.xml"/><Relationship Id="rId88" Type="http://schemas.openxmlformats.org/officeDocument/2006/relationships/tags" Target="../tags/tag254.xml"/><Relationship Id="rId87" Type="http://schemas.openxmlformats.org/officeDocument/2006/relationships/tags" Target="../tags/tag253.xml"/><Relationship Id="rId86" Type="http://schemas.openxmlformats.org/officeDocument/2006/relationships/tags" Target="../tags/tag252.xml"/><Relationship Id="rId85" Type="http://schemas.openxmlformats.org/officeDocument/2006/relationships/tags" Target="../tags/tag251.xml"/><Relationship Id="rId84" Type="http://schemas.openxmlformats.org/officeDocument/2006/relationships/tags" Target="../tags/tag250.xml"/><Relationship Id="rId83" Type="http://schemas.openxmlformats.org/officeDocument/2006/relationships/tags" Target="../tags/tag249.xml"/><Relationship Id="rId82" Type="http://schemas.openxmlformats.org/officeDocument/2006/relationships/tags" Target="../tags/tag248.xml"/><Relationship Id="rId81" Type="http://schemas.openxmlformats.org/officeDocument/2006/relationships/tags" Target="../tags/tag247.xml"/><Relationship Id="rId80" Type="http://schemas.openxmlformats.org/officeDocument/2006/relationships/tags" Target="../tags/tag246.xml"/><Relationship Id="rId8" Type="http://schemas.openxmlformats.org/officeDocument/2006/relationships/tags" Target="../tags/tag174.xml"/><Relationship Id="rId79" Type="http://schemas.openxmlformats.org/officeDocument/2006/relationships/tags" Target="../tags/tag245.xml"/><Relationship Id="rId78" Type="http://schemas.openxmlformats.org/officeDocument/2006/relationships/tags" Target="../tags/tag244.xml"/><Relationship Id="rId77" Type="http://schemas.openxmlformats.org/officeDocument/2006/relationships/tags" Target="../tags/tag243.xml"/><Relationship Id="rId76" Type="http://schemas.openxmlformats.org/officeDocument/2006/relationships/tags" Target="../tags/tag242.xml"/><Relationship Id="rId75" Type="http://schemas.openxmlformats.org/officeDocument/2006/relationships/tags" Target="../tags/tag241.xml"/><Relationship Id="rId74" Type="http://schemas.openxmlformats.org/officeDocument/2006/relationships/tags" Target="../tags/tag240.xml"/><Relationship Id="rId73" Type="http://schemas.openxmlformats.org/officeDocument/2006/relationships/tags" Target="../tags/tag239.xml"/><Relationship Id="rId72" Type="http://schemas.openxmlformats.org/officeDocument/2006/relationships/tags" Target="../tags/tag238.xml"/><Relationship Id="rId71" Type="http://schemas.openxmlformats.org/officeDocument/2006/relationships/tags" Target="../tags/tag237.xml"/><Relationship Id="rId70" Type="http://schemas.openxmlformats.org/officeDocument/2006/relationships/tags" Target="../tags/tag236.xml"/><Relationship Id="rId7" Type="http://schemas.openxmlformats.org/officeDocument/2006/relationships/tags" Target="../tags/tag173.xml"/><Relationship Id="rId69" Type="http://schemas.openxmlformats.org/officeDocument/2006/relationships/tags" Target="../tags/tag235.xml"/><Relationship Id="rId68" Type="http://schemas.openxmlformats.org/officeDocument/2006/relationships/tags" Target="../tags/tag234.xml"/><Relationship Id="rId67" Type="http://schemas.openxmlformats.org/officeDocument/2006/relationships/tags" Target="../tags/tag233.xml"/><Relationship Id="rId66" Type="http://schemas.openxmlformats.org/officeDocument/2006/relationships/tags" Target="../tags/tag232.xml"/><Relationship Id="rId65" Type="http://schemas.openxmlformats.org/officeDocument/2006/relationships/tags" Target="../tags/tag231.xml"/><Relationship Id="rId64" Type="http://schemas.openxmlformats.org/officeDocument/2006/relationships/tags" Target="../tags/tag230.xml"/><Relationship Id="rId63" Type="http://schemas.openxmlformats.org/officeDocument/2006/relationships/tags" Target="../tags/tag229.xml"/><Relationship Id="rId62" Type="http://schemas.openxmlformats.org/officeDocument/2006/relationships/tags" Target="../tags/tag228.xml"/><Relationship Id="rId61" Type="http://schemas.openxmlformats.org/officeDocument/2006/relationships/tags" Target="../tags/tag227.xml"/><Relationship Id="rId60" Type="http://schemas.openxmlformats.org/officeDocument/2006/relationships/tags" Target="../tags/tag226.xml"/><Relationship Id="rId6" Type="http://schemas.openxmlformats.org/officeDocument/2006/relationships/tags" Target="../tags/tag172.xml"/><Relationship Id="rId59" Type="http://schemas.openxmlformats.org/officeDocument/2006/relationships/tags" Target="../tags/tag225.xml"/><Relationship Id="rId58" Type="http://schemas.openxmlformats.org/officeDocument/2006/relationships/tags" Target="../tags/tag224.xml"/><Relationship Id="rId57" Type="http://schemas.openxmlformats.org/officeDocument/2006/relationships/tags" Target="../tags/tag223.xml"/><Relationship Id="rId56" Type="http://schemas.openxmlformats.org/officeDocument/2006/relationships/tags" Target="../tags/tag222.xml"/><Relationship Id="rId55" Type="http://schemas.openxmlformats.org/officeDocument/2006/relationships/tags" Target="../tags/tag221.xml"/><Relationship Id="rId54" Type="http://schemas.openxmlformats.org/officeDocument/2006/relationships/tags" Target="../tags/tag220.xml"/><Relationship Id="rId53" Type="http://schemas.openxmlformats.org/officeDocument/2006/relationships/tags" Target="../tags/tag219.xml"/><Relationship Id="rId52" Type="http://schemas.openxmlformats.org/officeDocument/2006/relationships/tags" Target="../tags/tag218.xml"/><Relationship Id="rId51" Type="http://schemas.openxmlformats.org/officeDocument/2006/relationships/tags" Target="../tags/tag217.xml"/><Relationship Id="rId50" Type="http://schemas.openxmlformats.org/officeDocument/2006/relationships/tags" Target="../tags/tag216.xml"/><Relationship Id="rId5" Type="http://schemas.openxmlformats.org/officeDocument/2006/relationships/tags" Target="../tags/tag171.xml"/><Relationship Id="rId49" Type="http://schemas.openxmlformats.org/officeDocument/2006/relationships/tags" Target="../tags/tag215.xml"/><Relationship Id="rId48" Type="http://schemas.openxmlformats.org/officeDocument/2006/relationships/tags" Target="../tags/tag214.xml"/><Relationship Id="rId47" Type="http://schemas.openxmlformats.org/officeDocument/2006/relationships/tags" Target="../tags/tag213.xml"/><Relationship Id="rId46" Type="http://schemas.openxmlformats.org/officeDocument/2006/relationships/tags" Target="../tags/tag212.xml"/><Relationship Id="rId45" Type="http://schemas.openxmlformats.org/officeDocument/2006/relationships/tags" Target="../tags/tag211.xml"/><Relationship Id="rId44" Type="http://schemas.openxmlformats.org/officeDocument/2006/relationships/tags" Target="../tags/tag210.xml"/><Relationship Id="rId43" Type="http://schemas.openxmlformats.org/officeDocument/2006/relationships/tags" Target="../tags/tag209.xml"/><Relationship Id="rId42" Type="http://schemas.openxmlformats.org/officeDocument/2006/relationships/tags" Target="../tags/tag208.xml"/><Relationship Id="rId41" Type="http://schemas.openxmlformats.org/officeDocument/2006/relationships/tags" Target="../tags/tag207.xml"/><Relationship Id="rId40" Type="http://schemas.openxmlformats.org/officeDocument/2006/relationships/tags" Target="../tags/tag206.xml"/><Relationship Id="rId4" Type="http://schemas.openxmlformats.org/officeDocument/2006/relationships/tags" Target="../tags/tag170.xml"/><Relationship Id="rId39" Type="http://schemas.openxmlformats.org/officeDocument/2006/relationships/tags" Target="../tags/tag205.xml"/><Relationship Id="rId38" Type="http://schemas.openxmlformats.org/officeDocument/2006/relationships/tags" Target="../tags/tag204.xml"/><Relationship Id="rId37" Type="http://schemas.openxmlformats.org/officeDocument/2006/relationships/tags" Target="../tags/tag203.xml"/><Relationship Id="rId36" Type="http://schemas.openxmlformats.org/officeDocument/2006/relationships/tags" Target="../tags/tag202.xml"/><Relationship Id="rId35" Type="http://schemas.openxmlformats.org/officeDocument/2006/relationships/tags" Target="../tags/tag201.xml"/><Relationship Id="rId34" Type="http://schemas.openxmlformats.org/officeDocument/2006/relationships/tags" Target="../tags/tag200.xml"/><Relationship Id="rId33" Type="http://schemas.openxmlformats.org/officeDocument/2006/relationships/tags" Target="../tags/tag199.xml"/><Relationship Id="rId32" Type="http://schemas.openxmlformats.org/officeDocument/2006/relationships/tags" Target="../tags/tag198.xml"/><Relationship Id="rId31" Type="http://schemas.openxmlformats.org/officeDocument/2006/relationships/tags" Target="../tags/tag197.xml"/><Relationship Id="rId30" Type="http://schemas.openxmlformats.org/officeDocument/2006/relationships/tags" Target="../tags/tag196.xml"/><Relationship Id="rId3" Type="http://schemas.openxmlformats.org/officeDocument/2006/relationships/tags" Target="../tags/tag169.xml"/><Relationship Id="rId29" Type="http://schemas.openxmlformats.org/officeDocument/2006/relationships/tags" Target="../tags/tag195.xml"/><Relationship Id="rId28" Type="http://schemas.openxmlformats.org/officeDocument/2006/relationships/tags" Target="../tags/tag194.xml"/><Relationship Id="rId27" Type="http://schemas.openxmlformats.org/officeDocument/2006/relationships/tags" Target="../tags/tag193.xml"/><Relationship Id="rId26" Type="http://schemas.openxmlformats.org/officeDocument/2006/relationships/tags" Target="../tags/tag192.xml"/><Relationship Id="rId25" Type="http://schemas.openxmlformats.org/officeDocument/2006/relationships/tags" Target="../tags/tag19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tags" Target="../tags/tag168.xml"/><Relationship Id="rId19" Type="http://schemas.openxmlformats.org/officeDocument/2006/relationships/tags" Target="../tags/tag185.xml"/><Relationship Id="rId18" Type="http://schemas.openxmlformats.org/officeDocument/2006/relationships/tags" Target="../tags/tag184.xml"/><Relationship Id="rId175" Type="http://schemas.openxmlformats.org/officeDocument/2006/relationships/tags" Target="../tags/tag341.xml"/><Relationship Id="rId174" Type="http://schemas.openxmlformats.org/officeDocument/2006/relationships/tags" Target="../tags/tag340.xml"/><Relationship Id="rId173" Type="http://schemas.openxmlformats.org/officeDocument/2006/relationships/tags" Target="../tags/tag339.xml"/><Relationship Id="rId172" Type="http://schemas.openxmlformats.org/officeDocument/2006/relationships/tags" Target="../tags/tag338.xml"/><Relationship Id="rId171" Type="http://schemas.openxmlformats.org/officeDocument/2006/relationships/tags" Target="../tags/tag337.xml"/><Relationship Id="rId170" Type="http://schemas.openxmlformats.org/officeDocument/2006/relationships/tags" Target="../tags/tag336.xml"/><Relationship Id="rId17" Type="http://schemas.openxmlformats.org/officeDocument/2006/relationships/tags" Target="../tags/tag183.xml"/><Relationship Id="rId169" Type="http://schemas.openxmlformats.org/officeDocument/2006/relationships/tags" Target="../tags/tag335.xml"/><Relationship Id="rId168" Type="http://schemas.openxmlformats.org/officeDocument/2006/relationships/tags" Target="../tags/tag334.xml"/><Relationship Id="rId167" Type="http://schemas.openxmlformats.org/officeDocument/2006/relationships/tags" Target="../tags/tag333.xml"/><Relationship Id="rId166" Type="http://schemas.openxmlformats.org/officeDocument/2006/relationships/tags" Target="../tags/tag332.xml"/><Relationship Id="rId165" Type="http://schemas.openxmlformats.org/officeDocument/2006/relationships/tags" Target="../tags/tag331.xml"/><Relationship Id="rId164" Type="http://schemas.openxmlformats.org/officeDocument/2006/relationships/tags" Target="../tags/tag330.xml"/><Relationship Id="rId163" Type="http://schemas.openxmlformats.org/officeDocument/2006/relationships/tags" Target="../tags/tag329.xml"/><Relationship Id="rId162" Type="http://schemas.openxmlformats.org/officeDocument/2006/relationships/tags" Target="../tags/tag328.xml"/><Relationship Id="rId161" Type="http://schemas.openxmlformats.org/officeDocument/2006/relationships/tags" Target="../tags/tag327.xml"/><Relationship Id="rId160" Type="http://schemas.openxmlformats.org/officeDocument/2006/relationships/tags" Target="../tags/tag326.xml"/><Relationship Id="rId16" Type="http://schemas.openxmlformats.org/officeDocument/2006/relationships/tags" Target="../tags/tag182.xml"/><Relationship Id="rId159" Type="http://schemas.openxmlformats.org/officeDocument/2006/relationships/tags" Target="../tags/tag325.xml"/><Relationship Id="rId158" Type="http://schemas.openxmlformats.org/officeDocument/2006/relationships/tags" Target="../tags/tag324.xml"/><Relationship Id="rId157" Type="http://schemas.openxmlformats.org/officeDocument/2006/relationships/tags" Target="../tags/tag323.xml"/><Relationship Id="rId156" Type="http://schemas.openxmlformats.org/officeDocument/2006/relationships/tags" Target="../tags/tag322.xml"/><Relationship Id="rId155" Type="http://schemas.openxmlformats.org/officeDocument/2006/relationships/tags" Target="../tags/tag321.xml"/><Relationship Id="rId154" Type="http://schemas.openxmlformats.org/officeDocument/2006/relationships/tags" Target="../tags/tag320.xml"/><Relationship Id="rId153" Type="http://schemas.openxmlformats.org/officeDocument/2006/relationships/tags" Target="../tags/tag319.xml"/><Relationship Id="rId152" Type="http://schemas.openxmlformats.org/officeDocument/2006/relationships/tags" Target="../tags/tag318.xml"/><Relationship Id="rId151" Type="http://schemas.openxmlformats.org/officeDocument/2006/relationships/tags" Target="../tags/tag317.xml"/><Relationship Id="rId150" Type="http://schemas.openxmlformats.org/officeDocument/2006/relationships/tags" Target="../tags/tag316.xml"/><Relationship Id="rId15" Type="http://schemas.openxmlformats.org/officeDocument/2006/relationships/tags" Target="../tags/tag181.xml"/><Relationship Id="rId149" Type="http://schemas.openxmlformats.org/officeDocument/2006/relationships/tags" Target="../tags/tag315.xml"/><Relationship Id="rId148" Type="http://schemas.openxmlformats.org/officeDocument/2006/relationships/tags" Target="../tags/tag314.xml"/><Relationship Id="rId147" Type="http://schemas.openxmlformats.org/officeDocument/2006/relationships/tags" Target="../tags/tag313.xml"/><Relationship Id="rId146" Type="http://schemas.openxmlformats.org/officeDocument/2006/relationships/tags" Target="../tags/tag312.xml"/><Relationship Id="rId145" Type="http://schemas.openxmlformats.org/officeDocument/2006/relationships/tags" Target="../tags/tag311.xml"/><Relationship Id="rId144" Type="http://schemas.openxmlformats.org/officeDocument/2006/relationships/tags" Target="../tags/tag310.xml"/><Relationship Id="rId143" Type="http://schemas.openxmlformats.org/officeDocument/2006/relationships/tags" Target="../tags/tag309.xml"/><Relationship Id="rId142" Type="http://schemas.openxmlformats.org/officeDocument/2006/relationships/tags" Target="../tags/tag308.xml"/><Relationship Id="rId141" Type="http://schemas.openxmlformats.org/officeDocument/2006/relationships/tags" Target="../tags/tag307.xml"/><Relationship Id="rId140" Type="http://schemas.openxmlformats.org/officeDocument/2006/relationships/tags" Target="../tags/tag306.xml"/><Relationship Id="rId14" Type="http://schemas.openxmlformats.org/officeDocument/2006/relationships/tags" Target="../tags/tag180.xml"/><Relationship Id="rId139" Type="http://schemas.openxmlformats.org/officeDocument/2006/relationships/tags" Target="../tags/tag305.xml"/><Relationship Id="rId138" Type="http://schemas.openxmlformats.org/officeDocument/2006/relationships/tags" Target="../tags/tag304.xml"/><Relationship Id="rId137" Type="http://schemas.openxmlformats.org/officeDocument/2006/relationships/tags" Target="../tags/tag303.xml"/><Relationship Id="rId136" Type="http://schemas.openxmlformats.org/officeDocument/2006/relationships/tags" Target="../tags/tag302.xml"/><Relationship Id="rId135" Type="http://schemas.openxmlformats.org/officeDocument/2006/relationships/tags" Target="../tags/tag301.xml"/><Relationship Id="rId134" Type="http://schemas.openxmlformats.org/officeDocument/2006/relationships/tags" Target="../tags/tag300.xml"/><Relationship Id="rId133" Type="http://schemas.openxmlformats.org/officeDocument/2006/relationships/tags" Target="../tags/tag299.xml"/><Relationship Id="rId132" Type="http://schemas.openxmlformats.org/officeDocument/2006/relationships/tags" Target="../tags/tag298.xml"/><Relationship Id="rId131" Type="http://schemas.openxmlformats.org/officeDocument/2006/relationships/tags" Target="../tags/tag297.xml"/><Relationship Id="rId130" Type="http://schemas.openxmlformats.org/officeDocument/2006/relationships/tags" Target="../tags/tag296.xml"/><Relationship Id="rId13" Type="http://schemas.openxmlformats.org/officeDocument/2006/relationships/tags" Target="../tags/tag179.xml"/><Relationship Id="rId129" Type="http://schemas.openxmlformats.org/officeDocument/2006/relationships/tags" Target="../tags/tag295.xml"/><Relationship Id="rId128" Type="http://schemas.openxmlformats.org/officeDocument/2006/relationships/tags" Target="../tags/tag294.xml"/><Relationship Id="rId127" Type="http://schemas.openxmlformats.org/officeDocument/2006/relationships/tags" Target="../tags/tag293.xml"/><Relationship Id="rId126" Type="http://schemas.openxmlformats.org/officeDocument/2006/relationships/tags" Target="../tags/tag292.xml"/><Relationship Id="rId125" Type="http://schemas.openxmlformats.org/officeDocument/2006/relationships/tags" Target="../tags/tag291.xml"/><Relationship Id="rId124" Type="http://schemas.openxmlformats.org/officeDocument/2006/relationships/tags" Target="../tags/tag290.xml"/><Relationship Id="rId123" Type="http://schemas.openxmlformats.org/officeDocument/2006/relationships/tags" Target="../tags/tag289.xml"/><Relationship Id="rId122" Type="http://schemas.openxmlformats.org/officeDocument/2006/relationships/tags" Target="../tags/tag288.xml"/><Relationship Id="rId121" Type="http://schemas.openxmlformats.org/officeDocument/2006/relationships/tags" Target="../tags/tag287.xml"/><Relationship Id="rId120" Type="http://schemas.openxmlformats.org/officeDocument/2006/relationships/tags" Target="../tags/tag286.xml"/><Relationship Id="rId12" Type="http://schemas.openxmlformats.org/officeDocument/2006/relationships/tags" Target="../tags/tag178.xml"/><Relationship Id="rId119" Type="http://schemas.openxmlformats.org/officeDocument/2006/relationships/tags" Target="../tags/tag285.xml"/><Relationship Id="rId118" Type="http://schemas.openxmlformats.org/officeDocument/2006/relationships/tags" Target="../tags/tag284.xml"/><Relationship Id="rId117" Type="http://schemas.openxmlformats.org/officeDocument/2006/relationships/tags" Target="../tags/tag283.xml"/><Relationship Id="rId116" Type="http://schemas.openxmlformats.org/officeDocument/2006/relationships/tags" Target="../tags/tag282.xml"/><Relationship Id="rId115" Type="http://schemas.openxmlformats.org/officeDocument/2006/relationships/tags" Target="../tags/tag281.xml"/><Relationship Id="rId114" Type="http://schemas.openxmlformats.org/officeDocument/2006/relationships/tags" Target="../tags/tag280.xml"/><Relationship Id="rId113" Type="http://schemas.openxmlformats.org/officeDocument/2006/relationships/tags" Target="../tags/tag279.xml"/><Relationship Id="rId112" Type="http://schemas.openxmlformats.org/officeDocument/2006/relationships/tags" Target="../tags/tag278.xml"/><Relationship Id="rId111" Type="http://schemas.openxmlformats.org/officeDocument/2006/relationships/tags" Target="../tags/tag277.xml"/><Relationship Id="rId110" Type="http://schemas.openxmlformats.org/officeDocument/2006/relationships/tags" Target="../tags/tag276.xml"/><Relationship Id="rId11" Type="http://schemas.openxmlformats.org/officeDocument/2006/relationships/tags" Target="../tags/tag177.xml"/><Relationship Id="rId109" Type="http://schemas.openxmlformats.org/officeDocument/2006/relationships/tags" Target="../tags/tag275.xml"/><Relationship Id="rId108" Type="http://schemas.openxmlformats.org/officeDocument/2006/relationships/tags" Target="../tags/tag274.xml"/><Relationship Id="rId107" Type="http://schemas.openxmlformats.org/officeDocument/2006/relationships/tags" Target="../tags/tag273.xml"/><Relationship Id="rId106" Type="http://schemas.openxmlformats.org/officeDocument/2006/relationships/tags" Target="../tags/tag272.xml"/><Relationship Id="rId105" Type="http://schemas.openxmlformats.org/officeDocument/2006/relationships/tags" Target="../tags/tag271.xml"/><Relationship Id="rId104" Type="http://schemas.openxmlformats.org/officeDocument/2006/relationships/tags" Target="../tags/tag270.xml"/><Relationship Id="rId103" Type="http://schemas.openxmlformats.org/officeDocument/2006/relationships/tags" Target="../tags/tag269.xml"/><Relationship Id="rId102" Type="http://schemas.openxmlformats.org/officeDocument/2006/relationships/tags" Target="../tags/tag268.xml"/><Relationship Id="rId101" Type="http://schemas.openxmlformats.org/officeDocument/2006/relationships/tags" Target="../tags/tag267.xml"/><Relationship Id="rId100" Type="http://schemas.openxmlformats.org/officeDocument/2006/relationships/tags" Target="../tags/tag266.xml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9" Type="http://schemas.openxmlformats.org/officeDocument/2006/relationships/tags" Target="../tags/tag439.xml"/><Relationship Id="rId98" Type="http://schemas.openxmlformats.org/officeDocument/2006/relationships/tags" Target="../tags/tag438.xml"/><Relationship Id="rId97" Type="http://schemas.openxmlformats.org/officeDocument/2006/relationships/tags" Target="../tags/tag437.xml"/><Relationship Id="rId96" Type="http://schemas.openxmlformats.org/officeDocument/2006/relationships/tags" Target="../tags/tag436.xml"/><Relationship Id="rId95" Type="http://schemas.openxmlformats.org/officeDocument/2006/relationships/tags" Target="../tags/tag435.xml"/><Relationship Id="rId94" Type="http://schemas.openxmlformats.org/officeDocument/2006/relationships/tags" Target="../tags/tag434.xml"/><Relationship Id="rId93" Type="http://schemas.openxmlformats.org/officeDocument/2006/relationships/tags" Target="../tags/tag433.xml"/><Relationship Id="rId92" Type="http://schemas.openxmlformats.org/officeDocument/2006/relationships/tags" Target="../tags/tag432.xml"/><Relationship Id="rId91" Type="http://schemas.openxmlformats.org/officeDocument/2006/relationships/tags" Target="../tags/tag431.xml"/><Relationship Id="rId90" Type="http://schemas.openxmlformats.org/officeDocument/2006/relationships/tags" Target="../tags/tag430.xml"/><Relationship Id="rId9" Type="http://schemas.openxmlformats.org/officeDocument/2006/relationships/tags" Target="../tags/tag349.xml"/><Relationship Id="rId89" Type="http://schemas.openxmlformats.org/officeDocument/2006/relationships/tags" Target="../tags/tag429.xml"/><Relationship Id="rId88" Type="http://schemas.openxmlformats.org/officeDocument/2006/relationships/tags" Target="../tags/tag428.xml"/><Relationship Id="rId87" Type="http://schemas.openxmlformats.org/officeDocument/2006/relationships/tags" Target="../tags/tag427.xml"/><Relationship Id="rId86" Type="http://schemas.openxmlformats.org/officeDocument/2006/relationships/tags" Target="../tags/tag426.xml"/><Relationship Id="rId85" Type="http://schemas.openxmlformats.org/officeDocument/2006/relationships/tags" Target="../tags/tag425.xml"/><Relationship Id="rId84" Type="http://schemas.openxmlformats.org/officeDocument/2006/relationships/tags" Target="../tags/tag424.xml"/><Relationship Id="rId83" Type="http://schemas.openxmlformats.org/officeDocument/2006/relationships/tags" Target="../tags/tag423.xml"/><Relationship Id="rId82" Type="http://schemas.openxmlformats.org/officeDocument/2006/relationships/tags" Target="../tags/tag422.xml"/><Relationship Id="rId81" Type="http://schemas.openxmlformats.org/officeDocument/2006/relationships/tags" Target="../tags/tag421.xml"/><Relationship Id="rId80" Type="http://schemas.openxmlformats.org/officeDocument/2006/relationships/tags" Target="../tags/tag420.xml"/><Relationship Id="rId8" Type="http://schemas.openxmlformats.org/officeDocument/2006/relationships/tags" Target="../tags/tag348.xml"/><Relationship Id="rId79" Type="http://schemas.openxmlformats.org/officeDocument/2006/relationships/tags" Target="../tags/tag419.xml"/><Relationship Id="rId78" Type="http://schemas.openxmlformats.org/officeDocument/2006/relationships/tags" Target="../tags/tag418.xml"/><Relationship Id="rId77" Type="http://schemas.openxmlformats.org/officeDocument/2006/relationships/tags" Target="../tags/tag417.xml"/><Relationship Id="rId76" Type="http://schemas.openxmlformats.org/officeDocument/2006/relationships/tags" Target="../tags/tag416.xml"/><Relationship Id="rId75" Type="http://schemas.openxmlformats.org/officeDocument/2006/relationships/tags" Target="../tags/tag415.xml"/><Relationship Id="rId74" Type="http://schemas.openxmlformats.org/officeDocument/2006/relationships/tags" Target="../tags/tag414.xml"/><Relationship Id="rId73" Type="http://schemas.openxmlformats.org/officeDocument/2006/relationships/tags" Target="../tags/tag413.xml"/><Relationship Id="rId72" Type="http://schemas.openxmlformats.org/officeDocument/2006/relationships/tags" Target="../tags/tag412.xml"/><Relationship Id="rId71" Type="http://schemas.openxmlformats.org/officeDocument/2006/relationships/tags" Target="../tags/tag411.xml"/><Relationship Id="rId70" Type="http://schemas.openxmlformats.org/officeDocument/2006/relationships/tags" Target="../tags/tag410.xml"/><Relationship Id="rId7" Type="http://schemas.openxmlformats.org/officeDocument/2006/relationships/tags" Target="../tags/tag347.xml"/><Relationship Id="rId69" Type="http://schemas.openxmlformats.org/officeDocument/2006/relationships/tags" Target="../tags/tag409.xml"/><Relationship Id="rId68" Type="http://schemas.openxmlformats.org/officeDocument/2006/relationships/tags" Target="../tags/tag408.xml"/><Relationship Id="rId67" Type="http://schemas.openxmlformats.org/officeDocument/2006/relationships/tags" Target="../tags/tag407.xml"/><Relationship Id="rId66" Type="http://schemas.openxmlformats.org/officeDocument/2006/relationships/tags" Target="../tags/tag406.xml"/><Relationship Id="rId65" Type="http://schemas.openxmlformats.org/officeDocument/2006/relationships/tags" Target="../tags/tag405.xml"/><Relationship Id="rId64" Type="http://schemas.openxmlformats.org/officeDocument/2006/relationships/tags" Target="../tags/tag404.xml"/><Relationship Id="rId63" Type="http://schemas.openxmlformats.org/officeDocument/2006/relationships/tags" Target="../tags/tag403.xml"/><Relationship Id="rId62" Type="http://schemas.openxmlformats.org/officeDocument/2006/relationships/tags" Target="../tags/tag402.xml"/><Relationship Id="rId61" Type="http://schemas.openxmlformats.org/officeDocument/2006/relationships/tags" Target="../tags/tag401.xml"/><Relationship Id="rId60" Type="http://schemas.openxmlformats.org/officeDocument/2006/relationships/tags" Target="../tags/tag400.xml"/><Relationship Id="rId6" Type="http://schemas.openxmlformats.org/officeDocument/2006/relationships/tags" Target="../tags/tag346.xml"/><Relationship Id="rId59" Type="http://schemas.openxmlformats.org/officeDocument/2006/relationships/tags" Target="../tags/tag399.xml"/><Relationship Id="rId58" Type="http://schemas.openxmlformats.org/officeDocument/2006/relationships/tags" Target="../tags/tag398.xml"/><Relationship Id="rId57" Type="http://schemas.openxmlformats.org/officeDocument/2006/relationships/tags" Target="../tags/tag397.xml"/><Relationship Id="rId56" Type="http://schemas.openxmlformats.org/officeDocument/2006/relationships/tags" Target="../tags/tag396.xml"/><Relationship Id="rId55" Type="http://schemas.openxmlformats.org/officeDocument/2006/relationships/tags" Target="../tags/tag395.xml"/><Relationship Id="rId54" Type="http://schemas.openxmlformats.org/officeDocument/2006/relationships/tags" Target="../tags/tag394.xml"/><Relationship Id="rId53" Type="http://schemas.openxmlformats.org/officeDocument/2006/relationships/tags" Target="../tags/tag393.xml"/><Relationship Id="rId52" Type="http://schemas.openxmlformats.org/officeDocument/2006/relationships/tags" Target="../tags/tag392.xml"/><Relationship Id="rId51" Type="http://schemas.openxmlformats.org/officeDocument/2006/relationships/tags" Target="../tags/tag391.xml"/><Relationship Id="rId50" Type="http://schemas.openxmlformats.org/officeDocument/2006/relationships/tags" Target="../tags/tag390.xml"/><Relationship Id="rId5" Type="http://schemas.openxmlformats.org/officeDocument/2006/relationships/tags" Target="../tags/tag345.xml"/><Relationship Id="rId49" Type="http://schemas.openxmlformats.org/officeDocument/2006/relationships/tags" Target="../tags/tag389.xml"/><Relationship Id="rId48" Type="http://schemas.openxmlformats.org/officeDocument/2006/relationships/tags" Target="../tags/tag388.xml"/><Relationship Id="rId47" Type="http://schemas.openxmlformats.org/officeDocument/2006/relationships/tags" Target="../tags/tag387.xml"/><Relationship Id="rId46" Type="http://schemas.openxmlformats.org/officeDocument/2006/relationships/tags" Target="../tags/tag386.xml"/><Relationship Id="rId45" Type="http://schemas.openxmlformats.org/officeDocument/2006/relationships/tags" Target="../tags/tag385.xml"/><Relationship Id="rId44" Type="http://schemas.openxmlformats.org/officeDocument/2006/relationships/tags" Target="../tags/tag384.xml"/><Relationship Id="rId43" Type="http://schemas.openxmlformats.org/officeDocument/2006/relationships/tags" Target="../tags/tag383.xml"/><Relationship Id="rId42" Type="http://schemas.openxmlformats.org/officeDocument/2006/relationships/tags" Target="../tags/tag382.xml"/><Relationship Id="rId41" Type="http://schemas.openxmlformats.org/officeDocument/2006/relationships/tags" Target="../tags/tag381.xml"/><Relationship Id="rId40" Type="http://schemas.openxmlformats.org/officeDocument/2006/relationships/tags" Target="../tags/tag380.xml"/><Relationship Id="rId4" Type="http://schemas.openxmlformats.org/officeDocument/2006/relationships/tags" Target="../tags/tag344.xml"/><Relationship Id="rId39" Type="http://schemas.openxmlformats.org/officeDocument/2006/relationships/tags" Target="../tags/tag379.xml"/><Relationship Id="rId38" Type="http://schemas.openxmlformats.org/officeDocument/2006/relationships/tags" Target="../tags/tag378.xml"/><Relationship Id="rId37" Type="http://schemas.openxmlformats.org/officeDocument/2006/relationships/tags" Target="../tags/tag377.xml"/><Relationship Id="rId36" Type="http://schemas.openxmlformats.org/officeDocument/2006/relationships/tags" Target="../tags/tag376.xml"/><Relationship Id="rId35" Type="http://schemas.openxmlformats.org/officeDocument/2006/relationships/tags" Target="../tags/tag375.xml"/><Relationship Id="rId34" Type="http://schemas.openxmlformats.org/officeDocument/2006/relationships/tags" Target="../tags/tag374.xml"/><Relationship Id="rId33" Type="http://schemas.openxmlformats.org/officeDocument/2006/relationships/tags" Target="../tags/tag373.xml"/><Relationship Id="rId32" Type="http://schemas.openxmlformats.org/officeDocument/2006/relationships/tags" Target="../tags/tag372.xml"/><Relationship Id="rId31" Type="http://schemas.openxmlformats.org/officeDocument/2006/relationships/tags" Target="../tags/tag371.xml"/><Relationship Id="rId30" Type="http://schemas.openxmlformats.org/officeDocument/2006/relationships/tags" Target="../tags/tag370.xml"/><Relationship Id="rId3" Type="http://schemas.openxmlformats.org/officeDocument/2006/relationships/tags" Target="../tags/tag343.xml"/><Relationship Id="rId29" Type="http://schemas.openxmlformats.org/officeDocument/2006/relationships/tags" Target="../tags/tag369.xml"/><Relationship Id="rId28" Type="http://schemas.openxmlformats.org/officeDocument/2006/relationships/tags" Target="../tags/tag368.xml"/><Relationship Id="rId27" Type="http://schemas.openxmlformats.org/officeDocument/2006/relationships/tags" Target="../tags/tag367.xml"/><Relationship Id="rId26" Type="http://schemas.openxmlformats.org/officeDocument/2006/relationships/tags" Target="../tags/tag366.xml"/><Relationship Id="rId25" Type="http://schemas.openxmlformats.org/officeDocument/2006/relationships/tags" Target="../tags/tag365.xml"/><Relationship Id="rId24" Type="http://schemas.openxmlformats.org/officeDocument/2006/relationships/tags" Target="../tags/tag364.xml"/><Relationship Id="rId23" Type="http://schemas.openxmlformats.org/officeDocument/2006/relationships/tags" Target="../tags/tag363.xml"/><Relationship Id="rId22" Type="http://schemas.openxmlformats.org/officeDocument/2006/relationships/tags" Target="../tags/tag362.xml"/><Relationship Id="rId21" Type="http://schemas.openxmlformats.org/officeDocument/2006/relationships/tags" Target="../tags/tag361.xml"/><Relationship Id="rId20" Type="http://schemas.openxmlformats.org/officeDocument/2006/relationships/tags" Target="../tags/tag360.xml"/><Relationship Id="rId2" Type="http://schemas.openxmlformats.org/officeDocument/2006/relationships/tags" Target="../tags/tag342.xml"/><Relationship Id="rId19" Type="http://schemas.openxmlformats.org/officeDocument/2006/relationships/tags" Target="../tags/tag359.xml"/><Relationship Id="rId18" Type="http://schemas.openxmlformats.org/officeDocument/2006/relationships/tags" Target="../tags/tag358.xml"/><Relationship Id="rId17" Type="http://schemas.openxmlformats.org/officeDocument/2006/relationships/tags" Target="../tags/tag357.xml"/><Relationship Id="rId165" Type="http://schemas.openxmlformats.org/officeDocument/2006/relationships/tags" Target="../tags/tag505.xml"/><Relationship Id="rId164" Type="http://schemas.openxmlformats.org/officeDocument/2006/relationships/tags" Target="../tags/tag504.xml"/><Relationship Id="rId163" Type="http://schemas.openxmlformats.org/officeDocument/2006/relationships/tags" Target="../tags/tag503.xml"/><Relationship Id="rId162" Type="http://schemas.openxmlformats.org/officeDocument/2006/relationships/tags" Target="../tags/tag502.xml"/><Relationship Id="rId161" Type="http://schemas.openxmlformats.org/officeDocument/2006/relationships/tags" Target="../tags/tag501.xml"/><Relationship Id="rId160" Type="http://schemas.openxmlformats.org/officeDocument/2006/relationships/tags" Target="../tags/tag500.xml"/><Relationship Id="rId16" Type="http://schemas.openxmlformats.org/officeDocument/2006/relationships/tags" Target="../tags/tag356.xml"/><Relationship Id="rId159" Type="http://schemas.openxmlformats.org/officeDocument/2006/relationships/tags" Target="../tags/tag499.xml"/><Relationship Id="rId158" Type="http://schemas.openxmlformats.org/officeDocument/2006/relationships/tags" Target="../tags/tag498.xml"/><Relationship Id="rId157" Type="http://schemas.openxmlformats.org/officeDocument/2006/relationships/tags" Target="../tags/tag497.xml"/><Relationship Id="rId156" Type="http://schemas.openxmlformats.org/officeDocument/2006/relationships/tags" Target="../tags/tag496.xml"/><Relationship Id="rId155" Type="http://schemas.openxmlformats.org/officeDocument/2006/relationships/tags" Target="../tags/tag495.xml"/><Relationship Id="rId154" Type="http://schemas.openxmlformats.org/officeDocument/2006/relationships/tags" Target="../tags/tag494.xml"/><Relationship Id="rId153" Type="http://schemas.openxmlformats.org/officeDocument/2006/relationships/tags" Target="../tags/tag493.xml"/><Relationship Id="rId152" Type="http://schemas.openxmlformats.org/officeDocument/2006/relationships/tags" Target="../tags/tag492.xml"/><Relationship Id="rId151" Type="http://schemas.openxmlformats.org/officeDocument/2006/relationships/tags" Target="../tags/tag491.xml"/><Relationship Id="rId150" Type="http://schemas.openxmlformats.org/officeDocument/2006/relationships/tags" Target="../tags/tag490.xml"/><Relationship Id="rId15" Type="http://schemas.openxmlformats.org/officeDocument/2006/relationships/tags" Target="../tags/tag355.xml"/><Relationship Id="rId149" Type="http://schemas.openxmlformats.org/officeDocument/2006/relationships/tags" Target="../tags/tag489.xml"/><Relationship Id="rId148" Type="http://schemas.openxmlformats.org/officeDocument/2006/relationships/tags" Target="../tags/tag488.xml"/><Relationship Id="rId147" Type="http://schemas.openxmlformats.org/officeDocument/2006/relationships/tags" Target="../tags/tag487.xml"/><Relationship Id="rId146" Type="http://schemas.openxmlformats.org/officeDocument/2006/relationships/tags" Target="../tags/tag486.xml"/><Relationship Id="rId145" Type="http://schemas.openxmlformats.org/officeDocument/2006/relationships/tags" Target="../tags/tag485.xml"/><Relationship Id="rId144" Type="http://schemas.openxmlformats.org/officeDocument/2006/relationships/tags" Target="../tags/tag484.xml"/><Relationship Id="rId143" Type="http://schemas.openxmlformats.org/officeDocument/2006/relationships/tags" Target="../tags/tag483.xml"/><Relationship Id="rId142" Type="http://schemas.openxmlformats.org/officeDocument/2006/relationships/tags" Target="../tags/tag482.xml"/><Relationship Id="rId141" Type="http://schemas.openxmlformats.org/officeDocument/2006/relationships/tags" Target="../tags/tag481.xml"/><Relationship Id="rId140" Type="http://schemas.openxmlformats.org/officeDocument/2006/relationships/tags" Target="../tags/tag480.xml"/><Relationship Id="rId14" Type="http://schemas.openxmlformats.org/officeDocument/2006/relationships/tags" Target="../tags/tag354.xml"/><Relationship Id="rId139" Type="http://schemas.openxmlformats.org/officeDocument/2006/relationships/tags" Target="../tags/tag479.xml"/><Relationship Id="rId138" Type="http://schemas.openxmlformats.org/officeDocument/2006/relationships/tags" Target="../tags/tag478.xml"/><Relationship Id="rId137" Type="http://schemas.openxmlformats.org/officeDocument/2006/relationships/tags" Target="../tags/tag477.xml"/><Relationship Id="rId136" Type="http://schemas.openxmlformats.org/officeDocument/2006/relationships/tags" Target="../tags/tag476.xml"/><Relationship Id="rId135" Type="http://schemas.openxmlformats.org/officeDocument/2006/relationships/tags" Target="../tags/tag475.xml"/><Relationship Id="rId134" Type="http://schemas.openxmlformats.org/officeDocument/2006/relationships/tags" Target="../tags/tag474.xml"/><Relationship Id="rId133" Type="http://schemas.openxmlformats.org/officeDocument/2006/relationships/tags" Target="../tags/tag473.xml"/><Relationship Id="rId132" Type="http://schemas.openxmlformats.org/officeDocument/2006/relationships/tags" Target="../tags/tag472.xml"/><Relationship Id="rId131" Type="http://schemas.openxmlformats.org/officeDocument/2006/relationships/tags" Target="../tags/tag471.xml"/><Relationship Id="rId130" Type="http://schemas.openxmlformats.org/officeDocument/2006/relationships/tags" Target="../tags/tag470.xml"/><Relationship Id="rId13" Type="http://schemas.openxmlformats.org/officeDocument/2006/relationships/tags" Target="../tags/tag353.xml"/><Relationship Id="rId129" Type="http://schemas.openxmlformats.org/officeDocument/2006/relationships/tags" Target="../tags/tag469.xml"/><Relationship Id="rId128" Type="http://schemas.openxmlformats.org/officeDocument/2006/relationships/tags" Target="../tags/tag468.xml"/><Relationship Id="rId127" Type="http://schemas.openxmlformats.org/officeDocument/2006/relationships/tags" Target="../tags/tag467.xml"/><Relationship Id="rId126" Type="http://schemas.openxmlformats.org/officeDocument/2006/relationships/tags" Target="../tags/tag466.xml"/><Relationship Id="rId125" Type="http://schemas.openxmlformats.org/officeDocument/2006/relationships/tags" Target="../tags/tag465.xml"/><Relationship Id="rId124" Type="http://schemas.openxmlformats.org/officeDocument/2006/relationships/tags" Target="../tags/tag464.xml"/><Relationship Id="rId123" Type="http://schemas.openxmlformats.org/officeDocument/2006/relationships/tags" Target="../tags/tag463.xml"/><Relationship Id="rId122" Type="http://schemas.openxmlformats.org/officeDocument/2006/relationships/tags" Target="../tags/tag462.xml"/><Relationship Id="rId121" Type="http://schemas.openxmlformats.org/officeDocument/2006/relationships/tags" Target="../tags/tag461.xml"/><Relationship Id="rId120" Type="http://schemas.openxmlformats.org/officeDocument/2006/relationships/tags" Target="../tags/tag460.xml"/><Relationship Id="rId12" Type="http://schemas.openxmlformats.org/officeDocument/2006/relationships/tags" Target="../tags/tag352.xml"/><Relationship Id="rId119" Type="http://schemas.openxmlformats.org/officeDocument/2006/relationships/tags" Target="../tags/tag459.xml"/><Relationship Id="rId118" Type="http://schemas.openxmlformats.org/officeDocument/2006/relationships/tags" Target="../tags/tag458.xml"/><Relationship Id="rId117" Type="http://schemas.openxmlformats.org/officeDocument/2006/relationships/tags" Target="../tags/tag457.xml"/><Relationship Id="rId116" Type="http://schemas.openxmlformats.org/officeDocument/2006/relationships/tags" Target="../tags/tag456.xml"/><Relationship Id="rId115" Type="http://schemas.openxmlformats.org/officeDocument/2006/relationships/tags" Target="../tags/tag455.xml"/><Relationship Id="rId114" Type="http://schemas.openxmlformats.org/officeDocument/2006/relationships/tags" Target="../tags/tag454.xml"/><Relationship Id="rId113" Type="http://schemas.openxmlformats.org/officeDocument/2006/relationships/tags" Target="../tags/tag453.xml"/><Relationship Id="rId112" Type="http://schemas.openxmlformats.org/officeDocument/2006/relationships/tags" Target="../tags/tag452.xml"/><Relationship Id="rId111" Type="http://schemas.openxmlformats.org/officeDocument/2006/relationships/tags" Target="../tags/tag451.xml"/><Relationship Id="rId110" Type="http://schemas.openxmlformats.org/officeDocument/2006/relationships/tags" Target="../tags/tag450.xml"/><Relationship Id="rId11" Type="http://schemas.openxmlformats.org/officeDocument/2006/relationships/tags" Target="../tags/tag351.xml"/><Relationship Id="rId109" Type="http://schemas.openxmlformats.org/officeDocument/2006/relationships/tags" Target="../tags/tag449.xml"/><Relationship Id="rId108" Type="http://schemas.openxmlformats.org/officeDocument/2006/relationships/tags" Target="../tags/tag448.xml"/><Relationship Id="rId107" Type="http://schemas.openxmlformats.org/officeDocument/2006/relationships/tags" Target="../tags/tag447.xml"/><Relationship Id="rId106" Type="http://schemas.openxmlformats.org/officeDocument/2006/relationships/tags" Target="../tags/tag446.xml"/><Relationship Id="rId105" Type="http://schemas.openxmlformats.org/officeDocument/2006/relationships/tags" Target="../tags/tag445.xml"/><Relationship Id="rId104" Type="http://schemas.openxmlformats.org/officeDocument/2006/relationships/tags" Target="../tags/tag444.xml"/><Relationship Id="rId103" Type="http://schemas.openxmlformats.org/officeDocument/2006/relationships/tags" Target="../tags/tag443.xml"/><Relationship Id="rId102" Type="http://schemas.openxmlformats.org/officeDocument/2006/relationships/tags" Target="../tags/tag442.xml"/><Relationship Id="rId101" Type="http://schemas.openxmlformats.org/officeDocument/2006/relationships/tags" Target="../tags/tag441.xml"/><Relationship Id="rId100" Type="http://schemas.openxmlformats.org/officeDocument/2006/relationships/tags" Target="../tags/tag440.xml"/><Relationship Id="rId10" Type="http://schemas.openxmlformats.org/officeDocument/2006/relationships/tags" Target="../tags/tag35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511.xml"/><Relationship Id="rId6" Type="http://schemas.openxmlformats.org/officeDocument/2006/relationships/tags" Target="../tags/tag510.xml"/><Relationship Id="rId5" Type="http://schemas.openxmlformats.org/officeDocument/2006/relationships/tags" Target="../tags/tag509.xml"/><Relationship Id="rId4" Type="http://schemas.openxmlformats.org/officeDocument/2006/relationships/tags" Target="../tags/tag508.xml"/><Relationship Id="rId3" Type="http://schemas.openxmlformats.org/officeDocument/2006/relationships/tags" Target="../tags/tag507.xml"/><Relationship Id="rId2" Type="http://schemas.openxmlformats.org/officeDocument/2006/relationships/tags" Target="../tags/tag50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19.xml"/><Relationship Id="rId8" Type="http://schemas.openxmlformats.org/officeDocument/2006/relationships/tags" Target="../tags/tag518.xml"/><Relationship Id="rId7" Type="http://schemas.openxmlformats.org/officeDocument/2006/relationships/tags" Target="../tags/tag517.xml"/><Relationship Id="rId6" Type="http://schemas.openxmlformats.org/officeDocument/2006/relationships/tags" Target="../tags/tag516.xml"/><Relationship Id="rId5" Type="http://schemas.openxmlformats.org/officeDocument/2006/relationships/tags" Target="../tags/tag515.xml"/><Relationship Id="rId4" Type="http://schemas.openxmlformats.org/officeDocument/2006/relationships/tags" Target="../tags/tag514.xml"/><Relationship Id="rId3" Type="http://schemas.openxmlformats.org/officeDocument/2006/relationships/tags" Target="../tags/tag513.xml"/><Relationship Id="rId2" Type="http://schemas.openxmlformats.org/officeDocument/2006/relationships/tags" Target="../tags/tag5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23.xml"/><Relationship Id="rId4" Type="http://schemas.openxmlformats.org/officeDocument/2006/relationships/tags" Target="../tags/tag522.xml"/><Relationship Id="rId3" Type="http://schemas.openxmlformats.org/officeDocument/2006/relationships/tags" Target="../tags/tag521.xml"/><Relationship Id="rId2" Type="http://schemas.openxmlformats.org/officeDocument/2006/relationships/tags" Target="../tags/tag52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26.xml"/><Relationship Id="rId3" Type="http://schemas.openxmlformats.org/officeDocument/2006/relationships/tags" Target="../tags/tag525.xml"/><Relationship Id="rId2" Type="http://schemas.openxmlformats.org/officeDocument/2006/relationships/tags" Target="../tags/tag52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32.xml"/><Relationship Id="rId6" Type="http://schemas.openxmlformats.org/officeDocument/2006/relationships/tags" Target="../tags/tag531.xml"/><Relationship Id="rId5" Type="http://schemas.openxmlformats.org/officeDocument/2006/relationships/tags" Target="../tags/tag530.xml"/><Relationship Id="rId4" Type="http://schemas.openxmlformats.org/officeDocument/2006/relationships/tags" Target="../tags/tag529.xml"/><Relationship Id="rId3" Type="http://schemas.openxmlformats.org/officeDocument/2006/relationships/tags" Target="../tags/tag528.xml"/><Relationship Id="rId2" Type="http://schemas.openxmlformats.org/officeDocument/2006/relationships/tags" Target="../tags/tag52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37.xml"/><Relationship Id="rId5" Type="http://schemas.openxmlformats.org/officeDocument/2006/relationships/tags" Target="../tags/tag536.xml"/><Relationship Id="rId4" Type="http://schemas.openxmlformats.org/officeDocument/2006/relationships/tags" Target="../tags/tag535.xml"/><Relationship Id="rId3" Type="http://schemas.openxmlformats.org/officeDocument/2006/relationships/tags" Target="../tags/tag534.xml"/><Relationship Id="rId2" Type="http://schemas.openxmlformats.org/officeDocument/2006/relationships/tags" Target="../tags/tag53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41.xml"/><Relationship Id="rId4" Type="http://schemas.openxmlformats.org/officeDocument/2006/relationships/tags" Target="../tags/tag540.xml"/><Relationship Id="rId3" Type="http://schemas.openxmlformats.org/officeDocument/2006/relationships/tags" Target="../tags/tag539.xml"/><Relationship Id="rId2" Type="http://schemas.openxmlformats.org/officeDocument/2006/relationships/tags" Target="../tags/tag53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549.xml"/><Relationship Id="rId8" Type="http://schemas.openxmlformats.org/officeDocument/2006/relationships/tags" Target="../tags/tag548.xml"/><Relationship Id="rId7" Type="http://schemas.openxmlformats.org/officeDocument/2006/relationships/tags" Target="../tags/tag547.xml"/><Relationship Id="rId6" Type="http://schemas.openxmlformats.org/officeDocument/2006/relationships/tags" Target="../tags/tag546.xml"/><Relationship Id="rId5" Type="http://schemas.openxmlformats.org/officeDocument/2006/relationships/tags" Target="../tags/tag545.xml"/><Relationship Id="rId4" Type="http://schemas.openxmlformats.org/officeDocument/2006/relationships/tags" Target="../tags/tag544.xml"/><Relationship Id="rId37" Type="http://schemas.openxmlformats.org/officeDocument/2006/relationships/tags" Target="../tags/tag577.xml"/><Relationship Id="rId36" Type="http://schemas.openxmlformats.org/officeDocument/2006/relationships/tags" Target="../tags/tag576.xml"/><Relationship Id="rId35" Type="http://schemas.openxmlformats.org/officeDocument/2006/relationships/tags" Target="../tags/tag575.xml"/><Relationship Id="rId34" Type="http://schemas.openxmlformats.org/officeDocument/2006/relationships/tags" Target="../tags/tag574.xml"/><Relationship Id="rId33" Type="http://schemas.openxmlformats.org/officeDocument/2006/relationships/tags" Target="../tags/tag573.xml"/><Relationship Id="rId32" Type="http://schemas.openxmlformats.org/officeDocument/2006/relationships/tags" Target="../tags/tag572.xml"/><Relationship Id="rId31" Type="http://schemas.openxmlformats.org/officeDocument/2006/relationships/tags" Target="../tags/tag571.xml"/><Relationship Id="rId30" Type="http://schemas.openxmlformats.org/officeDocument/2006/relationships/tags" Target="../tags/tag570.xml"/><Relationship Id="rId3" Type="http://schemas.openxmlformats.org/officeDocument/2006/relationships/tags" Target="../tags/tag543.xml"/><Relationship Id="rId29" Type="http://schemas.openxmlformats.org/officeDocument/2006/relationships/tags" Target="../tags/tag569.xml"/><Relationship Id="rId28" Type="http://schemas.openxmlformats.org/officeDocument/2006/relationships/tags" Target="../tags/tag568.xml"/><Relationship Id="rId27" Type="http://schemas.openxmlformats.org/officeDocument/2006/relationships/tags" Target="../tags/tag567.xml"/><Relationship Id="rId26" Type="http://schemas.openxmlformats.org/officeDocument/2006/relationships/tags" Target="../tags/tag566.xml"/><Relationship Id="rId25" Type="http://schemas.openxmlformats.org/officeDocument/2006/relationships/tags" Target="../tags/tag565.xml"/><Relationship Id="rId24" Type="http://schemas.openxmlformats.org/officeDocument/2006/relationships/tags" Target="../tags/tag564.xml"/><Relationship Id="rId23" Type="http://schemas.openxmlformats.org/officeDocument/2006/relationships/tags" Target="../tags/tag563.xml"/><Relationship Id="rId22" Type="http://schemas.openxmlformats.org/officeDocument/2006/relationships/tags" Target="../tags/tag562.xml"/><Relationship Id="rId21" Type="http://schemas.openxmlformats.org/officeDocument/2006/relationships/tags" Target="../tags/tag561.xml"/><Relationship Id="rId20" Type="http://schemas.openxmlformats.org/officeDocument/2006/relationships/tags" Target="../tags/tag560.xml"/><Relationship Id="rId2" Type="http://schemas.openxmlformats.org/officeDocument/2006/relationships/tags" Target="../tags/tag542.xml"/><Relationship Id="rId19" Type="http://schemas.openxmlformats.org/officeDocument/2006/relationships/tags" Target="../tags/tag559.xml"/><Relationship Id="rId18" Type="http://schemas.openxmlformats.org/officeDocument/2006/relationships/tags" Target="../tags/tag558.xml"/><Relationship Id="rId17" Type="http://schemas.openxmlformats.org/officeDocument/2006/relationships/tags" Target="../tags/tag557.xml"/><Relationship Id="rId16" Type="http://schemas.openxmlformats.org/officeDocument/2006/relationships/tags" Target="../tags/tag556.xml"/><Relationship Id="rId15" Type="http://schemas.openxmlformats.org/officeDocument/2006/relationships/tags" Target="../tags/tag555.xml"/><Relationship Id="rId14" Type="http://schemas.openxmlformats.org/officeDocument/2006/relationships/tags" Target="../tags/tag554.xml"/><Relationship Id="rId13" Type="http://schemas.openxmlformats.org/officeDocument/2006/relationships/tags" Target="../tags/tag553.xml"/><Relationship Id="rId12" Type="http://schemas.openxmlformats.org/officeDocument/2006/relationships/tags" Target="../tags/tag552.xml"/><Relationship Id="rId11" Type="http://schemas.openxmlformats.org/officeDocument/2006/relationships/tags" Target="../tags/tag551.xml"/><Relationship Id="rId10" Type="http://schemas.openxmlformats.org/officeDocument/2006/relationships/tags" Target="../tags/tag55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任意多边形: 形状 166"/>
          <p:cNvSpPr/>
          <p:nvPr>
            <p:custDataLst>
              <p:tags r:id="rId2"/>
            </p:custDataLst>
          </p:nvPr>
        </p:nvSpPr>
        <p:spPr>
          <a:xfrm>
            <a:off x="955131" y="3823981"/>
            <a:ext cx="1003300" cy="82550"/>
          </a:xfrm>
          <a:custGeom>
            <a:avLst/>
            <a:gdLst>
              <a:gd name="connsiteX0" fmla="*/ 4762 w 1003300"/>
              <a:gd name="connsiteY0" fmla="*/ 4763 h 82550"/>
              <a:gd name="connsiteX1" fmla="*/ 999172 w 1003300"/>
              <a:gd name="connsiteY1" fmla="*/ 4763 h 82550"/>
              <a:gd name="connsiteX2" fmla="*/ 999172 w 1003300"/>
              <a:gd name="connsiteY2" fmla="*/ 79693 h 82550"/>
              <a:gd name="connsiteX3" fmla="*/ 4762 w 1003300"/>
              <a:gd name="connsiteY3" fmla="*/ 79693 h 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300" h="82550">
                <a:moveTo>
                  <a:pt x="4762" y="4763"/>
                </a:moveTo>
                <a:lnTo>
                  <a:pt x="999172" y="4763"/>
                </a:lnTo>
                <a:lnTo>
                  <a:pt x="999172" y="79693"/>
                </a:lnTo>
                <a:lnTo>
                  <a:pt x="4762" y="796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9930" name="组合 9929"/>
          <p:cNvGrpSpPr/>
          <p:nvPr>
            <p:custDataLst>
              <p:tags r:id="rId3"/>
            </p:custDataLst>
          </p:nvPr>
        </p:nvGrpSpPr>
        <p:grpSpPr>
          <a:xfrm>
            <a:off x="6613843" y="770051"/>
            <a:ext cx="5506402" cy="5861572"/>
            <a:chOff x="6613843" y="770051"/>
            <a:chExt cx="5506402" cy="5861572"/>
          </a:xfrm>
        </p:grpSpPr>
        <p:sp>
          <p:nvSpPr>
            <p:cNvPr id="5" name="任意多边形: 形状 4"/>
            <p:cNvSpPr/>
            <p:nvPr>
              <p:custDataLst>
                <p:tags r:id="rId4"/>
              </p:custDataLst>
            </p:nvPr>
          </p:nvSpPr>
          <p:spPr>
            <a:xfrm>
              <a:off x="7478395" y="3435350"/>
              <a:ext cx="4641850" cy="2546350"/>
            </a:xfrm>
            <a:custGeom>
              <a:avLst/>
              <a:gdLst>
                <a:gd name="connsiteX0" fmla="*/ 3175 w 4641850"/>
                <a:gd name="connsiteY0" fmla="*/ 1431925 h 2546350"/>
                <a:gd name="connsiteX1" fmla="*/ 1784350 w 4641850"/>
                <a:gd name="connsiteY1" fmla="*/ 2546350 h 2546350"/>
                <a:gd name="connsiteX2" fmla="*/ 4639946 w 4641850"/>
                <a:gd name="connsiteY2" fmla="*/ 868680 h 2546350"/>
                <a:gd name="connsiteX3" fmla="*/ 3265805 w 4641850"/>
                <a:gd name="connsiteY3" fmla="*/ 3175 h 254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1850" h="2546350">
                  <a:moveTo>
                    <a:pt x="3175" y="1431925"/>
                  </a:moveTo>
                  <a:lnTo>
                    <a:pt x="1784350" y="2546350"/>
                  </a:lnTo>
                  <a:lnTo>
                    <a:pt x="4639946" y="868680"/>
                  </a:lnTo>
                  <a:lnTo>
                    <a:pt x="3265805" y="3175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/>
            <p:cNvSpPr/>
            <p:nvPr>
              <p:custDataLst>
                <p:tags r:id="rId5"/>
              </p:custDataLst>
            </p:nvPr>
          </p:nvSpPr>
          <p:spPr>
            <a:xfrm>
              <a:off x="7546975" y="4079240"/>
              <a:ext cx="2882900" cy="1695450"/>
            </a:xfrm>
            <a:custGeom>
              <a:avLst/>
              <a:gdLst>
                <a:gd name="connsiteX0" fmla="*/ 2881630 w 2882900"/>
                <a:gd name="connsiteY0" fmla="*/ 979805 h 1695450"/>
                <a:gd name="connsiteX1" fmla="*/ 1715770 w 2882900"/>
                <a:gd name="connsiteY1" fmla="*/ 1696085 h 1695450"/>
                <a:gd name="connsiteX2" fmla="*/ 3175 w 2882900"/>
                <a:gd name="connsiteY2" fmla="*/ 627380 h 1695450"/>
                <a:gd name="connsiteX3" fmla="*/ 1329690 w 2882900"/>
                <a:gd name="connsiteY3" fmla="*/ 3175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2900" h="1695450">
                  <a:moveTo>
                    <a:pt x="2881630" y="979805"/>
                  </a:moveTo>
                  <a:lnTo>
                    <a:pt x="1715770" y="1696085"/>
                  </a:lnTo>
                  <a:lnTo>
                    <a:pt x="3175" y="627380"/>
                  </a:lnTo>
                  <a:lnTo>
                    <a:pt x="1329690" y="3175"/>
                  </a:lnTo>
                  <a:close/>
                </a:path>
              </a:pathLst>
            </a:custGeom>
            <a:solidFill>
              <a:srgbClr val="E4F0F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>
              <p:custDataLst>
                <p:tags r:id="rId6"/>
              </p:custDataLst>
            </p:nvPr>
          </p:nvSpPr>
          <p:spPr>
            <a:xfrm>
              <a:off x="7938770" y="2006600"/>
              <a:ext cx="971550" cy="768350"/>
            </a:xfrm>
            <a:custGeom>
              <a:avLst/>
              <a:gdLst>
                <a:gd name="connsiteX0" fmla="*/ 3175 w 971550"/>
                <a:gd name="connsiteY0" fmla="*/ 768985 h 768350"/>
                <a:gd name="connsiteX1" fmla="*/ 3175 w 971550"/>
                <a:gd name="connsiteY1" fmla="*/ 563880 h 768350"/>
                <a:gd name="connsiteX2" fmla="*/ 972186 w 971550"/>
                <a:gd name="connsiteY2" fmla="*/ 3175 h 768350"/>
                <a:gd name="connsiteX3" fmla="*/ 972186 w 971550"/>
                <a:gd name="connsiteY3" fmla="*/ 20637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8985"/>
                  </a:moveTo>
                  <a:lnTo>
                    <a:pt x="3175" y="563880"/>
                  </a:lnTo>
                  <a:lnTo>
                    <a:pt x="972186" y="3175"/>
                  </a:lnTo>
                  <a:lnTo>
                    <a:pt x="972186" y="2063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>
              <p:custDataLst>
                <p:tags r:id="rId7"/>
              </p:custDataLst>
            </p:nvPr>
          </p:nvSpPr>
          <p:spPr>
            <a:xfrm>
              <a:off x="7705090" y="3724910"/>
              <a:ext cx="19050" cy="88900"/>
            </a:xfrm>
            <a:custGeom>
              <a:avLst/>
              <a:gdLst>
                <a:gd name="connsiteX0" fmla="*/ 3175 w 19050"/>
                <a:gd name="connsiteY0" fmla="*/ 90170 h 88900"/>
                <a:gd name="connsiteX1" fmla="*/ 3175 w 19050"/>
                <a:gd name="connsiteY1" fmla="*/ 90170 h 88900"/>
                <a:gd name="connsiteX2" fmla="*/ 16510 w 19050"/>
                <a:gd name="connsiteY2" fmla="*/ 3175 h 88900"/>
                <a:gd name="connsiteX3" fmla="*/ 16510 w 19050"/>
                <a:gd name="connsiteY3" fmla="*/ 3175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8900">
                  <a:moveTo>
                    <a:pt x="3175" y="90170"/>
                  </a:moveTo>
                  <a:lnTo>
                    <a:pt x="3175" y="90170"/>
                  </a:lnTo>
                  <a:lnTo>
                    <a:pt x="16510" y="3175"/>
                  </a:lnTo>
                  <a:lnTo>
                    <a:pt x="16510" y="3175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8"/>
              </p:custDataLst>
            </p:nvPr>
          </p:nvSpPr>
          <p:spPr>
            <a:xfrm>
              <a:off x="7713663" y="379979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1330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9"/>
              </p:custDataLst>
            </p:nvPr>
          </p:nvSpPr>
          <p:spPr>
            <a:xfrm>
              <a:off x="7713663" y="379979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1430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10"/>
              </p:custDataLst>
            </p:nvPr>
          </p:nvSpPr>
          <p:spPr>
            <a:xfrm>
              <a:off x="7938770" y="2772410"/>
              <a:ext cx="1238250" cy="1327150"/>
            </a:xfrm>
            <a:custGeom>
              <a:avLst/>
              <a:gdLst>
                <a:gd name="connsiteX0" fmla="*/ 3175 w 1238250"/>
                <a:gd name="connsiteY0" fmla="*/ 3175 h 1327150"/>
                <a:gd name="connsiteX1" fmla="*/ 3175 w 1238250"/>
                <a:gd name="connsiteY1" fmla="*/ 614680 h 1327150"/>
                <a:gd name="connsiteX2" fmla="*/ 1236980 w 1238250"/>
                <a:gd name="connsiteY2" fmla="*/ 1328420 h 1327150"/>
                <a:gd name="connsiteX3" fmla="*/ 1236980 w 1238250"/>
                <a:gd name="connsiteY3" fmla="*/ 716915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1327150">
                  <a:moveTo>
                    <a:pt x="3175" y="3175"/>
                  </a:moveTo>
                  <a:lnTo>
                    <a:pt x="3175" y="614680"/>
                  </a:lnTo>
                  <a:lnTo>
                    <a:pt x="1236980" y="1328420"/>
                  </a:lnTo>
                  <a:lnTo>
                    <a:pt x="1236980" y="71691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" name="任意多边形: 形状 13"/>
            <p:cNvSpPr/>
            <p:nvPr>
              <p:custDataLst>
                <p:tags r:id="rId11"/>
              </p:custDataLst>
            </p:nvPr>
          </p:nvSpPr>
          <p:spPr>
            <a:xfrm>
              <a:off x="9172575" y="2918460"/>
              <a:ext cx="971550" cy="1181100"/>
            </a:xfrm>
            <a:custGeom>
              <a:avLst/>
              <a:gdLst>
                <a:gd name="connsiteX0" fmla="*/ 3175 w 971550"/>
                <a:gd name="connsiteY0" fmla="*/ 566420 h 1181100"/>
                <a:gd name="connsiteX1" fmla="*/ 3175 w 971550"/>
                <a:gd name="connsiteY1" fmla="*/ 1183005 h 1181100"/>
                <a:gd name="connsiteX2" fmla="*/ 970280 w 971550"/>
                <a:gd name="connsiteY2" fmla="*/ 621030 h 1181100"/>
                <a:gd name="connsiteX3" fmla="*/ 970280 w 971550"/>
                <a:gd name="connsiteY3" fmla="*/ 317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1181100">
                  <a:moveTo>
                    <a:pt x="3175" y="566420"/>
                  </a:moveTo>
                  <a:lnTo>
                    <a:pt x="3175" y="1183005"/>
                  </a:lnTo>
                  <a:lnTo>
                    <a:pt x="970280" y="621030"/>
                  </a:lnTo>
                  <a:lnTo>
                    <a:pt x="970280" y="31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12"/>
              </p:custDataLst>
            </p:nvPr>
          </p:nvSpPr>
          <p:spPr>
            <a:xfrm>
              <a:off x="7938770" y="3380740"/>
              <a:ext cx="1238250" cy="2139950"/>
            </a:xfrm>
            <a:custGeom>
              <a:avLst/>
              <a:gdLst>
                <a:gd name="connsiteX0" fmla="*/ 3175 w 1238250"/>
                <a:gd name="connsiteY0" fmla="*/ 1427480 h 2139950"/>
                <a:gd name="connsiteX1" fmla="*/ 3175 w 1238250"/>
                <a:gd name="connsiteY1" fmla="*/ 3175 h 2139950"/>
                <a:gd name="connsiteX2" fmla="*/ 1236980 w 1238250"/>
                <a:gd name="connsiteY2" fmla="*/ 715645 h 2139950"/>
                <a:gd name="connsiteX3" fmla="*/ 1236980 w 1238250"/>
                <a:gd name="connsiteY3" fmla="*/ 2139950 h 213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2139950">
                  <a:moveTo>
                    <a:pt x="3175" y="1427480"/>
                  </a:moveTo>
                  <a:lnTo>
                    <a:pt x="3175" y="3175"/>
                  </a:lnTo>
                  <a:lnTo>
                    <a:pt x="1236980" y="715645"/>
                  </a:lnTo>
                  <a:lnTo>
                    <a:pt x="1236980" y="213995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3"/>
              </p:custDataLst>
            </p:nvPr>
          </p:nvSpPr>
          <p:spPr>
            <a:xfrm>
              <a:off x="9172575" y="3529965"/>
              <a:ext cx="971550" cy="1993900"/>
            </a:xfrm>
            <a:custGeom>
              <a:avLst/>
              <a:gdLst>
                <a:gd name="connsiteX0" fmla="*/ 3175 w 971550"/>
                <a:gd name="connsiteY0" fmla="*/ 566420 h 1993900"/>
                <a:gd name="connsiteX1" fmla="*/ 970280 w 971550"/>
                <a:gd name="connsiteY1" fmla="*/ 3175 h 1993900"/>
                <a:gd name="connsiteX2" fmla="*/ 970280 w 971550"/>
                <a:gd name="connsiteY2" fmla="*/ 1430020 h 1993900"/>
                <a:gd name="connsiteX3" fmla="*/ 3175 w 971550"/>
                <a:gd name="connsiteY3" fmla="*/ 1990725 h 199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1993900">
                  <a:moveTo>
                    <a:pt x="3175" y="566420"/>
                  </a:moveTo>
                  <a:lnTo>
                    <a:pt x="970280" y="3175"/>
                  </a:lnTo>
                  <a:lnTo>
                    <a:pt x="970280" y="1430020"/>
                  </a:lnTo>
                  <a:lnTo>
                    <a:pt x="3175" y="1990725"/>
                  </a:lnTo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>
              <p:custDataLst>
                <p:tags r:id="rId14"/>
              </p:custDataLst>
            </p:nvPr>
          </p:nvSpPr>
          <p:spPr>
            <a:xfrm>
              <a:off x="7938770" y="2209800"/>
              <a:ext cx="2203450" cy="1276350"/>
            </a:xfrm>
            <a:custGeom>
              <a:avLst/>
              <a:gdLst>
                <a:gd name="connsiteX0" fmla="*/ 972186 w 2203450"/>
                <a:gd name="connsiteY0" fmla="*/ 3175 h 1276350"/>
                <a:gd name="connsiteX1" fmla="*/ 3175 w 2203450"/>
                <a:gd name="connsiteY1" fmla="*/ 562610 h 1276350"/>
                <a:gd name="connsiteX2" fmla="*/ 1236980 w 2203450"/>
                <a:gd name="connsiteY2" fmla="*/ 1275080 h 1276350"/>
                <a:gd name="connsiteX3" fmla="*/ 2204086 w 2203450"/>
                <a:gd name="connsiteY3" fmla="*/ 711835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3450" h="1276350">
                  <a:moveTo>
                    <a:pt x="972186" y="3175"/>
                  </a:moveTo>
                  <a:lnTo>
                    <a:pt x="3175" y="562610"/>
                  </a:lnTo>
                  <a:lnTo>
                    <a:pt x="1236980" y="1275080"/>
                  </a:lnTo>
                  <a:lnTo>
                    <a:pt x="2204086" y="71183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5"/>
              </p:custDataLst>
            </p:nvPr>
          </p:nvSpPr>
          <p:spPr>
            <a:xfrm>
              <a:off x="8027035" y="3838575"/>
              <a:ext cx="1060450" cy="1428750"/>
            </a:xfrm>
            <a:custGeom>
              <a:avLst/>
              <a:gdLst>
                <a:gd name="connsiteX0" fmla="*/ 3175 w 1060450"/>
                <a:gd name="connsiteY0" fmla="*/ 817245 h 1428750"/>
                <a:gd name="connsiteX1" fmla="*/ 3175 w 1060450"/>
                <a:gd name="connsiteY1" fmla="*/ 3175 h 1428750"/>
                <a:gd name="connsiteX2" fmla="*/ 1060450 w 1060450"/>
                <a:gd name="connsiteY2" fmla="*/ 614045 h 1428750"/>
                <a:gd name="connsiteX3" fmla="*/ 1060450 w 1060450"/>
                <a:gd name="connsiteY3" fmla="*/ 142748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450" h="1428750">
                  <a:moveTo>
                    <a:pt x="3175" y="817245"/>
                  </a:moveTo>
                  <a:lnTo>
                    <a:pt x="3175" y="3175"/>
                  </a:lnTo>
                  <a:lnTo>
                    <a:pt x="1060450" y="614045"/>
                  </a:lnTo>
                  <a:lnTo>
                    <a:pt x="1060450" y="142748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16"/>
              </p:custDataLst>
            </p:nvPr>
          </p:nvSpPr>
          <p:spPr>
            <a:xfrm>
              <a:off x="9260205" y="3991610"/>
              <a:ext cx="793750" cy="1276350"/>
            </a:xfrm>
            <a:custGeom>
              <a:avLst/>
              <a:gdLst>
                <a:gd name="connsiteX0" fmla="*/ 3175 w 793750"/>
                <a:gd name="connsiteY0" fmla="*/ 461010 h 1276350"/>
                <a:gd name="connsiteX1" fmla="*/ 796289 w 793750"/>
                <a:gd name="connsiteY1" fmla="*/ 3175 h 1276350"/>
                <a:gd name="connsiteX2" fmla="*/ 796289 w 793750"/>
                <a:gd name="connsiteY2" fmla="*/ 816610 h 1276350"/>
                <a:gd name="connsiteX3" fmla="*/ 3175 w 793750"/>
                <a:gd name="connsiteY3" fmla="*/ 1274445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750" h="1276350">
                  <a:moveTo>
                    <a:pt x="3175" y="461010"/>
                  </a:moveTo>
                  <a:lnTo>
                    <a:pt x="796289" y="3175"/>
                  </a:lnTo>
                  <a:lnTo>
                    <a:pt x="796289" y="816610"/>
                  </a:lnTo>
                  <a:lnTo>
                    <a:pt x="3175" y="127444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17"/>
              </p:custDataLst>
            </p:nvPr>
          </p:nvSpPr>
          <p:spPr>
            <a:xfrm>
              <a:off x="8025447" y="2916873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3 h 571500"/>
                <a:gd name="connsiteX2" fmla="*/ 267018 w 266700"/>
                <a:gd name="connsiteY2" fmla="*/ 568007 h 571500"/>
                <a:gd name="connsiteX3" fmla="*/ 267018 w 266700"/>
                <a:gd name="connsiteY3" fmla="*/ 160973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3"/>
                  </a:lnTo>
                  <a:lnTo>
                    <a:pt x="267018" y="568007"/>
                  </a:lnTo>
                  <a:lnTo>
                    <a:pt x="267018" y="16097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>
              <p:custDataLst>
                <p:tags r:id="rId18"/>
              </p:custDataLst>
            </p:nvPr>
          </p:nvSpPr>
          <p:spPr>
            <a:xfrm>
              <a:off x="8379778" y="3121977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3 h 571500"/>
                <a:gd name="connsiteX2" fmla="*/ 267017 w 266700"/>
                <a:gd name="connsiteY2" fmla="*/ 568007 h 571500"/>
                <a:gd name="connsiteX3" fmla="*/ 267017 w 266700"/>
                <a:gd name="connsiteY3" fmla="*/ 160973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3"/>
                  </a:lnTo>
                  <a:lnTo>
                    <a:pt x="267017" y="568007"/>
                  </a:lnTo>
                  <a:lnTo>
                    <a:pt x="267017" y="16097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>
              <p:custDataLst>
                <p:tags r:id="rId19"/>
              </p:custDataLst>
            </p:nvPr>
          </p:nvSpPr>
          <p:spPr>
            <a:xfrm>
              <a:off x="8727122" y="3325178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2 h 571500"/>
                <a:gd name="connsiteX2" fmla="*/ 267018 w 266700"/>
                <a:gd name="connsiteY2" fmla="*/ 568007 h 571500"/>
                <a:gd name="connsiteX3" fmla="*/ 267018 w 266700"/>
                <a:gd name="connsiteY3" fmla="*/ 160972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2"/>
                  </a:lnTo>
                  <a:lnTo>
                    <a:pt x="267018" y="568007"/>
                  </a:lnTo>
                  <a:lnTo>
                    <a:pt x="267018" y="16097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>
              <p:custDataLst>
                <p:tags r:id="rId20"/>
              </p:custDataLst>
            </p:nvPr>
          </p:nvSpPr>
          <p:spPr>
            <a:xfrm>
              <a:off x="9258618" y="3328353"/>
              <a:ext cx="361950" cy="615950"/>
            </a:xfrm>
            <a:custGeom>
              <a:avLst/>
              <a:gdLst>
                <a:gd name="connsiteX0" fmla="*/ 4763 w 361950"/>
                <a:gd name="connsiteY0" fmla="*/ 615632 h 615950"/>
                <a:gd name="connsiteX1" fmla="*/ 4763 w 361950"/>
                <a:gd name="connsiteY1" fmla="*/ 208597 h 615950"/>
                <a:gd name="connsiteX2" fmla="*/ 357188 w 361950"/>
                <a:gd name="connsiteY2" fmla="*/ 4763 h 615950"/>
                <a:gd name="connsiteX3" fmla="*/ 357188 w 361950"/>
                <a:gd name="connsiteY3" fmla="*/ 411797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615950">
                  <a:moveTo>
                    <a:pt x="4763" y="615632"/>
                  </a:moveTo>
                  <a:lnTo>
                    <a:pt x="4763" y="208597"/>
                  </a:lnTo>
                  <a:lnTo>
                    <a:pt x="357188" y="4763"/>
                  </a:lnTo>
                  <a:lnTo>
                    <a:pt x="357188" y="41179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>
              <p:custDataLst>
                <p:tags r:id="rId21"/>
              </p:custDataLst>
            </p:nvPr>
          </p:nvSpPr>
          <p:spPr>
            <a:xfrm>
              <a:off x="9699307" y="3074352"/>
              <a:ext cx="361950" cy="615950"/>
            </a:xfrm>
            <a:custGeom>
              <a:avLst/>
              <a:gdLst>
                <a:gd name="connsiteX0" fmla="*/ 4763 w 361950"/>
                <a:gd name="connsiteY0" fmla="*/ 614998 h 615950"/>
                <a:gd name="connsiteX1" fmla="*/ 4763 w 361950"/>
                <a:gd name="connsiteY1" fmla="*/ 207963 h 615950"/>
                <a:gd name="connsiteX2" fmla="*/ 357188 w 361950"/>
                <a:gd name="connsiteY2" fmla="*/ 4763 h 615950"/>
                <a:gd name="connsiteX3" fmla="*/ 357188 w 361950"/>
                <a:gd name="connsiteY3" fmla="*/ 411798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615950">
                  <a:moveTo>
                    <a:pt x="4763" y="614998"/>
                  </a:moveTo>
                  <a:lnTo>
                    <a:pt x="4763" y="207963"/>
                  </a:lnTo>
                  <a:lnTo>
                    <a:pt x="357188" y="4763"/>
                  </a:lnTo>
                  <a:lnTo>
                    <a:pt x="357188" y="41179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>
              <p:custDataLst>
                <p:tags r:id="rId22"/>
              </p:custDataLst>
            </p:nvPr>
          </p:nvSpPr>
          <p:spPr>
            <a:xfrm>
              <a:off x="9258618" y="4755197"/>
              <a:ext cx="800100" cy="514350"/>
            </a:xfrm>
            <a:custGeom>
              <a:avLst/>
              <a:gdLst>
                <a:gd name="connsiteX0" fmla="*/ 4763 w 800100"/>
                <a:gd name="connsiteY0" fmla="*/ 409258 h 514350"/>
                <a:gd name="connsiteX1" fmla="*/ 709613 w 800100"/>
                <a:gd name="connsiteY1" fmla="*/ 4763 h 514350"/>
                <a:gd name="connsiteX2" fmla="*/ 797877 w 800100"/>
                <a:gd name="connsiteY2" fmla="*/ 53023 h 514350"/>
                <a:gd name="connsiteX3" fmla="*/ 4763 w 800100"/>
                <a:gd name="connsiteY3" fmla="*/ 510858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514350">
                  <a:moveTo>
                    <a:pt x="4763" y="409258"/>
                  </a:moveTo>
                  <a:lnTo>
                    <a:pt x="709613" y="4763"/>
                  </a:lnTo>
                  <a:lnTo>
                    <a:pt x="797877" y="53023"/>
                  </a:lnTo>
                  <a:lnTo>
                    <a:pt x="4763" y="51085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>
              <p:custDataLst>
                <p:tags r:id="rId23"/>
              </p:custDataLst>
            </p:nvPr>
          </p:nvSpPr>
          <p:spPr>
            <a:xfrm>
              <a:off x="9959657" y="3985578"/>
              <a:ext cx="101600" cy="819150"/>
            </a:xfrm>
            <a:custGeom>
              <a:avLst/>
              <a:gdLst>
                <a:gd name="connsiteX0" fmla="*/ 8573 w 101600"/>
                <a:gd name="connsiteY0" fmla="*/ 771842 h 819150"/>
                <a:gd name="connsiteX1" fmla="*/ 4763 w 101600"/>
                <a:gd name="connsiteY1" fmla="*/ 57467 h 819150"/>
                <a:gd name="connsiteX2" fmla="*/ 96838 w 101600"/>
                <a:gd name="connsiteY2" fmla="*/ 4763 h 819150"/>
                <a:gd name="connsiteX3" fmla="*/ 96838 w 101600"/>
                <a:gd name="connsiteY3" fmla="*/ 818197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" h="819150">
                  <a:moveTo>
                    <a:pt x="8573" y="771842"/>
                  </a:moveTo>
                  <a:lnTo>
                    <a:pt x="4763" y="57467"/>
                  </a:lnTo>
                  <a:lnTo>
                    <a:pt x="96838" y="4763"/>
                  </a:lnTo>
                  <a:lnTo>
                    <a:pt x="96838" y="8181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>
              <p:custDataLst>
                <p:tags r:id="rId24"/>
              </p:custDataLst>
            </p:nvPr>
          </p:nvSpPr>
          <p:spPr>
            <a:xfrm>
              <a:off x="8027988" y="4600258"/>
              <a:ext cx="1060450" cy="666750"/>
            </a:xfrm>
            <a:custGeom>
              <a:avLst/>
              <a:gdLst>
                <a:gd name="connsiteX0" fmla="*/ 4763 w 1060450"/>
                <a:gd name="connsiteY0" fmla="*/ 56197 h 666750"/>
                <a:gd name="connsiteX1" fmla="*/ 90488 w 1060450"/>
                <a:gd name="connsiteY1" fmla="*/ 4763 h 666750"/>
                <a:gd name="connsiteX2" fmla="*/ 1059497 w 1060450"/>
                <a:gd name="connsiteY2" fmla="*/ 564197 h 666750"/>
                <a:gd name="connsiteX3" fmla="*/ 1059497 w 1060450"/>
                <a:gd name="connsiteY3" fmla="*/ 665797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450" h="666750">
                  <a:moveTo>
                    <a:pt x="4763" y="56197"/>
                  </a:moveTo>
                  <a:lnTo>
                    <a:pt x="90488" y="4763"/>
                  </a:lnTo>
                  <a:lnTo>
                    <a:pt x="1059497" y="564197"/>
                  </a:lnTo>
                  <a:lnTo>
                    <a:pt x="1059497" y="6657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25"/>
              </p:custDataLst>
            </p:nvPr>
          </p:nvSpPr>
          <p:spPr>
            <a:xfrm>
              <a:off x="8025447" y="3830638"/>
              <a:ext cx="95250" cy="825500"/>
            </a:xfrm>
            <a:custGeom>
              <a:avLst/>
              <a:gdLst>
                <a:gd name="connsiteX0" fmla="*/ 4763 w 95250"/>
                <a:gd name="connsiteY0" fmla="*/ 822008 h 825500"/>
                <a:gd name="connsiteX1" fmla="*/ 4763 w 95250"/>
                <a:gd name="connsiteY1" fmla="*/ 4763 h 825500"/>
                <a:gd name="connsiteX2" fmla="*/ 90488 w 95250"/>
                <a:gd name="connsiteY2" fmla="*/ 55563 h 825500"/>
                <a:gd name="connsiteX3" fmla="*/ 90488 w 95250"/>
                <a:gd name="connsiteY3" fmla="*/ 773113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25500">
                  <a:moveTo>
                    <a:pt x="4763" y="822008"/>
                  </a:moveTo>
                  <a:lnTo>
                    <a:pt x="4763" y="4763"/>
                  </a:lnTo>
                  <a:lnTo>
                    <a:pt x="90488" y="55563"/>
                  </a:lnTo>
                  <a:lnTo>
                    <a:pt x="90488" y="773113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>
              <p:custDataLst>
                <p:tags r:id="rId26"/>
              </p:custDataLst>
            </p:nvPr>
          </p:nvSpPr>
          <p:spPr>
            <a:xfrm>
              <a:off x="7850505" y="4042410"/>
              <a:ext cx="971550" cy="666750"/>
            </a:xfrm>
            <a:custGeom>
              <a:avLst/>
              <a:gdLst>
                <a:gd name="connsiteX0" fmla="*/ 3175 w 971550"/>
                <a:gd name="connsiteY0" fmla="*/ 3175 h 666750"/>
                <a:gd name="connsiteX1" fmla="*/ 3175 w 971550"/>
                <a:gd name="connsiteY1" fmla="*/ 104775 h 666750"/>
                <a:gd name="connsiteX2" fmla="*/ 972820 w 971550"/>
                <a:gd name="connsiteY2" fmla="*/ 664210 h 666750"/>
                <a:gd name="connsiteX3" fmla="*/ 972820 w 971550"/>
                <a:gd name="connsiteY3" fmla="*/ 562610 h 666750"/>
                <a:gd name="connsiteX4" fmla="*/ 3175 w 971550"/>
                <a:gd name="connsiteY4" fmla="*/ 3175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666750">
                  <a:moveTo>
                    <a:pt x="3175" y="3175"/>
                  </a:moveTo>
                  <a:lnTo>
                    <a:pt x="3175" y="104775"/>
                  </a:lnTo>
                  <a:lnTo>
                    <a:pt x="972820" y="664210"/>
                  </a:lnTo>
                  <a:lnTo>
                    <a:pt x="972820" y="562610"/>
                  </a:lnTo>
                  <a:lnTo>
                    <a:pt x="3175" y="3175"/>
                  </a:ln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>
              <p:custDataLst>
                <p:tags r:id="rId27"/>
              </p:custDataLst>
            </p:nvPr>
          </p:nvSpPr>
          <p:spPr>
            <a:xfrm>
              <a:off x="7850505" y="3686810"/>
              <a:ext cx="1238250" cy="920750"/>
            </a:xfrm>
            <a:custGeom>
              <a:avLst/>
              <a:gdLst>
                <a:gd name="connsiteX0" fmla="*/ 267970 w 1238250"/>
                <a:gd name="connsiteY0" fmla="*/ 3175 h 920750"/>
                <a:gd name="connsiteX1" fmla="*/ 3175 w 1238250"/>
                <a:gd name="connsiteY1" fmla="*/ 358775 h 920750"/>
                <a:gd name="connsiteX2" fmla="*/ 972820 w 1238250"/>
                <a:gd name="connsiteY2" fmla="*/ 918210 h 920750"/>
                <a:gd name="connsiteX3" fmla="*/ 1236980 w 1238250"/>
                <a:gd name="connsiteY3" fmla="*/ 561975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20750">
                  <a:moveTo>
                    <a:pt x="267970" y="3175"/>
                  </a:moveTo>
                  <a:lnTo>
                    <a:pt x="3175" y="358775"/>
                  </a:lnTo>
                  <a:lnTo>
                    <a:pt x="972820" y="918210"/>
                  </a:lnTo>
                  <a:lnTo>
                    <a:pt x="1236980" y="56197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2" name="任意多边形: 形状 9791"/>
            <p:cNvSpPr/>
            <p:nvPr>
              <p:custDataLst>
                <p:tags r:id="rId28"/>
              </p:custDataLst>
            </p:nvPr>
          </p:nvSpPr>
          <p:spPr>
            <a:xfrm>
              <a:off x="8820150" y="4245610"/>
              <a:ext cx="266700" cy="463550"/>
            </a:xfrm>
            <a:custGeom>
              <a:avLst/>
              <a:gdLst>
                <a:gd name="connsiteX0" fmla="*/ 3175 w 266700"/>
                <a:gd name="connsiteY0" fmla="*/ 461010 h 463550"/>
                <a:gd name="connsiteX1" fmla="*/ 3175 w 266700"/>
                <a:gd name="connsiteY1" fmla="*/ 359410 h 463550"/>
                <a:gd name="connsiteX2" fmla="*/ 267335 w 266700"/>
                <a:gd name="connsiteY2" fmla="*/ 3175 h 463550"/>
                <a:gd name="connsiteX3" fmla="*/ 267335 w 266700"/>
                <a:gd name="connsiteY3" fmla="*/ 308610 h 463550"/>
                <a:gd name="connsiteX4" fmla="*/ 3175 w 266700"/>
                <a:gd name="connsiteY4" fmla="*/ 46101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463550">
                  <a:moveTo>
                    <a:pt x="3175" y="461010"/>
                  </a:moveTo>
                  <a:lnTo>
                    <a:pt x="3175" y="359410"/>
                  </a:lnTo>
                  <a:lnTo>
                    <a:pt x="267335" y="3175"/>
                  </a:lnTo>
                  <a:lnTo>
                    <a:pt x="267335" y="308610"/>
                  </a:lnTo>
                  <a:lnTo>
                    <a:pt x="3175" y="46101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3" name="任意多边形: 形状 9792"/>
            <p:cNvSpPr/>
            <p:nvPr>
              <p:custDataLst>
                <p:tags r:id="rId29"/>
              </p:custDataLst>
            </p:nvPr>
          </p:nvSpPr>
          <p:spPr>
            <a:xfrm>
              <a:off x="9258618" y="3784283"/>
              <a:ext cx="1092200" cy="812800"/>
            </a:xfrm>
            <a:custGeom>
              <a:avLst/>
              <a:gdLst>
                <a:gd name="connsiteX0" fmla="*/ 274002 w 1092200"/>
                <a:gd name="connsiteY0" fmla="*/ 813117 h 812800"/>
                <a:gd name="connsiteX1" fmla="*/ 1091882 w 1092200"/>
                <a:gd name="connsiteY1" fmla="*/ 347027 h 812800"/>
                <a:gd name="connsiteX2" fmla="*/ 801688 w 1092200"/>
                <a:gd name="connsiteY2" fmla="*/ 4763 h 812800"/>
                <a:gd name="connsiteX3" fmla="*/ 4763 w 1092200"/>
                <a:gd name="connsiteY3" fmla="*/ 464502 h 812800"/>
                <a:gd name="connsiteX4" fmla="*/ 274002 w 1092200"/>
                <a:gd name="connsiteY4" fmla="*/ 813117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200" h="812800">
                  <a:moveTo>
                    <a:pt x="274002" y="813117"/>
                  </a:moveTo>
                  <a:lnTo>
                    <a:pt x="1091882" y="347027"/>
                  </a:lnTo>
                  <a:lnTo>
                    <a:pt x="801688" y="4763"/>
                  </a:lnTo>
                  <a:lnTo>
                    <a:pt x="4763" y="464502"/>
                  </a:lnTo>
                  <a:lnTo>
                    <a:pt x="274002" y="813117"/>
                  </a:ln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4" name="任意多边形: 形状 9793"/>
            <p:cNvSpPr/>
            <p:nvPr>
              <p:custDataLst>
                <p:tags r:id="rId30"/>
              </p:custDataLst>
            </p:nvPr>
          </p:nvSpPr>
          <p:spPr>
            <a:xfrm>
              <a:off x="9526588" y="4126547"/>
              <a:ext cx="825500" cy="577850"/>
            </a:xfrm>
            <a:custGeom>
              <a:avLst/>
              <a:gdLst>
                <a:gd name="connsiteX0" fmla="*/ 4763 w 825500"/>
                <a:gd name="connsiteY0" fmla="*/ 468948 h 577850"/>
                <a:gd name="connsiteX1" fmla="*/ 4763 w 825500"/>
                <a:gd name="connsiteY1" fmla="*/ 578168 h 577850"/>
                <a:gd name="connsiteX2" fmla="*/ 823913 w 825500"/>
                <a:gd name="connsiteY2" fmla="*/ 110173 h 577850"/>
                <a:gd name="connsiteX3" fmla="*/ 823913 w 825500"/>
                <a:gd name="connsiteY3" fmla="*/ 4763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0" h="577850">
                  <a:moveTo>
                    <a:pt x="4763" y="468948"/>
                  </a:moveTo>
                  <a:lnTo>
                    <a:pt x="4763" y="578168"/>
                  </a:lnTo>
                  <a:lnTo>
                    <a:pt x="823913" y="110173"/>
                  </a:lnTo>
                  <a:lnTo>
                    <a:pt x="823913" y="476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5" name="任意多边形: 形状 9794"/>
            <p:cNvSpPr/>
            <p:nvPr>
              <p:custDataLst>
                <p:tags r:id="rId31"/>
              </p:custDataLst>
            </p:nvPr>
          </p:nvSpPr>
          <p:spPr>
            <a:xfrm>
              <a:off x="9258618" y="4244022"/>
              <a:ext cx="273050" cy="463550"/>
            </a:xfrm>
            <a:custGeom>
              <a:avLst/>
              <a:gdLst>
                <a:gd name="connsiteX0" fmla="*/ 272732 w 273050"/>
                <a:gd name="connsiteY0" fmla="*/ 460693 h 463550"/>
                <a:gd name="connsiteX1" fmla="*/ 4763 w 273050"/>
                <a:gd name="connsiteY1" fmla="*/ 310198 h 463550"/>
                <a:gd name="connsiteX2" fmla="*/ 4763 w 273050"/>
                <a:gd name="connsiteY2" fmla="*/ 4763 h 463550"/>
                <a:gd name="connsiteX3" fmla="*/ 272732 w 273050"/>
                <a:gd name="connsiteY3" fmla="*/ 351473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050" h="463550">
                  <a:moveTo>
                    <a:pt x="272732" y="460693"/>
                  </a:moveTo>
                  <a:lnTo>
                    <a:pt x="4763" y="310198"/>
                  </a:lnTo>
                  <a:lnTo>
                    <a:pt x="4763" y="4763"/>
                  </a:lnTo>
                  <a:lnTo>
                    <a:pt x="272732" y="35147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6" name="任意多边形: 形状 9795"/>
            <p:cNvSpPr/>
            <p:nvPr>
              <p:custDataLst>
                <p:tags r:id="rId32"/>
              </p:custDataLst>
            </p:nvPr>
          </p:nvSpPr>
          <p:spPr>
            <a:xfrm>
              <a:off x="8025447" y="3301683"/>
              <a:ext cx="266700" cy="184150"/>
            </a:xfrm>
            <a:custGeom>
              <a:avLst/>
              <a:gdLst>
                <a:gd name="connsiteX0" fmla="*/ 4763 w 266700"/>
                <a:gd name="connsiteY0" fmla="*/ 31433 h 184150"/>
                <a:gd name="connsiteX1" fmla="*/ 51753 w 266700"/>
                <a:gd name="connsiteY1" fmla="*/ 4763 h 184150"/>
                <a:gd name="connsiteX2" fmla="*/ 267018 w 266700"/>
                <a:gd name="connsiteY2" fmla="*/ 126047 h 184150"/>
                <a:gd name="connsiteX3" fmla="*/ 267018 w 266700"/>
                <a:gd name="connsiteY3" fmla="*/ 183197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1433"/>
                  </a:moveTo>
                  <a:lnTo>
                    <a:pt x="51753" y="4763"/>
                  </a:lnTo>
                  <a:lnTo>
                    <a:pt x="267018" y="126047"/>
                  </a:lnTo>
                  <a:lnTo>
                    <a:pt x="267018" y="1831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7" name="任意多边形: 形状 9796"/>
            <p:cNvSpPr/>
            <p:nvPr>
              <p:custDataLst>
                <p:tags r:id="rId33"/>
              </p:custDataLst>
            </p:nvPr>
          </p:nvSpPr>
          <p:spPr>
            <a:xfrm>
              <a:off x="8379778" y="3506153"/>
              <a:ext cx="266700" cy="184150"/>
            </a:xfrm>
            <a:custGeom>
              <a:avLst/>
              <a:gdLst>
                <a:gd name="connsiteX0" fmla="*/ 4763 w 266700"/>
                <a:gd name="connsiteY0" fmla="*/ 32067 h 184150"/>
                <a:gd name="connsiteX1" fmla="*/ 51753 w 266700"/>
                <a:gd name="connsiteY1" fmla="*/ 4763 h 184150"/>
                <a:gd name="connsiteX2" fmla="*/ 267017 w 266700"/>
                <a:gd name="connsiteY2" fmla="*/ 126682 h 184150"/>
                <a:gd name="connsiteX3" fmla="*/ 267017 w 266700"/>
                <a:gd name="connsiteY3" fmla="*/ 183832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2067"/>
                  </a:moveTo>
                  <a:lnTo>
                    <a:pt x="51753" y="4763"/>
                  </a:lnTo>
                  <a:lnTo>
                    <a:pt x="267017" y="126682"/>
                  </a:lnTo>
                  <a:lnTo>
                    <a:pt x="267017" y="183832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8" name="任意多边形: 形状 9797"/>
            <p:cNvSpPr/>
            <p:nvPr>
              <p:custDataLst>
                <p:tags r:id="rId34"/>
              </p:custDataLst>
            </p:nvPr>
          </p:nvSpPr>
          <p:spPr>
            <a:xfrm>
              <a:off x="8727122" y="3709353"/>
              <a:ext cx="266700" cy="184150"/>
            </a:xfrm>
            <a:custGeom>
              <a:avLst/>
              <a:gdLst>
                <a:gd name="connsiteX0" fmla="*/ 4763 w 266700"/>
                <a:gd name="connsiteY0" fmla="*/ 32067 h 184150"/>
                <a:gd name="connsiteX1" fmla="*/ 51753 w 266700"/>
                <a:gd name="connsiteY1" fmla="*/ 4763 h 184150"/>
                <a:gd name="connsiteX2" fmla="*/ 267018 w 266700"/>
                <a:gd name="connsiteY2" fmla="*/ 126682 h 184150"/>
                <a:gd name="connsiteX3" fmla="*/ 267018 w 266700"/>
                <a:gd name="connsiteY3" fmla="*/ 183832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2067"/>
                  </a:moveTo>
                  <a:lnTo>
                    <a:pt x="51753" y="4763"/>
                  </a:lnTo>
                  <a:lnTo>
                    <a:pt x="267018" y="126682"/>
                  </a:lnTo>
                  <a:lnTo>
                    <a:pt x="267018" y="183832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9" name="任意多边形: 形状 9798"/>
            <p:cNvSpPr/>
            <p:nvPr>
              <p:custDataLst>
                <p:tags r:id="rId35"/>
              </p:custDataLst>
            </p:nvPr>
          </p:nvSpPr>
          <p:spPr>
            <a:xfrm>
              <a:off x="8025447" y="2916873"/>
              <a:ext cx="50800" cy="419100"/>
            </a:xfrm>
            <a:custGeom>
              <a:avLst/>
              <a:gdLst>
                <a:gd name="connsiteX0" fmla="*/ 4763 w 50800"/>
                <a:gd name="connsiteY0" fmla="*/ 416243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957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3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9573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0" name="任意多边形: 形状 9799"/>
            <p:cNvSpPr/>
            <p:nvPr>
              <p:custDataLst>
                <p:tags r:id="rId36"/>
              </p:custDataLst>
            </p:nvPr>
          </p:nvSpPr>
          <p:spPr>
            <a:xfrm>
              <a:off x="8379778" y="3121977"/>
              <a:ext cx="50800" cy="419100"/>
            </a:xfrm>
            <a:custGeom>
              <a:avLst/>
              <a:gdLst>
                <a:gd name="connsiteX0" fmla="*/ 4763 w 50800"/>
                <a:gd name="connsiteY0" fmla="*/ 416243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8938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3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893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3" name="任意多边形: 形状 9802"/>
            <p:cNvSpPr/>
            <p:nvPr>
              <p:custDataLst>
                <p:tags r:id="rId37"/>
              </p:custDataLst>
            </p:nvPr>
          </p:nvSpPr>
          <p:spPr>
            <a:xfrm>
              <a:off x="8727122" y="3325178"/>
              <a:ext cx="50800" cy="419100"/>
            </a:xfrm>
            <a:custGeom>
              <a:avLst/>
              <a:gdLst>
                <a:gd name="connsiteX0" fmla="*/ 4763 w 50800"/>
                <a:gd name="connsiteY0" fmla="*/ 416242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8938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2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893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4" name="任意多边形: 形状 9803"/>
            <p:cNvSpPr/>
            <p:nvPr>
              <p:custDataLst>
                <p:tags r:id="rId38"/>
              </p:custDataLst>
            </p:nvPr>
          </p:nvSpPr>
          <p:spPr>
            <a:xfrm>
              <a:off x="9260205" y="3710940"/>
              <a:ext cx="355600" cy="234950"/>
            </a:xfrm>
            <a:custGeom>
              <a:avLst/>
              <a:gdLst>
                <a:gd name="connsiteX0" fmla="*/ 3175 w 355600"/>
                <a:gd name="connsiteY0" fmla="*/ 182245 h 234950"/>
                <a:gd name="connsiteX1" fmla="*/ 311150 w 355600"/>
                <a:gd name="connsiteY1" fmla="*/ 3175 h 234950"/>
                <a:gd name="connsiteX2" fmla="*/ 355600 w 355600"/>
                <a:gd name="connsiteY2" fmla="*/ 29210 h 234950"/>
                <a:gd name="connsiteX3" fmla="*/ 3175 w 355600"/>
                <a:gd name="connsiteY3" fmla="*/ 23304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34950">
                  <a:moveTo>
                    <a:pt x="3175" y="182245"/>
                  </a:moveTo>
                  <a:lnTo>
                    <a:pt x="311150" y="3175"/>
                  </a:lnTo>
                  <a:lnTo>
                    <a:pt x="355600" y="29210"/>
                  </a:lnTo>
                  <a:lnTo>
                    <a:pt x="3175" y="233045"/>
                  </a:lnTo>
                  <a:close/>
                </a:path>
              </a:pathLst>
            </a:custGeom>
            <a:solidFill>
              <a:srgbClr val="A9BDF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5" name="任意多边形: 形状 9804"/>
            <p:cNvSpPr/>
            <p:nvPr>
              <p:custDataLst>
                <p:tags r:id="rId39"/>
              </p:custDataLst>
            </p:nvPr>
          </p:nvSpPr>
          <p:spPr>
            <a:xfrm>
              <a:off x="9700895" y="3456940"/>
              <a:ext cx="355600" cy="234950"/>
            </a:xfrm>
            <a:custGeom>
              <a:avLst/>
              <a:gdLst>
                <a:gd name="connsiteX0" fmla="*/ 3175 w 355600"/>
                <a:gd name="connsiteY0" fmla="*/ 181610 h 234950"/>
                <a:gd name="connsiteX1" fmla="*/ 310515 w 355600"/>
                <a:gd name="connsiteY1" fmla="*/ 3175 h 234950"/>
                <a:gd name="connsiteX2" fmla="*/ 355600 w 355600"/>
                <a:gd name="connsiteY2" fmla="*/ 29210 h 234950"/>
                <a:gd name="connsiteX3" fmla="*/ 3175 w 355600"/>
                <a:gd name="connsiteY3" fmla="*/ 23241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34950">
                  <a:moveTo>
                    <a:pt x="3175" y="181610"/>
                  </a:moveTo>
                  <a:lnTo>
                    <a:pt x="310515" y="3175"/>
                  </a:lnTo>
                  <a:lnTo>
                    <a:pt x="355600" y="29210"/>
                  </a:lnTo>
                  <a:lnTo>
                    <a:pt x="3175" y="232410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6" name="任意多边形: 形状 9805"/>
            <p:cNvSpPr/>
            <p:nvPr>
              <p:custDataLst>
                <p:tags r:id="rId40"/>
              </p:custDataLst>
            </p:nvPr>
          </p:nvSpPr>
          <p:spPr>
            <a:xfrm>
              <a:off x="10008235" y="3075940"/>
              <a:ext cx="50800" cy="412750"/>
            </a:xfrm>
            <a:custGeom>
              <a:avLst/>
              <a:gdLst>
                <a:gd name="connsiteX0" fmla="*/ 3175 w 50800"/>
                <a:gd name="connsiteY0" fmla="*/ 29210 h 412750"/>
                <a:gd name="connsiteX1" fmla="*/ 48260 w 50800"/>
                <a:gd name="connsiteY1" fmla="*/ 3175 h 412750"/>
                <a:gd name="connsiteX2" fmla="*/ 48260 w 50800"/>
                <a:gd name="connsiteY2" fmla="*/ 410210 h 412750"/>
                <a:gd name="connsiteX3" fmla="*/ 3175 w 50800"/>
                <a:gd name="connsiteY3" fmla="*/ 384175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2750">
                  <a:moveTo>
                    <a:pt x="3175" y="29210"/>
                  </a:moveTo>
                  <a:lnTo>
                    <a:pt x="48260" y="3175"/>
                  </a:lnTo>
                  <a:lnTo>
                    <a:pt x="48260" y="410210"/>
                  </a:lnTo>
                  <a:lnTo>
                    <a:pt x="3175" y="384175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7" name="任意多边形: 形状 9806"/>
            <p:cNvSpPr/>
            <p:nvPr>
              <p:custDataLst>
                <p:tags r:id="rId41"/>
              </p:custDataLst>
            </p:nvPr>
          </p:nvSpPr>
          <p:spPr>
            <a:xfrm>
              <a:off x="9568180" y="3329940"/>
              <a:ext cx="50800" cy="412750"/>
            </a:xfrm>
            <a:custGeom>
              <a:avLst/>
              <a:gdLst>
                <a:gd name="connsiteX0" fmla="*/ 3175 w 50800"/>
                <a:gd name="connsiteY0" fmla="*/ 29210 h 412750"/>
                <a:gd name="connsiteX1" fmla="*/ 47625 w 50800"/>
                <a:gd name="connsiteY1" fmla="*/ 3175 h 412750"/>
                <a:gd name="connsiteX2" fmla="*/ 47625 w 50800"/>
                <a:gd name="connsiteY2" fmla="*/ 410210 h 412750"/>
                <a:gd name="connsiteX3" fmla="*/ 3175 w 50800"/>
                <a:gd name="connsiteY3" fmla="*/ 384175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2750">
                  <a:moveTo>
                    <a:pt x="3175" y="29210"/>
                  </a:moveTo>
                  <a:lnTo>
                    <a:pt x="47625" y="3175"/>
                  </a:lnTo>
                  <a:lnTo>
                    <a:pt x="47625" y="410210"/>
                  </a:lnTo>
                  <a:lnTo>
                    <a:pt x="3175" y="384175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8" name="任意多边形: 形状 9807"/>
            <p:cNvSpPr/>
            <p:nvPr>
              <p:custDataLst>
                <p:tags r:id="rId42"/>
              </p:custDataLst>
            </p:nvPr>
          </p:nvSpPr>
          <p:spPr>
            <a:xfrm>
              <a:off x="7895590" y="37109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9" name="任意多边形: 形状 9808"/>
            <p:cNvSpPr/>
            <p:nvPr>
              <p:custDataLst>
                <p:tags r:id="rId43"/>
              </p:custDataLst>
            </p:nvPr>
          </p:nvSpPr>
          <p:spPr>
            <a:xfrm>
              <a:off x="7988935" y="37617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0" name="任意多边形: 形状 9809"/>
            <p:cNvSpPr/>
            <p:nvPr>
              <p:custDataLst>
                <p:tags r:id="rId44"/>
              </p:custDataLst>
            </p:nvPr>
          </p:nvSpPr>
          <p:spPr>
            <a:xfrm>
              <a:off x="8082280" y="3819525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1" name="任意多边形: 形状 9810"/>
            <p:cNvSpPr/>
            <p:nvPr>
              <p:custDataLst>
                <p:tags r:id="rId45"/>
              </p:custDataLst>
            </p:nvPr>
          </p:nvSpPr>
          <p:spPr>
            <a:xfrm>
              <a:off x="8169910" y="3871595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045 h 387350"/>
                <a:gd name="connsiteX2" fmla="*/ 45085 w 298450"/>
                <a:gd name="connsiteY2" fmla="*/ 385445 h 387350"/>
                <a:gd name="connsiteX3" fmla="*/ 300990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045"/>
                  </a:lnTo>
                  <a:lnTo>
                    <a:pt x="45085" y="385445"/>
                  </a:lnTo>
                  <a:lnTo>
                    <a:pt x="300990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2" name="任意多边形: 形状 9811"/>
            <p:cNvSpPr/>
            <p:nvPr>
              <p:custDataLst>
                <p:tags r:id="rId46"/>
              </p:custDataLst>
            </p:nvPr>
          </p:nvSpPr>
          <p:spPr>
            <a:xfrm>
              <a:off x="8261985" y="3922395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3" name="任意多边形: 形状 9812"/>
            <p:cNvSpPr/>
            <p:nvPr>
              <p:custDataLst>
                <p:tags r:id="rId47"/>
              </p:custDataLst>
            </p:nvPr>
          </p:nvSpPr>
          <p:spPr>
            <a:xfrm>
              <a:off x="8353425" y="39776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4" name="任意多边形: 形状 9813"/>
            <p:cNvSpPr/>
            <p:nvPr>
              <p:custDataLst>
                <p:tags r:id="rId48"/>
              </p:custDataLst>
            </p:nvPr>
          </p:nvSpPr>
          <p:spPr>
            <a:xfrm>
              <a:off x="8445500" y="4029075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680 h 387350"/>
                <a:gd name="connsiteX2" fmla="*/ 45085 w 298450"/>
                <a:gd name="connsiteY2" fmla="*/ 385445 h 387350"/>
                <a:gd name="connsiteX3" fmla="*/ 300990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680"/>
                  </a:lnTo>
                  <a:lnTo>
                    <a:pt x="45085" y="385445"/>
                  </a:lnTo>
                  <a:lnTo>
                    <a:pt x="300990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5" name="任意多边形: 形状 9814"/>
            <p:cNvSpPr/>
            <p:nvPr>
              <p:custDataLst>
                <p:tags r:id="rId49"/>
              </p:custDataLst>
            </p:nvPr>
          </p:nvSpPr>
          <p:spPr>
            <a:xfrm>
              <a:off x="8533765" y="4079240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045 h 387350"/>
                <a:gd name="connsiteX2" fmla="*/ 45085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045"/>
                  </a:lnTo>
                  <a:lnTo>
                    <a:pt x="45085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6" name="任意多边形: 形状 9815"/>
            <p:cNvSpPr/>
            <p:nvPr>
              <p:custDataLst>
                <p:tags r:id="rId50"/>
              </p:custDataLst>
            </p:nvPr>
          </p:nvSpPr>
          <p:spPr>
            <a:xfrm>
              <a:off x="8628380" y="413639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29845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2984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7" name="任意多边形: 形状 9816"/>
            <p:cNvSpPr/>
            <p:nvPr>
              <p:custDataLst>
                <p:tags r:id="rId51"/>
              </p:custDataLst>
            </p:nvPr>
          </p:nvSpPr>
          <p:spPr>
            <a:xfrm>
              <a:off x="8724900" y="419227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8" name="任意多边形: 形状 9817"/>
            <p:cNvSpPr/>
            <p:nvPr>
              <p:custDataLst>
                <p:tags r:id="rId52"/>
              </p:custDataLst>
            </p:nvPr>
          </p:nvSpPr>
          <p:spPr>
            <a:xfrm>
              <a:off x="7895590" y="4068445"/>
              <a:ext cx="44450" cy="127000"/>
            </a:xfrm>
            <a:custGeom>
              <a:avLst/>
              <a:gdLst>
                <a:gd name="connsiteX0" fmla="*/ 3175 w 44450"/>
                <a:gd name="connsiteY0" fmla="*/ 3175 h 127000"/>
                <a:gd name="connsiteX1" fmla="*/ 3175 w 44450"/>
                <a:gd name="connsiteY1" fmla="*/ 103505 h 127000"/>
                <a:gd name="connsiteX2" fmla="*/ 46355 w 44450"/>
                <a:gd name="connsiteY2" fmla="*/ 129540 h 127000"/>
                <a:gd name="connsiteX3" fmla="*/ 4445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3175" y="3175"/>
                  </a:moveTo>
                  <a:lnTo>
                    <a:pt x="3175" y="103505"/>
                  </a:lnTo>
                  <a:lnTo>
                    <a:pt x="46355" y="129540"/>
                  </a:lnTo>
                  <a:lnTo>
                    <a:pt x="4445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9" name="任意多边形: 形状 9818"/>
            <p:cNvSpPr/>
            <p:nvPr>
              <p:custDataLst>
                <p:tags r:id="rId53"/>
              </p:custDataLst>
            </p:nvPr>
          </p:nvSpPr>
          <p:spPr>
            <a:xfrm>
              <a:off x="7988935" y="4117340"/>
              <a:ext cx="44450" cy="133350"/>
            </a:xfrm>
            <a:custGeom>
              <a:avLst/>
              <a:gdLst>
                <a:gd name="connsiteX0" fmla="*/ 3175 w 44450"/>
                <a:gd name="connsiteY0" fmla="*/ 3175 h 133350"/>
                <a:gd name="connsiteX1" fmla="*/ 3175 w 44450"/>
                <a:gd name="connsiteY1" fmla="*/ 109855 h 133350"/>
                <a:gd name="connsiteX2" fmla="*/ 46355 w 44450"/>
                <a:gd name="connsiteY2" fmla="*/ 133985 h 133350"/>
                <a:gd name="connsiteX3" fmla="*/ 44450 w 44450"/>
                <a:gd name="connsiteY3" fmla="*/ 2921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33350">
                  <a:moveTo>
                    <a:pt x="3175" y="3175"/>
                  </a:moveTo>
                  <a:lnTo>
                    <a:pt x="3175" y="109855"/>
                  </a:lnTo>
                  <a:lnTo>
                    <a:pt x="46355" y="133985"/>
                  </a:lnTo>
                  <a:lnTo>
                    <a:pt x="44450" y="2921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0" name="任意多边形: 形状 9819"/>
            <p:cNvSpPr/>
            <p:nvPr>
              <p:custDataLst>
                <p:tags r:id="rId54"/>
              </p:custDataLst>
            </p:nvPr>
          </p:nvSpPr>
          <p:spPr>
            <a:xfrm>
              <a:off x="8079740" y="4177030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5720 w 44450"/>
                <a:gd name="connsiteY2" fmla="*/ 127000 h 127000"/>
                <a:gd name="connsiteX3" fmla="*/ 4699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5720" y="127000"/>
                  </a:lnTo>
                  <a:lnTo>
                    <a:pt x="4699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1" name="任意多边形: 形状 9820"/>
            <p:cNvSpPr/>
            <p:nvPr>
              <p:custDataLst>
                <p:tags r:id="rId55"/>
              </p:custDataLst>
            </p:nvPr>
          </p:nvSpPr>
          <p:spPr>
            <a:xfrm>
              <a:off x="8167370" y="4227195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3505 h 127000"/>
                <a:gd name="connsiteX2" fmla="*/ 46355 w 50800"/>
                <a:gd name="connsiteY2" fmla="*/ 127635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3505"/>
                  </a:lnTo>
                  <a:lnTo>
                    <a:pt x="46355" y="127635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2" name="任意多边形: 形状 9821"/>
            <p:cNvSpPr/>
            <p:nvPr>
              <p:custDataLst>
                <p:tags r:id="rId56"/>
              </p:custDataLst>
            </p:nvPr>
          </p:nvSpPr>
          <p:spPr>
            <a:xfrm>
              <a:off x="8258810" y="4279265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6355 w 44450"/>
                <a:gd name="connsiteY2" fmla="*/ 127000 h 127000"/>
                <a:gd name="connsiteX3" fmla="*/ 46990 w 4445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6355" y="127000"/>
                  </a:lnTo>
                  <a:lnTo>
                    <a:pt x="46990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3" name="任意多边形: 形状 9822"/>
            <p:cNvSpPr/>
            <p:nvPr>
              <p:custDataLst>
                <p:tags r:id="rId57"/>
              </p:custDataLst>
            </p:nvPr>
          </p:nvSpPr>
          <p:spPr>
            <a:xfrm>
              <a:off x="8350885" y="4334510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5720 w 44450"/>
                <a:gd name="connsiteY2" fmla="*/ 127000 h 127000"/>
                <a:gd name="connsiteX3" fmla="*/ 4699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5720" y="127000"/>
                  </a:lnTo>
                  <a:lnTo>
                    <a:pt x="4699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4" name="任意多边形: 形状 9823"/>
            <p:cNvSpPr/>
            <p:nvPr>
              <p:custDataLst>
                <p:tags r:id="rId58"/>
              </p:custDataLst>
            </p:nvPr>
          </p:nvSpPr>
          <p:spPr>
            <a:xfrm>
              <a:off x="8443595" y="4385310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140 h 127000"/>
                <a:gd name="connsiteX2" fmla="*/ 46355 w 50800"/>
                <a:gd name="connsiteY2" fmla="*/ 128270 h 127000"/>
                <a:gd name="connsiteX3" fmla="*/ 47625 w 5080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140"/>
                  </a:lnTo>
                  <a:lnTo>
                    <a:pt x="46355" y="128270"/>
                  </a:lnTo>
                  <a:lnTo>
                    <a:pt x="47625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5" name="任意多边形: 形状 9824"/>
            <p:cNvSpPr/>
            <p:nvPr>
              <p:custDataLst>
                <p:tags r:id="rId59"/>
              </p:custDataLst>
            </p:nvPr>
          </p:nvSpPr>
          <p:spPr>
            <a:xfrm>
              <a:off x="8530590" y="4436110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775 h 127000"/>
                <a:gd name="connsiteX2" fmla="*/ 46355 w 50800"/>
                <a:gd name="connsiteY2" fmla="*/ 128905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775"/>
                  </a:lnTo>
                  <a:lnTo>
                    <a:pt x="46355" y="128905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6" name="任意多边形: 形状 9825"/>
            <p:cNvSpPr/>
            <p:nvPr>
              <p:custDataLst>
                <p:tags r:id="rId60"/>
              </p:custDataLst>
            </p:nvPr>
          </p:nvSpPr>
          <p:spPr>
            <a:xfrm>
              <a:off x="8625840" y="4491355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140 h 127000"/>
                <a:gd name="connsiteX2" fmla="*/ 46355 w 50800"/>
                <a:gd name="connsiteY2" fmla="*/ 128270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140"/>
                  </a:lnTo>
                  <a:lnTo>
                    <a:pt x="46355" y="128270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7" name="任意多边形: 形状 9826"/>
            <p:cNvSpPr/>
            <p:nvPr>
              <p:custDataLst>
                <p:tags r:id="rId61"/>
              </p:custDataLst>
            </p:nvPr>
          </p:nvSpPr>
          <p:spPr>
            <a:xfrm>
              <a:off x="8724900" y="4549140"/>
              <a:ext cx="44450" cy="127000"/>
            </a:xfrm>
            <a:custGeom>
              <a:avLst/>
              <a:gdLst>
                <a:gd name="connsiteX0" fmla="*/ 3175 w 44450"/>
                <a:gd name="connsiteY0" fmla="*/ 3175 h 127000"/>
                <a:gd name="connsiteX1" fmla="*/ 3175 w 44450"/>
                <a:gd name="connsiteY1" fmla="*/ 102870 h 127000"/>
                <a:gd name="connsiteX2" fmla="*/ 46355 w 44450"/>
                <a:gd name="connsiteY2" fmla="*/ 127000 h 127000"/>
                <a:gd name="connsiteX3" fmla="*/ 46990 w 44450"/>
                <a:gd name="connsiteY3" fmla="*/ 2667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3175" y="3175"/>
                  </a:moveTo>
                  <a:lnTo>
                    <a:pt x="3175" y="102870"/>
                  </a:lnTo>
                  <a:lnTo>
                    <a:pt x="46355" y="127000"/>
                  </a:lnTo>
                  <a:lnTo>
                    <a:pt x="46990" y="2667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8" name="任意多边形: 形状 9827"/>
            <p:cNvSpPr/>
            <p:nvPr>
              <p:custDataLst>
                <p:tags r:id="rId62"/>
              </p:custDataLst>
            </p:nvPr>
          </p:nvSpPr>
          <p:spPr>
            <a:xfrm>
              <a:off x="9317990" y="4184015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7815 w 342900"/>
                <a:gd name="connsiteY1" fmla="*/ 363855 h 361950"/>
                <a:gd name="connsiteX2" fmla="*/ 344170 w 342900"/>
                <a:gd name="connsiteY2" fmla="*/ 337820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7815" y="363855"/>
                  </a:lnTo>
                  <a:lnTo>
                    <a:pt x="344170" y="33782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9" name="任意多边形: 形状 9828"/>
            <p:cNvSpPr/>
            <p:nvPr>
              <p:custDataLst>
                <p:tags r:id="rId63"/>
              </p:custDataLst>
            </p:nvPr>
          </p:nvSpPr>
          <p:spPr>
            <a:xfrm>
              <a:off x="9428480" y="4119880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8450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8450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0" name="任意多边形: 形状 9829"/>
            <p:cNvSpPr/>
            <p:nvPr>
              <p:custDataLst>
                <p:tags r:id="rId64"/>
              </p:custDataLst>
            </p:nvPr>
          </p:nvSpPr>
          <p:spPr>
            <a:xfrm>
              <a:off x="9547860" y="4049395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7815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7815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1" name="任意多边形: 形状 9830"/>
            <p:cNvSpPr/>
            <p:nvPr>
              <p:custDataLst>
                <p:tags r:id="rId65"/>
              </p:custDataLst>
            </p:nvPr>
          </p:nvSpPr>
          <p:spPr>
            <a:xfrm>
              <a:off x="9655810" y="3987165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8450 w 342900"/>
                <a:gd name="connsiteY1" fmla="*/ 363855 h 361950"/>
                <a:gd name="connsiteX2" fmla="*/ 344170 w 342900"/>
                <a:gd name="connsiteY2" fmla="*/ 337820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8450" y="363855"/>
                  </a:lnTo>
                  <a:lnTo>
                    <a:pt x="344170" y="33782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2" name="任意多边形: 形状 9831"/>
            <p:cNvSpPr/>
            <p:nvPr>
              <p:custDataLst>
                <p:tags r:id="rId66"/>
              </p:custDataLst>
            </p:nvPr>
          </p:nvSpPr>
          <p:spPr>
            <a:xfrm>
              <a:off x="9759950" y="3931920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7815 w 342900"/>
                <a:gd name="connsiteY1" fmla="*/ 363855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7815" y="363855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3" name="任意多边形: 形状 9832"/>
            <p:cNvSpPr/>
            <p:nvPr>
              <p:custDataLst>
                <p:tags r:id="rId67"/>
              </p:custDataLst>
            </p:nvPr>
          </p:nvSpPr>
          <p:spPr>
            <a:xfrm>
              <a:off x="9858375" y="3869055"/>
              <a:ext cx="349250" cy="368300"/>
            </a:xfrm>
            <a:custGeom>
              <a:avLst/>
              <a:gdLst>
                <a:gd name="connsiteX0" fmla="*/ 3175 w 349250"/>
                <a:gd name="connsiteY0" fmla="*/ 31750 h 368300"/>
                <a:gd name="connsiteX1" fmla="*/ 302895 w 349250"/>
                <a:gd name="connsiteY1" fmla="*/ 368935 h 368300"/>
                <a:gd name="connsiteX2" fmla="*/ 349250 w 349250"/>
                <a:gd name="connsiteY2" fmla="*/ 342900 h 368300"/>
                <a:gd name="connsiteX3" fmla="*/ 52070 w 349250"/>
                <a:gd name="connsiteY3" fmla="*/ 3175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" h="368300">
                  <a:moveTo>
                    <a:pt x="3175" y="31750"/>
                  </a:moveTo>
                  <a:lnTo>
                    <a:pt x="302895" y="368935"/>
                  </a:lnTo>
                  <a:lnTo>
                    <a:pt x="349250" y="34290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4" name="任意多边形: 形状 9833"/>
            <p:cNvSpPr/>
            <p:nvPr>
              <p:custDataLst>
                <p:tags r:id="rId68"/>
              </p:custDataLst>
            </p:nvPr>
          </p:nvSpPr>
          <p:spPr>
            <a:xfrm>
              <a:off x="9947910" y="3825875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7815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7815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5" name="任意多边形: 形状 9834"/>
            <p:cNvSpPr/>
            <p:nvPr>
              <p:custDataLst>
                <p:tags r:id="rId69"/>
              </p:custDataLst>
            </p:nvPr>
          </p:nvSpPr>
          <p:spPr>
            <a:xfrm>
              <a:off x="10156825" y="4208780"/>
              <a:ext cx="50800" cy="133350"/>
            </a:xfrm>
            <a:custGeom>
              <a:avLst/>
              <a:gdLst>
                <a:gd name="connsiteX0" fmla="*/ 50800 w 50800"/>
                <a:gd name="connsiteY0" fmla="*/ 3175 h 133350"/>
                <a:gd name="connsiteX1" fmla="*/ 50800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800" y="3175"/>
                  </a:moveTo>
                  <a:lnTo>
                    <a:pt x="50800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6" name="任意多边形: 形状 9835"/>
            <p:cNvSpPr/>
            <p:nvPr>
              <p:custDataLst>
                <p:tags r:id="rId70"/>
              </p:custDataLst>
            </p:nvPr>
          </p:nvSpPr>
          <p:spPr>
            <a:xfrm>
              <a:off x="10243185" y="4159885"/>
              <a:ext cx="50800" cy="133350"/>
            </a:xfrm>
            <a:custGeom>
              <a:avLst/>
              <a:gdLst>
                <a:gd name="connsiteX0" fmla="*/ 48895 w 50800"/>
                <a:gd name="connsiteY0" fmla="*/ 3175 h 133350"/>
                <a:gd name="connsiteX1" fmla="*/ 48895 w 50800"/>
                <a:gd name="connsiteY1" fmla="*/ 111125 h 133350"/>
                <a:gd name="connsiteX2" fmla="*/ 3175 w 50800"/>
                <a:gd name="connsiteY2" fmla="*/ 135890 h 133350"/>
                <a:gd name="connsiteX3" fmla="*/ 3175 w 50800"/>
                <a:gd name="connsiteY3" fmla="*/ 2794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48895" y="3175"/>
                  </a:moveTo>
                  <a:lnTo>
                    <a:pt x="48895" y="111125"/>
                  </a:lnTo>
                  <a:lnTo>
                    <a:pt x="3175" y="135890"/>
                  </a:lnTo>
                  <a:lnTo>
                    <a:pt x="3175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7" name="任意多边形: 形状 9836"/>
            <p:cNvSpPr/>
            <p:nvPr>
              <p:custDataLst>
                <p:tags r:id="rId71"/>
              </p:custDataLst>
            </p:nvPr>
          </p:nvSpPr>
          <p:spPr>
            <a:xfrm>
              <a:off x="10055225" y="4266565"/>
              <a:ext cx="50800" cy="133350"/>
            </a:xfrm>
            <a:custGeom>
              <a:avLst/>
              <a:gdLst>
                <a:gd name="connsiteX0" fmla="*/ 50800 w 50800"/>
                <a:gd name="connsiteY0" fmla="*/ 3175 h 133350"/>
                <a:gd name="connsiteX1" fmla="*/ 50800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800" y="3175"/>
                  </a:moveTo>
                  <a:lnTo>
                    <a:pt x="50800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8" name="任意多边形: 形状 9837"/>
            <p:cNvSpPr/>
            <p:nvPr>
              <p:custDataLst>
                <p:tags r:id="rId72"/>
              </p:custDataLst>
            </p:nvPr>
          </p:nvSpPr>
          <p:spPr>
            <a:xfrm>
              <a:off x="9951720" y="4321810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9" name="任意多边形: 形状 9838"/>
            <p:cNvSpPr/>
            <p:nvPr>
              <p:custDataLst>
                <p:tags r:id="rId73"/>
              </p:custDataLst>
            </p:nvPr>
          </p:nvSpPr>
          <p:spPr>
            <a:xfrm>
              <a:off x="9843135" y="438340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0" name="任意多边形: 形状 9839"/>
            <p:cNvSpPr/>
            <p:nvPr>
              <p:custDataLst>
                <p:tags r:id="rId74"/>
              </p:custDataLst>
            </p:nvPr>
          </p:nvSpPr>
          <p:spPr>
            <a:xfrm>
              <a:off x="9722485" y="445452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1" name="任意多边形: 形状 9840"/>
            <p:cNvSpPr/>
            <p:nvPr>
              <p:custDataLst>
                <p:tags r:id="rId75"/>
              </p:custDataLst>
            </p:nvPr>
          </p:nvSpPr>
          <p:spPr>
            <a:xfrm>
              <a:off x="9614535" y="451929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2" name="任意多边形: 形状 9841"/>
            <p:cNvSpPr/>
            <p:nvPr>
              <p:custDataLst>
                <p:tags r:id="rId76"/>
              </p:custDataLst>
            </p:nvPr>
          </p:nvSpPr>
          <p:spPr>
            <a:xfrm>
              <a:off x="7938770" y="2616835"/>
              <a:ext cx="1238250" cy="914400"/>
            </a:xfrm>
            <a:custGeom>
              <a:avLst/>
              <a:gdLst>
                <a:gd name="connsiteX0" fmla="*/ 3175 w 1238250"/>
                <a:gd name="connsiteY0" fmla="*/ 205740 h 914400"/>
                <a:gd name="connsiteX1" fmla="*/ 3175 w 1238250"/>
                <a:gd name="connsiteY1" fmla="*/ 3175 h 914400"/>
                <a:gd name="connsiteX2" fmla="*/ 1236980 w 1238250"/>
                <a:gd name="connsiteY2" fmla="*/ 715010 h 914400"/>
                <a:gd name="connsiteX3" fmla="*/ 1236980 w 1238250"/>
                <a:gd name="connsiteY3" fmla="*/ 917575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14400">
                  <a:moveTo>
                    <a:pt x="3175" y="205740"/>
                  </a:moveTo>
                  <a:lnTo>
                    <a:pt x="3175" y="3175"/>
                  </a:lnTo>
                  <a:lnTo>
                    <a:pt x="1236980" y="715010"/>
                  </a:lnTo>
                  <a:lnTo>
                    <a:pt x="1236980" y="91757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3" name="任意多边形: 形状 9842"/>
            <p:cNvSpPr/>
            <p:nvPr>
              <p:custDataLst>
                <p:tags r:id="rId77"/>
              </p:custDataLst>
            </p:nvPr>
          </p:nvSpPr>
          <p:spPr>
            <a:xfrm>
              <a:off x="9172575" y="2768600"/>
              <a:ext cx="971550" cy="768350"/>
            </a:xfrm>
            <a:custGeom>
              <a:avLst/>
              <a:gdLst>
                <a:gd name="connsiteX0" fmla="*/ 3175 w 971550"/>
                <a:gd name="connsiteY0" fmla="*/ 765810 h 768350"/>
                <a:gd name="connsiteX1" fmla="*/ 3175 w 971550"/>
                <a:gd name="connsiteY1" fmla="*/ 563245 h 768350"/>
                <a:gd name="connsiteX2" fmla="*/ 970280 w 971550"/>
                <a:gd name="connsiteY2" fmla="*/ 3175 h 768350"/>
                <a:gd name="connsiteX3" fmla="*/ 970280 w 971550"/>
                <a:gd name="connsiteY3" fmla="*/ 20256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5810"/>
                  </a:moveTo>
                  <a:lnTo>
                    <a:pt x="3175" y="563245"/>
                  </a:lnTo>
                  <a:lnTo>
                    <a:pt x="970280" y="3175"/>
                  </a:lnTo>
                  <a:lnTo>
                    <a:pt x="970280" y="20256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4" name="任意多边形: 形状 9843"/>
            <p:cNvSpPr/>
            <p:nvPr>
              <p:custDataLst>
                <p:tags r:id="rId78"/>
              </p:custDataLst>
            </p:nvPr>
          </p:nvSpPr>
          <p:spPr>
            <a:xfrm>
              <a:off x="8907780" y="2006600"/>
              <a:ext cx="1238250" cy="914400"/>
            </a:xfrm>
            <a:custGeom>
              <a:avLst/>
              <a:gdLst>
                <a:gd name="connsiteX0" fmla="*/ 3175 w 1238250"/>
                <a:gd name="connsiteY0" fmla="*/ 206375 h 914400"/>
                <a:gd name="connsiteX1" fmla="*/ 3175 w 1238250"/>
                <a:gd name="connsiteY1" fmla="*/ 3175 h 914400"/>
                <a:gd name="connsiteX2" fmla="*/ 1235075 w 1238250"/>
                <a:gd name="connsiteY2" fmla="*/ 715645 h 914400"/>
                <a:gd name="connsiteX3" fmla="*/ 1235075 w 1238250"/>
                <a:gd name="connsiteY3" fmla="*/ 915035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14400">
                  <a:moveTo>
                    <a:pt x="3175" y="206375"/>
                  </a:moveTo>
                  <a:lnTo>
                    <a:pt x="3175" y="3175"/>
                  </a:lnTo>
                  <a:lnTo>
                    <a:pt x="1235075" y="715645"/>
                  </a:lnTo>
                  <a:lnTo>
                    <a:pt x="1235075" y="91503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5" name="任意多边形: 形状 9844"/>
            <p:cNvSpPr/>
            <p:nvPr>
              <p:custDataLst>
                <p:tags r:id="rId79"/>
              </p:custDataLst>
            </p:nvPr>
          </p:nvSpPr>
          <p:spPr>
            <a:xfrm>
              <a:off x="7938770" y="2567305"/>
              <a:ext cx="1238250" cy="920750"/>
            </a:xfrm>
            <a:custGeom>
              <a:avLst/>
              <a:gdLst>
                <a:gd name="connsiteX0" fmla="*/ 3175 w 1238250"/>
                <a:gd name="connsiteY0" fmla="*/ 205105 h 920750"/>
                <a:gd name="connsiteX1" fmla="*/ 3175 w 1238250"/>
                <a:gd name="connsiteY1" fmla="*/ 3175 h 920750"/>
                <a:gd name="connsiteX2" fmla="*/ 1236980 w 1238250"/>
                <a:gd name="connsiteY2" fmla="*/ 715010 h 920750"/>
                <a:gd name="connsiteX3" fmla="*/ 1236980 w 1238250"/>
                <a:gd name="connsiteY3" fmla="*/ 917575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20750">
                  <a:moveTo>
                    <a:pt x="3175" y="205105"/>
                  </a:moveTo>
                  <a:lnTo>
                    <a:pt x="3175" y="3175"/>
                  </a:lnTo>
                  <a:lnTo>
                    <a:pt x="1236980" y="715010"/>
                  </a:lnTo>
                  <a:lnTo>
                    <a:pt x="1236980" y="9175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6" name="任意多边形: 形状 9845"/>
            <p:cNvSpPr/>
            <p:nvPr>
              <p:custDataLst>
                <p:tags r:id="rId80"/>
              </p:custDataLst>
            </p:nvPr>
          </p:nvSpPr>
          <p:spPr>
            <a:xfrm>
              <a:off x="9172575" y="2719070"/>
              <a:ext cx="971550" cy="768350"/>
            </a:xfrm>
            <a:custGeom>
              <a:avLst/>
              <a:gdLst>
                <a:gd name="connsiteX0" fmla="*/ 3175 w 971550"/>
                <a:gd name="connsiteY0" fmla="*/ 765810 h 768350"/>
                <a:gd name="connsiteX1" fmla="*/ 3175 w 971550"/>
                <a:gd name="connsiteY1" fmla="*/ 563245 h 768350"/>
                <a:gd name="connsiteX2" fmla="*/ 970280 w 971550"/>
                <a:gd name="connsiteY2" fmla="*/ 3175 h 768350"/>
                <a:gd name="connsiteX3" fmla="*/ 970280 w 971550"/>
                <a:gd name="connsiteY3" fmla="*/ 20256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5810"/>
                  </a:moveTo>
                  <a:lnTo>
                    <a:pt x="3175" y="563245"/>
                  </a:lnTo>
                  <a:lnTo>
                    <a:pt x="970280" y="3175"/>
                  </a:lnTo>
                  <a:lnTo>
                    <a:pt x="970280" y="20256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7" name="任意多边形: 形状 9846"/>
            <p:cNvSpPr/>
            <p:nvPr>
              <p:custDataLst>
                <p:tags r:id="rId81"/>
              </p:custDataLst>
            </p:nvPr>
          </p:nvSpPr>
          <p:spPr>
            <a:xfrm>
              <a:off x="7938770" y="3380740"/>
              <a:ext cx="1238250" cy="819150"/>
            </a:xfrm>
            <a:custGeom>
              <a:avLst/>
              <a:gdLst>
                <a:gd name="connsiteX0" fmla="*/ 3175 w 1238250"/>
                <a:gd name="connsiteY0" fmla="*/ 3175 h 819150"/>
                <a:gd name="connsiteX1" fmla="*/ 3175 w 1238250"/>
                <a:gd name="connsiteY1" fmla="*/ 104140 h 819150"/>
                <a:gd name="connsiteX2" fmla="*/ 1236980 w 1238250"/>
                <a:gd name="connsiteY2" fmla="*/ 817245 h 819150"/>
                <a:gd name="connsiteX3" fmla="*/ 1236980 w 1238250"/>
                <a:gd name="connsiteY3" fmla="*/ 715645 h 819150"/>
                <a:gd name="connsiteX4" fmla="*/ 3175 w 1238250"/>
                <a:gd name="connsiteY4" fmla="*/ 63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0" h="819150">
                  <a:moveTo>
                    <a:pt x="3175" y="3175"/>
                  </a:moveTo>
                  <a:lnTo>
                    <a:pt x="3175" y="104140"/>
                  </a:lnTo>
                  <a:lnTo>
                    <a:pt x="1236980" y="817245"/>
                  </a:lnTo>
                  <a:lnTo>
                    <a:pt x="1236980" y="715645"/>
                  </a:lnTo>
                  <a:lnTo>
                    <a:pt x="3175" y="6350"/>
                  </a:lnTo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8" name="任意多边形: 形状 9847"/>
            <p:cNvSpPr/>
            <p:nvPr>
              <p:custDataLst>
                <p:tags r:id="rId82"/>
              </p:custDataLst>
            </p:nvPr>
          </p:nvSpPr>
          <p:spPr>
            <a:xfrm>
              <a:off x="9172575" y="3536315"/>
              <a:ext cx="971550" cy="660400"/>
            </a:xfrm>
            <a:custGeom>
              <a:avLst/>
              <a:gdLst>
                <a:gd name="connsiteX0" fmla="*/ 3175 w 971550"/>
                <a:gd name="connsiteY0" fmla="*/ 661670 h 660400"/>
                <a:gd name="connsiteX1" fmla="*/ 3175 w 971550"/>
                <a:gd name="connsiteY1" fmla="*/ 564515 h 660400"/>
                <a:gd name="connsiteX2" fmla="*/ 9525 w 971550"/>
                <a:gd name="connsiteY2" fmla="*/ 561340 h 660400"/>
                <a:gd name="connsiteX3" fmla="*/ 970280 w 971550"/>
                <a:gd name="connsiteY3" fmla="*/ 3175 h 660400"/>
                <a:gd name="connsiteX4" fmla="*/ 970280 w 971550"/>
                <a:gd name="connsiteY4" fmla="*/ 103505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660400">
                  <a:moveTo>
                    <a:pt x="3175" y="661670"/>
                  </a:moveTo>
                  <a:lnTo>
                    <a:pt x="3175" y="564515"/>
                  </a:lnTo>
                  <a:lnTo>
                    <a:pt x="9525" y="561340"/>
                  </a:lnTo>
                  <a:lnTo>
                    <a:pt x="970280" y="3175"/>
                  </a:lnTo>
                  <a:lnTo>
                    <a:pt x="970280" y="10350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9" name="任意多边形: 形状 9848"/>
            <p:cNvSpPr/>
            <p:nvPr>
              <p:custDataLst>
                <p:tags r:id="rId83"/>
              </p:custDataLst>
            </p:nvPr>
          </p:nvSpPr>
          <p:spPr>
            <a:xfrm>
              <a:off x="8907780" y="2618105"/>
              <a:ext cx="971550" cy="565150"/>
            </a:xfrm>
            <a:custGeom>
              <a:avLst/>
              <a:gdLst>
                <a:gd name="connsiteX0" fmla="*/ 532130 w 971550"/>
                <a:gd name="connsiteY0" fmla="*/ 3175 h 565150"/>
                <a:gd name="connsiteX1" fmla="*/ 3175 w 971550"/>
                <a:gd name="connsiteY1" fmla="*/ 308610 h 565150"/>
                <a:gd name="connsiteX2" fmla="*/ 443864 w 971550"/>
                <a:gd name="connsiteY2" fmla="*/ 561975 h 565150"/>
                <a:gd name="connsiteX3" fmla="*/ 971550 w 971550"/>
                <a:gd name="connsiteY3" fmla="*/ 256540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65150">
                  <a:moveTo>
                    <a:pt x="532130" y="3175"/>
                  </a:moveTo>
                  <a:lnTo>
                    <a:pt x="3175" y="308610"/>
                  </a:lnTo>
                  <a:lnTo>
                    <a:pt x="443864" y="561975"/>
                  </a:lnTo>
                  <a:lnTo>
                    <a:pt x="971550" y="25654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0" name="任意多边形: 形状 9849"/>
            <p:cNvSpPr/>
            <p:nvPr>
              <p:custDataLst>
                <p:tags r:id="rId84"/>
              </p:custDataLst>
            </p:nvPr>
          </p:nvSpPr>
          <p:spPr>
            <a:xfrm>
              <a:off x="9436735" y="2618105"/>
              <a:ext cx="444500" cy="304800"/>
            </a:xfrm>
            <a:custGeom>
              <a:avLst/>
              <a:gdLst>
                <a:gd name="connsiteX0" fmla="*/ 3175 w 444500"/>
                <a:gd name="connsiteY0" fmla="*/ 3175 h 304800"/>
                <a:gd name="connsiteX1" fmla="*/ 5080 w 444500"/>
                <a:gd name="connsiteY1" fmla="*/ 104140 h 304800"/>
                <a:gd name="connsiteX2" fmla="*/ 347345 w 444500"/>
                <a:gd name="connsiteY2" fmla="*/ 303530 h 304800"/>
                <a:gd name="connsiteX3" fmla="*/ 442595 w 444500"/>
                <a:gd name="connsiteY3" fmla="*/ 25654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" h="304800">
                  <a:moveTo>
                    <a:pt x="3175" y="3175"/>
                  </a:moveTo>
                  <a:lnTo>
                    <a:pt x="5080" y="104140"/>
                  </a:lnTo>
                  <a:lnTo>
                    <a:pt x="347345" y="303530"/>
                  </a:lnTo>
                  <a:lnTo>
                    <a:pt x="442595" y="256540"/>
                  </a:lnTo>
                  <a:close/>
                </a:path>
              </a:pathLst>
            </a:custGeom>
            <a:solidFill>
              <a:srgbClr val="E4F0F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1" name="任意多边形: 形状 9850"/>
            <p:cNvSpPr/>
            <p:nvPr>
              <p:custDataLst>
                <p:tags r:id="rId85"/>
              </p:custDataLst>
            </p:nvPr>
          </p:nvSpPr>
          <p:spPr>
            <a:xfrm>
              <a:off x="9348470" y="2719070"/>
              <a:ext cx="438150" cy="260350"/>
            </a:xfrm>
            <a:custGeom>
              <a:avLst/>
              <a:gdLst>
                <a:gd name="connsiteX0" fmla="*/ 93345 w 438150"/>
                <a:gd name="connsiteY0" fmla="*/ 3175 h 260350"/>
                <a:gd name="connsiteX1" fmla="*/ 3175 w 438150"/>
                <a:gd name="connsiteY1" fmla="*/ 52705 h 260350"/>
                <a:gd name="connsiteX2" fmla="*/ 353061 w 438150"/>
                <a:gd name="connsiteY2" fmla="*/ 262890 h 260350"/>
                <a:gd name="connsiteX3" fmla="*/ 435611 w 438150"/>
                <a:gd name="connsiteY3" fmla="*/ 202565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60350">
                  <a:moveTo>
                    <a:pt x="93345" y="3175"/>
                  </a:moveTo>
                  <a:lnTo>
                    <a:pt x="3175" y="52705"/>
                  </a:lnTo>
                  <a:lnTo>
                    <a:pt x="353061" y="262890"/>
                  </a:lnTo>
                  <a:lnTo>
                    <a:pt x="435611" y="20256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2" name="任意多边形: 形状 9851"/>
            <p:cNvSpPr/>
            <p:nvPr>
              <p:custDataLst>
                <p:tags r:id="rId86"/>
              </p:custDataLst>
            </p:nvPr>
          </p:nvSpPr>
          <p:spPr>
            <a:xfrm>
              <a:off x="9345930" y="2768600"/>
              <a:ext cx="355600" cy="260350"/>
            </a:xfrm>
            <a:custGeom>
              <a:avLst/>
              <a:gdLst>
                <a:gd name="connsiteX0" fmla="*/ 5714 w 355600"/>
                <a:gd name="connsiteY0" fmla="*/ 3175 h 260350"/>
                <a:gd name="connsiteX1" fmla="*/ 3175 w 355600"/>
                <a:gd name="connsiteY1" fmla="*/ 102235 h 260350"/>
                <a:gd name="connsiteX2" fmla="*/ 269239 w 355600"/>
                <a:gd name="connsiteY2" fmla="*/ 259080 h 260350"/>
                <a:gd name="connsiteX3" fmla="*/ 355600 w 355600"/>
                <a:gd name="connsiteY3" fmla="*/ 21336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60350">
                  <a:moveTo>
                    <a:pt x="5714" y="3175"/>
                  </a:moveTo>
                  <a:lnTo>
                    <a:pt x="3175" y="102235"/>
                  </a:lnTo>
                  <a:lnTo>
                    <a:pt x="269239" y="259080"/>
                  </a:lnTo>
                  <a:lnTo>
                    <a:pt x="355600" y="2133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3" name="任意多边形: 形状 9852"/>
            <p:cNvSpPr/>
            <p:nvPr>
              <p:custDataLst>
                <p:tags r:id="rId87"/>
              </p:custDataLst>
            </p:nvPr>
          </p:nvSpPr>
          <p:spPr>
            <a:xfrm>
              <a:off x="9260205" y="2867660"/>
              <a:ext cx="355600" cy="209550"/>
            </a:xfrm>
            <a:custGeom>
              <a:avLst/>
              <a:gdLst>
                <a:gd name="connsiteX0" fmla="*/ 88900 w 355600"/>
                <a:gd name="connsiteY0" fmla="*/ 3175 h 209550"/>
                <a:gd name="connsiteX1" fmla="*/ 3175 w 355600"/>
                <a:gd name="connsiteY1" fmla="*/ 53975 h 209550"/>
                <a:gd name="connsiteX2" fmla="*/ 265430 w 355600"/>
                <a:gd name="connsiteY2" fmla="*/ 206375 h 209550"/>
                <a:gd name="connsiteX3" fmla="*/ 354964 w 355600"/>
                <a:gd name="connsiteY3" fmla="*/ 16002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09550">
                  <a:moveTo>
                    <a:pt x="88900" y="3175"/>
                  </a:moveTo>
                  <a:lnTo>
                    <a:pt x="3175" y="53975"/>
                  </a:lnTo>
                  <a:lnTo>
                    <a:pt x="265430" y="206375"/>
                  </a:lnTo>
                  <a:lnTo>
                    <a:pt x="354964" y="16002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4" name="任意多边形: 形状 9853"/>
            <p:cNvSpPr/>
            <p:nvPr>
              <p:custDataLst>
                <p:tags r:id="rId88"/>
              </p:custDataLst>
            </p:nvPr>
          </p:nvSpPr>
          <p:spPr>
            <a:xfrm>
              <a:off x="9259570" y="2918460"/>
              <a:ext cx="266700" cy="209550"/>
            </a:xfrm>
            <a:custGeom>
              <a:avLst/>
              <a:gdLst>
                <a:gd name="connsiteX0" fmla="*/ 3811 w 266700"/>
                <a:gd name="connsiteY0" fmla="*/ 3175 h 209550"/>
                <a:gd name="connsiteX1" fmla="*/ 3175 w 266700"/>
                <a:gd name="connsiteY1" fmla="*/ 109220 h 209550"/>
                <a:gd name="connsiteX2" fmla="*/ 174625 w 266700"/>
                <a:gd name="connsiteY2" fmla="*/ 208280 h 209550"/>
                <a:gd name="connsiteX3" fmla="*/ 266065 w 266700"/>
                <a:gd name="connsiteY3" fmla="*/ 15557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209550">
                  <a:moveTo>
                    <a:pt x="3811" y="3175"/>
                  </a:moveTo>
                  <a:lnTo>
                    <a:pt x="3175" y="109220"/>
                  </a:lnTo>
                  <a:lnTo>
                    <a:pt x="174625" y="208280"/>
                  </a:lnTo>
                  <a:lnTo>
                    <a:pt x="266065" y="15557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5" name="任意多边形: 形状 9854"/>
            <p:cNvSpPr/>
            <p:nvPr>
              <p:custDataLst>
                <p:tags r:id="rId89"/>
              </p:custDataLst>
            </p:nvPr>
          </p:nvSpPr>
          <p:spPr>
            <a:xfrm>
              <a:off x="9195435" y="3024505"/>
              <a:ext cx="241300" cy="146050"/>
            </a:xfrm>
            <a:custGeom>
              <a:avLst/>
              <a:gdLst>
                <a:gd name="connsiteX0" fmla="*/ 67310 w 241300"/>
                <a:gd name="connsiteY0" fmla="*/ 3175 h 146050"/>
                <a:gd name="connsiteX1" fmla="*/ 3175 w 241300"/>
                <a:gd name="connsiteY1" fmla="*/ 38100 h 146050"/>
                <a:gd name="connsiteX2" fmla="*/ 177165 w 241300"/>
                <a:gd name="connsiteY2" fmla="*/ 143510 h 146050"/>
                <a:gd name="connsiteX3" fmla="*/ 238760 w 241300"/>
                <a:gd name="connsiteY3" fmla="*/ 102235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00" h="146050">
                  <a:moveTo>
                    <a:pt x="67310" y="3175"/>
                  </a:moveTo>
                  <a:lnTo>
                    <a:pt x="3175" y="38100"/>
                  </a:lnTo>
                  <a:lnTo>
                    <a:pt x="177165" y="143510"/>
                  </a:lnTo>
                  <a:lnTo>
                    <a:pt x="238760" y="10223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6" name="任意多边形: 形状 9855"/>
            <p:cNvSpPr/>
            <p:nvPr>
              <p:custDataLst>
                <p:tags r:id="rId90"/>
              </p:custDataLst>
            </p:nvPr>
          </p:nvSpPr>
          <p:spPr>
            <a:xfrm>
              <a:off x="9195435" y="3059430"/>
              <a:ext cx="177800" cy="120650"/>
            </a:xfrm>
            <a:custGeom>
              <a:avLst/>
              <a:gdLst>
                <a:gd name="connsiteX0" fmla="*/ 3175 w 177800"/>
                <a:gd name="connsiteY0" fmla="*/ 3175 h 120650"/>
                <a:gd name="connsiteX1" fmla="*/ 3175 w 177800"/>
                <a:gd name="connsiteY1" fmla="*/ 33020 h 120650"/>
                <a:gd name="connsiteX2" fmla="*/ 156210 w 177800"/>
                <a:gd name="connsiteY2" fmla="*/ 120650 h 120650"/>
                <a:gd name="connsiteX3" fmla="*/ 177165 w 177800"/>
                <a:gd name="connsiteY3" fmla="*/ 108585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120650">
                  <a:moveTo>
                    <a:pt x="3175" y="3175"/>
                  </a:moveTo>
                  <a:lnTo>
                    <a:pt x="3175" y="33020"/>
                  </a:lnTo>
                  <a:lnTo>
                    <a:pt x="156210" y="120650"/>
                  </a:lnTo>
                  <a:lnTo>
                    <a:pt x="177165" y="10858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7" name="任意多边形: 形状 9856"/>
            <p:cNvSpPr/>
            <p:nvPr>
              <p:custDataLst>
                <p:tags r:id="rId91"/>
              </p:custDataLst>
            </p:nvPr>
          </p:nvSpPr>
          <p:spPr>
            <a:xfrm>
              <a:off x="7726045" y="3721735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8" name="任意多边形: 形状 9857"/>
            <p:cNvSpPr/>
            <p:nvPr>
              <p:custDataLst>
                <p:tags r:id="rId92"/>
              </p:custDataLst>
            </p:nvPr>
          </p:nvSpPr>
          <p:spPr>
            <a:xfrm>
              <a:off x="7955597" y="3449406"/>
              <a:ext cx="95250" cy="120650"/>
            </a:xfrm>
            <a:custGeom>
              <a:avLst/>
              <a:gdLst>
                <a:gd name="connsiteX0" fmla="*/ 49847 w 95250"/>
                <a:gd name="connsiteY0" fmla="*/ 10710 h 120650"/>
                <a:gd name="connsiteX1" fmla="*/ 4763 w 95250"/>
                <a:gd name="connsiteY1" fmla="*/ 36744 h 120650"/>
                <a:gd name="connsiteX2" fmla="*/ 49847 w 95250"/>
                <a:gd name="connsiteY2" fmla="*/ 113579 h 120650"/>
                <a:gd name="connsiteX3" fmla="*/ 94933 w 95250"/>
                <a:gd name="connsiteY3" fmla="*/ 87544 h 120650"/>
                <a:gd name="connsiteX4" fmla="*/ 49847 w 95250"/>
                <a:gd name="connsiteY4" fmla="*/ 1071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20650">
                  <a:moveTo>
                    <a:pt x="49847" y="10710"/>
                  </a:moveTo>
                  <a:cubicBezTo>
                    <a:pt x="25083" y="-3261"/>
                    <a:pt x="4763" y="8169"/>
                    <a:pt x="4763" y="36744"/>
                  </a:cubicBezTo>
                  <a:cubicBezTo>
                    <a:pt x="4763" y="65319"/>
                    <a:pt x="25083" y="99610"/>
                    <a:pt x="49847" y="113579"/>
                  </a:cubicBezTo>
                  <a:cubicBezTo>
                    <a:pt x="74613" y="126914"/>
                    <a:pt x="94933" y="115485"/>
                    <a:pt x="94933" y="87544"/>
                  </a:cubicBezTo>
                  <a:cubicBezTo>
                    <a:pt x="94933" y="59604"/>
                    <a:pt x="74613" y="25314"/>
                    <a:pt x="49847" y="1071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9" name="任意多边形: 形状 9858"/>
            <p:cNvSpPr/>
            <p:nvPr>
              <p:custDataLst>
                <p:tags r:id="rId93"/>
              </p:custDataLst>
            </p:nvPr>
          </p:nvSpPr>
          <p:spPr>
            <a:xfrm>
              <a:off x="7294245" y="3732530"/>
              <a:ext cx="457200" cy="660400"/>
            </a:xfrm>
            <a:custGeom>
              <a:avLst/>
              <a:gdLst>
                <a:gd name="connsiteX0" fmla="*/ 3175 w 457200"/>
                <a:gd name="connsiteY0" fmla="*/ 254000 h 660400"/>
                <a:gd name="connsiteX1" fmla="*/ 448945 w 457200"/>
                <a:gd name="connsiteY1" fmla="*/ 3175 h 660400"/>
                <a:gd name="connsiteX2" fmla="*/ 454025 w 457200"/>
                <a:gd name="connsiteY2" fmla="*/ 407670 h 660400"/>
                <a:gd name="connsiteX3" fmla="*/ 10795 w 457200"/>
                <a:gd name="connsiteY3" fmla="*/ 66294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660400">
                  <a:moveTo>
                    <a:pt x="3175" y="254000"/>
                  </a:moveTo>
                  <a:lnTo>
                    <a:pt x="448945" y="3175"/>
                  </a:lnTo>
                  <a:lnTo>
                    <a:pt x="454025" y="407670"/>
                  </a:lnTo>
                  <a:lnTo>
                    <a:pt x="10795" y="662940"/>
                  </a:lnTo>
                  <a:close/>
                </a:path>
              </a:pathLst>
            </a:custGeom>
            <a:solidFill>
              <a:srgbClr val="EFDCC2"/>
            </a:solidFill>
            <a:ln w="6350" cap="rnd">
              <a:solidFill>
                <a:srgbClr val="3DA2B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0" name="任意多边形: 形状 9859"/>
            <p:cNvSpPr/>
            <p:nvPr>
              <p:custDataLst>
                <p:tags r:id="rId94"/>
              </p:custDataLst>
            </p:nvPr>
          </p:nvSpPr>
          <p:spPr>
            <a:xfrm>
              <a:off x="7317105" y="3738245"/>
              <a:ext cx="450850" cy="660400"/>
            </a:xfrm>
            <a:custGeom>
              <a:avLst/>
              <a:gdLst>
                <a:gd name="connsiteX0" fmla="*/ 3175 w 450850"/>
                <a:gd name="connsiteY0" fmla="*/ 254000 h 660400"/>
                <a:gd name="connsiteX1" fmla="*/ 448945 w 450850"/>
                <a:gd name="connsiteY1" fmla="*/ 3175 h 660400"/>
                <a:gd name="connsiteX2" fmla="*/ 453389 w 450850"/>
                <a:gd name="connsiteY2" fmla="*/ 407035 h 660400"/>
                <a:gd name="connsiteX3" fmla="*/ 10795 w 450850"/>
                <a:gd name="connsiteY3" fmla="*/ 66294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660400">
                  <a:moveTo>
                    <a:pt x="3175" y="254000"/>
                  </a:moveTo>
                  <a:lnTo>
                    <a:pt x="448945" y="3175"/>
                  </a:lnTo>
                  <a:lnTo>
                    <a:pt x="453389" y="407035"/>
                  </a:lnTo>
                  <a:lnTo>
                    <a:pt x="10795" y="6629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1" name="任意多边形: 形状 9860"/>
            <p:cNvSpPr/>
            <p:nvPr>
              <p:custDataLst>
                <p:tags r:id="rId95"/>
              </p:custDataLst>
            </p:nvPr>
          </p:nvSpPr>
          <p:spPr>
            <a:xfrm>
              <a:off x="7355660" y="401745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2" name="任意多边形: 形状 9861"/>
            <p:cNvSpPr/>
            <p:nvPr>
              <p:custDataLst>
                <p:tags r:id="rId96"/>
              </p:custDataLst>
            </p:nvPr>
          </p:nvSpPr>
          <p:spPr>
            <a:xfrm>
              <a:off x="7342814" y="4012884"/>
              <a:ext cx="45719" cy="45719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3F55C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3" name="任意多边形: 形状 9862"/>
            <p:cNvSpPr/>
            <p:nvPr>
              <p:custDataLst>
                <p:tags r:id="rId97"/>
              </p:custDataLst>
            </p:nvPr>
          </p:nvSpPr>
          <p:spPr>
            <a:xfrm>
              <a:off x="7269956" y="3937448"/>
              <a:ext cx="190183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1430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4" name="任意多边形: 形状 9863"/>
            <p:cNvSpPr/>
            <p:nvPr>
              <p:custDataLst>
                <p:tags r:id="rId98"/>
              </p:custDataLst>
            </p:nvPr>
          </p:nvSpPr>
          <p:spPr>
            <a:xfrm>
              <a:off x="7463790" y="3638550"/>
              <a:ext cx="19050" cy="88900"/>
            </a:xfrm>
            <a:custGeom>
              <a:avLst/>
              <a:gdLst>
                <a:gd name="connsiteX0" fmla="*/ 3175 w 19050"/>
                <a:gd name="connsiteY0" fmla="*/ 90805 h 88900"/>
                <a:gd name="connsiteX1" fmla="*/ 3175 w 19050"/>
                <a:gd name="connsiteY1" fmla="*/ 90805 h 88900"/>
                <a:gd name="connsiteX2" fmla="*/ 16510 w 19050"/>
                <a:gd name="connsiteY2" fmla="*/ 3175 h 88900"/>
                <a:gd name="connsiteX3" fmla="*/ 16510 w 19050"/>
                <a:gd name="connsiteY3" fmla="*/ 3175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8900">
                  <a:moveTo>
                    <a:pt x="3175" y="90805"/>
                  </a:moveTo>
                  <a:lnTo>
                    <a:pt x="3175" y="90805"/>
                  </a:lnTo>
                  <a:lnTo>
                    <a:pt x="16510" y="3175"/>
                  </a:lnTo>
                  <a:lnTo>
                    <a:pt x="16510" y="3175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5" name="任意多边形: 形状 9864"/>
            <p:cNvSpPr/>
            <p:nvPr>
              <p:custDataLst>
                <p:tags r:id="rId99"/>
              </p:custDataLst>
            </p:nvPr>
          </p:nvSpPr>
          <p:spPr>
            <a:xfrm>
              <a:off x="7294245" y="3732530"/>
              <a:ext cx="469900" cy="666750"/>
            </a:xfrm>
            <a:custGeom>
              <a:avLst/>
              <a:gdLst>
                <a:gd name="connsiteX0" fmla="*/ 471805 w 469900"/>
                <a:gd name="connsiteY0" fmla="*/ 8890 h 666750"/>
                <a:gd name="connsiteX1" fmla="*/ 448945 w 469900"/>
                <a:gd name="connsiteY1" fmla="*/ 3175 h 666750"/>
                <a:gd name="connsiteX2" fmla="*/ 3175 w 469900"/>
                <a:gd name="connsiteY2" fmla="*/ 254000 h 666750"/>
                <a:gd name="connsiteX3" fmla="*/ 10795 w 469900"/>
                <a:gd name="connsiteY3" fmla="*/ 662940 h 666750"/>
                <a:gd name="connsiteX4" fmla="*/ 33655 w 469900"/>
                <a:gd name="connsiteY4" fmla="*/ 668655 h 666750"/>
                <a:gd name="connsiteX5" fmla="*/ 24765 w 469900"/>
                <a:gd name="connsiteY5" fmla="*/ 26162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666750">
                  <a:moveTo>
                    <a:pt x="471805" y="8890"/>
                  </a:moveTo>
                  <a:lnTo>
                    <a:pt x="448945" y="3175"/>
                  </a:lnTo>
                  <a:lnTo>
                    <a:pt x="3175" y="254000"/>
                  </a:lnTo>
                  <a:lnTo>
                    <a:pt x="10795" y="662940"/>
                  </a:lnTo>
                  <a:lnTo>
                    <a:pt x="33655" y="668655"/>
                  </a:lnTo>
                  <a:lnTo>
                    <a:pt x="24765" y="261620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6" name="任意多边形: 形状 9865"/>
            <p:cNvSpPr/>
            <p:nvPr>
              <p:custDataLst>
                <p:tags r:id="rId100"/>
              </p:custDataLst>
            </p:nvPr>
          </p:nvSpPr>
          <p:spPr>
            <a:xfrm>
              <a:off x="7367269" y="3941128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7" name="任意多边形: 形状 9866"/>
            <p:cNvSpPr/>
            <p:nvPr>
              <p:custDataLst>
                <p:tags r:id="rId101"/>
              </p:custDataLst>
            </p:nvPr>
          </p:nvSpPr>
          <p:spPr>
            <a:xfrm>
              <a:off x="7713663" y="3802973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272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8" name="任意多边形: 形状 9867"/>
            <p:cNvSpPr/>
            <p:nvPr>
              <p:custDataLst>
                <p:tags r:id="rId102"/>
              </p:custDataLst>
            </p:nvPr>
          </p:nvSpPr>
          <p:spPr>
            <a:xfrm>
              <a:off x="7713663" y="3802973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272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3F55C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9" name="任意多边形: 形状 9868"/>
            <p:cNvSpPr/>
            <p:nvPr>
              <p:custDataLst>
                <p:tags r:id="rId103"/>
              </p:custDataLst>
            </p:nvPr>
          </p:nvSpPr>
          <p:spPr>
            <a:xfrm>
              <a:off x="7726045" y="3724910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0" name="任意多边形: 形状 9869"/>
            <p:cNvSpPr/>
            <p:nvPr>
              <p:custDataLst>
                <p:tags r:id="rId104"/>
              </p:custDataLst>
            </p:nvPr>
          </p:nvSpPr>
          <p:spPr>
            <a:xfrm>
              <a:off x="7124065" y="3469005"/>
              <a:ext cx="908050" cy="565150"/>
            </a:xfrm>
            <a:custGeom>
              <a:avLst/>
              <a:gdLst>
                <a:gd name="connsiteX0" fmla="*/ 868045 w 908050"/>
                <a:gd name="connsiteY0" fmla="*/ 31750 h 565150"/>
                <a:gd name="connsiteX1" fmla="*/ 842010 w 908050"/>
                <a:gd name="connsiteY1" fmla="*/ 3175 h 565150"/>
                <a:gd name="connsiteX2" fmla="*/ 3175 w 908050"/>
                <a:gd name="connsiteY2" fmla="*/ 448310 h 565150"/>
                <a:gd name="connsiteX3" fmla="*/ 47625 w 908050"/>
                <a:gd name="connsiteY3" fmla="*/ 563245 h 565150"/>
                <a:gd name="connsiteX4" fmla="*/ 908685 w 908050"/>
                <a:gd name="connsiteY4" fmla="*/ 90805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050" h="565150">
                  <a:moveTo>
                    <a:pt x="868045" y="31750"/>
                  </a:moveTo>
                  <a:lnTo>
                    <a:pt x="842010" y="3175"/>
                  </a:lnTo>
                  <a:lnTo>
                    <a:pt x="3175" y="448310"/>
                  </a:lnTo>
                  <a:lnTo>
                    <a:pt x="47625" y="563245"/>
                  </a:lnTo>
                  <a:lnTo>
                    <a:pt x="908685" y="9080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871" name="任意多边形: 形状 9870"/>
            <p:cNvSpPr/>
            <p:nvPr>
              <p:custDataLst>
                <p:tags r:id="rId105"/>
              </p:custDataLst>
            </p:nvPr>
          </p:nvSpPr>
          <p:spPr>
            <a:xfrm>
              <a:off x="7105333" y="3912791"/>
              <a:ext cx="95250" cy="120650"/>
            </a:xfrm>
            <a:custGeom>
              <a:avLst/>
              <a:gdLst>
                <a:gd name="connsiteX0" fmla="*/ 49848 w 95250"/>
                <a:gd name="connsiteY0" fmla="*/ 10710 h 120650"/>
                <a:gd name="connsiteX1" fmla="*/ 4763 w 95250"/>
                <a:gd name="connsiteY1" fmla="*/ 36744 h 120650"/>
                <a:gd name="connsiteX2" fmla="*/ 49848 w 95250"/>
                <a:gd name="connsiteY2" fmla="*/ 113579 h 120650"/>
                <a:gd name="connsiteX3" fmla="*/ 94933 w 95250"/>
                <a:gd name="connsiteY3" fmla="*/ 87544 h 120650"/>
                <a:gd name="connsiteX4" fmla="*/ 49848 w 95250"/>
                <a:gd name="connsiteY4" fmla="*/ 1071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20650">
                  <a:moveTo>
                    <a:pt x="49848" y="10710"/>
                  </a:moveTo>
                  <a:cubicBezTo>
                    <a:pt x="25083" y="-3261"/>
                    <a:pt x="4763" y="8169"/>
                    <a:pt x="4763" y="36744"/>
                  </a:cubicBezTo>
                  <a:cubicBezTo>
                    <a:pt x="4763" y="65319"/>
                    <a:pt x="25083" y="99610"/>
                    <a:pt x="49848" y="113579"/>
                  </a:cubicBezTo>
                  <a:cubicBezTo>
                    <a:pt x="74613" y="126914"/>
                    <a:pt x="94933" y="115485"/>
                    <a:pt x="94933" y="87544"/>
                  </a:cubicBezTo>
                  <a:cubicBezTo>
                    <a:pt x="94933" y="59604"/>
                    <a:pt x="74613" y="25314"/>
                    <a:pt x="49848" y="10710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2" name="任意多边形: 形状 9871"/>
            <p:cNvSpPr/>
            <p:nvPr>
              <p:custDataLst>
                <p:tags r:id="rId106"/>
              </p:custDataLst>
            </p:nvPr>
          </p:nvSpPr>
          <p:spPr>
            <a:xfrm>
              <a:off x="7295515" y="3816220"/>
              <a:ext cx="88900" cy="114300"/>
            </a:xfrm>
            <a:custGeom>
              <a:avLst/>
              <a:gdLst>
                <a:gd name="connsiteX0" fmla="*/ 41275 w 88900"/>
                <a:gd name="connsiteY0" fmla="*/ 9179 h 114300"/>
                <a:gd name="connsiteX1" fmla="*/ 3175 w 88900"/>
                <a:gd name="connsiteY1" fmla="*/ 11084 h 114300"/>
                <a:gd name="connsiteX2" fmla="*/ 33655 w 88900"/>
                <a:gd name="connsiteY2" fmla="*/ 14894 h 114300"/>
                <a:gd name="connsiteX3" fmla="*/ 78740 w 88900"/>
                <a:gd name="connsiteY3" fmla="*/ 91729 h 114300"/>
                <a:gd name="connsiteX4" fmla="*/ 66675 w 88900"/>
                <a:gd name="connsiteY4" fmla="*/ 115224 h 114300"/>
                <a:gd name="connsiteX5" fmla="*/ 86995 w 88900"/>
                <a:gd name="connsiteY5" fmla="*/ 86014 h 114300"/>
                <a:gd name="connsiteX6" fmla="*/ 41275 w 88900"/>
                <a:gd name="connsiteY6" fmla="*/ 91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900" h="114300">
                  <a:moveTo>
                    <a:pt x="41275" y="9179"/>
                  </a:moveTo>
                  <a:cubicBezTo>
                    <a:pt x="25400" y="289"/>
                    <a:pt x="11430" y="1559"/>
                    <a:pt x="3175" y="11084"/>
                  </a:cubicBezTo>
                  <a:cubicBezTo>
                    <a:pt x="11430" y="7274"/>
                    <a:pt x="21590" y="8544"/>
                    <a:pt x="33655" y="14894"/>
                  </a:cubicBezTo>
                  <a:cubicBezTo>
                    <a:pt x="58420" y="28864"/>
                    <a:pt x="78740" y="63789"/>
                    <a:pt x="78740" y="91729"/>
                  </a:cubicBezTo>
                  <a:cubicBezTo>
                    <a:pt x="78740" y="101889"/>
                    <a:pt x="71120" y="109509"/>
                    <a:pt x="66675" y="115224"/>
                  </a:cubicBezTo>
                  <a:cubicBezTo>
                    <a:pt x="75565" y="110779"/>
                    <a:pt x="86995" y="100619"/>
                    <a:pt x="86995" y="86014"/>
                  </a:cubicBezTo>
                  <a:cubicBezTo>
                    <a:pt x="86995" y="58074"/>
                    <a:pt x="66675" y="23784"/>
                    <a:pt x="41275" y="9179"/>
                  </a:cubicBezTo>
                  <a:close/>
                </a:path>
              </a:pathLst>
            </a:custGeom>
            <a:solidFill>
              <a:srgbClr val="3F5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3" name="任意多边形: 形状 9872"/>
            <p:cNvSpPr/>
            <p:nvPr>
              <p:custDataLst>
                <p:tags r:id="rId107"/>
              </p:custDataLst>
            </p:nvPr>
          </p:nvSpPr>
          <p:spPr>
            <a:xfrm>
              <a:off x="7344389" y="4016689"/>
              <a:ext cx="139700" cy="241300"/>
            </a:xfrm>
            <a:custGeom>
              <a:avLst/>
              <a:gdLst>
                <a:gd name="connsiteX0" fmla="*/ 26056 w 139700"/>
                <a:gd name="connsiteY0" fmla="*/ 192091 h 241300"/>
                <a:gd name="connsiteX1" fmla="*/ 57171 w 139700"/>
                <a:gd name="connsiteY1" fmla="*/ 220666 h 241300"/>
                <a:gd name="connsiteX2" fmla="*/ 124481 w 139700"/>
                <a:gd name="connsiteY2" fmla="*/ 131766 h 241300"/>
                <a:gd name="connsiteX3" fmla="*/ 127021 w 139700"/>
                <a:gd name="connsiteY3" fmla="*/ 132401 h 241300"/>
                <a:gd name="connsiteX4" fmla="*/ 50186 w 139700"/>
                <a:gd name="connsiteY4" fmla="*/ 232731 h 241300"/>
                <a:gd name="connsiteX5" fmla="*/ 5101 w 139700"/>
                <a:gd name="connsiteY5" fmla="*/ 199076 h 241300"/>
                <a:gd name="connsiteX6" fmla="*/ 118766 w 139700"/>
                <a:gd name="connsiteY6" fmla="*/ 7306 h 241300"/>
                <a:gd name="connsiteX7" fmla="*/ 136546 w 139700"/>
                <a:gd name="connsiteY7" fmla="*/ 18736 h 241300"/>
                <a:gd name="connsiteX8" fmla="*/ 106701 w 139700"/>
                <a:gd name="connsiteY8" fmla="*/ 81601 h 241300"/>
                <a:gd name="connsiteX9" fmla="*/ 100351 w 139700"/>
                <a:gd name="connsiteY9" fmla="*/ 79696 h 241300"/>
                <a:gd name="connsiteX10" fmla="*/ 128291 w 139700"/>
                <a:gd name="connsiteY10" fmla="*/ 20006 h 241300"/>
                <a:gd name="connsiteX11" fmla="*/ 118766 w 139700"/>
                <a:gd name="connsiteY11" fmla="*/ 13656 h 241300"/>
                <a:gd name="connsiteX12" fmla="*/ 26056 w 139700"/>
                <a:gd name="connsiteY12" fmla="*/ 192091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9700" h="241300">
                  <a:moveTo>
                    <a:pt x="26056" y="192091"/>
                  </a:moveTo>
                  <a:cubicBezTo>
                    <a:pt x="23516" y="218126"/>
                    <a:pt x="31771" y="235906"/>
                    <a:pt x="57171" y="220666"/>
                  </a:cubicBezTo>
                  <a:cubicBezTo>
                    <a:pt x="82571" y="205426"/>
                    <a:pt x="110511" y="165421"/>
                    <a:pt x="124481" y="131766"/>
                  </a:cubicBezTo>
                  <a:lnTo>
                    <a:pt x="127021" y="132401"/>
                  </a:lnTo>
                  <a:cubicBezTo>
                    <a:pt x="109241" y="171771"/>
                    <a:pt x="82571" y="213046"/>
                    <a:pt x="50186" y="232731"/>
                  </a:cubicBezTo>
                  <a:cubicBezTo>
                    <a:pt x="13991" y="254956"/>
                    <a:pt x="2561" y="231461"/>
                    <a:pt x="5101" y="199076"/>
                  </a:cubicBezTo>
                  <a:cubicBezTo>
                    <a:pt x="11451" y="129226"/>
                    <a:pt x="74951" y="25721"/>
                    <a:pt x="118766" y="7306"/>
                  </a:cubicBezTo>
                  <a:cubicBezTo>
                    <a:pt x="130831" y="2226"/>
                    <a:pt x="137816" y="4131"/>
                    <a:pt x="136546" y="18736"/>
                  </a:cubicBezTo>
                  <a:cubicBezTo>
                    <a:pt x="134641" y="37151"/>
                    <a:pt x="118766" y="75886"/>
                    <a:pt x="106701" y="81601"/>
                  </a:cubicBezTo>
                  <a:cubicBezTo>
                    <a:pt x="104161" y="82871"/>
                    <a:pt x="101621" y="82871"/>
                    <a:pt x="100351" y="79696"/>
                  </a:cubicBezTo>
                  <a:cubicBezTo>
                    <a:pt x="110511" y="63821"/>
                    <a:pt x="127021" y="33341"/>
                    <a:pt x="128291" y="20006"/>
                  </a:cubicBezTo>
                  <a:cubicBezTo>
                    <a:pt x="128926" y="13656"/>
                    <a:pt x="125751" y="10481"/>
                    <a:pt x="118766" y="13656"/>
                  </a:cubicBezTo>
                  <a:cubicBezTo>
                    <a:pt x="86381" y="28896"/>
                    <a:pt x="31771" y="133671"/>
                    <a:pt x="26056" y="1920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4" name="任意多边形: 形状 9873"/>
            <p:cNvSpPr/>
            <p:nvPr>
              <p:custDataLst>
                <p:tags r:id="rId108"/>
              </p:custDataLst>
            </p:nvPr>
          </p:nvSpPr>
          <p:spPr>
            <a:xfrm>
              <a:off x="7454408" y="4075401"/>
              <a:ext cx="95250" cy="120650"/>
            </a:xfrm>
            <a:custGeom>
              <a:avLst/>
              <a:gdLst>
                <a:gd name="connsiteX0" fmla="*/ 96377 w 95250"/>
                <a:gd name="connsiteY0" fmla="*/ 29874 h 120650"/>
                <a:gd name="connsiteX1" fmla="*/ 76058 w 95250"/>
                <a:gd name="connsiteY1" fmla="*/ 59084 h 120650"/>
                <a:gd name="connsiteX2" fmla="*/ 59548 w 95250"/>
                <a:gd name="connsiteY2" fmla="*/ 54004 h 120650"/>
                <a:gd name="connsiteX3" fmla="*/ 20177 w 95250"/>
                <a:gd name="connsiteY3" fmla="*/ 113059 h 120650"/>
                <a:gd name="connsiteX4" fmla="*/ 4937 w 95250"/>
                <a:gd name="connsiteY4" fmla="*/ 102899 h 120650"/>
                <a:gd name="connsiteX5" fmla="*/ 61452 w 95250"/>
                <a:gd name="connsiteY5" fmla="*/ 6379 h 120650"/>
                <a:gd name="connsiteX6" fmla="*/ 69073 w 95250"/>
                <a:gd name="connsiteY6" fmla="*/ 7015 h 120650"/>
                <a:gd name="connsiteX7" fmla="*/ 70342 w 95250"/>
                <a:gd name="connsiteY7" fmla="*/ 6379 h 120650"/>
                <a:gd name="connsiteX8" fmla="*/ 76058 w 95250"/>
                <a:gd name="connsiteY8" fmla="*/ 11459 h 120650"/>
                <a:gd name="connsiteX9" fmla="*/ 65898 w 95250"/>
                <a:gd name="connsiteY9" fmla="*/ 43844 h 120650"/>
                <a:gd name="connsiteX10" fmla="*/ 77327 w 95250"/>
                <a:gd name="connsiteY10" fmla="*/ 54640 h 120650"/>
                <a:gd name="connsiteX11" fmla="*/ 93837 w 95250"/>
                <a:gd name="connsiteY11" fmla="*/ 29874 h 120650"/>
                <a:gd name="connsiteX12" fmla="*/ 96377 w 95250"/>
                <a:gd name="connsiteY12" fmla="*/ 29874 h 120650"/>
                <a:gd name="connsiteX13" fmla="*/ 58277 w 95250"/>
                <a:gd name="connsiteY13" fmla="*/ 48290 h 120650"/>
                <a:gd name="connsiteX14" fmla="*/ 58277 w 95250"/>
                <a:gd name="connsiteY14" fmla="*/ 36224 h 120650"/>
                <a:gd name="connsiteX15" fmla="*/ 63992 w 95250"/>
                <a:gd name="connsiteY15" fmla="*/ 13365 h 120650"/>
                <a:gd name="connsiteX16" fmla="*/ 18908 w 95250"/>
                <a:gd name="connsiteY16" fmla="*/ 93374 h 120650"/>
                <a:gd name="connsiteX17" fmla="*/ 25892 w 95250"/>
                <a:gd name="connsiteY17" fmla="*/ 100359 h 120650"/>
                <a:gd name="connsiteX18" fmla="*/ 58277 w 95250"/>
                <a:gd name="connsiteY18" fmla="*/ 4829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250" h="120650">
                  <a:moveTo>
                    <a:pt x="96377" y="29874"/>
                  </a:moveTo>
                  <a:cubicBezTo>
                    <a:pt x="90027" y="47654"/>
                    <a:pt x="82408" y="55909"/>
                    <a:pt x="76058" y="59084"/>
                  </a:cubicBezTo>
                  <a:cubicBezTo>
                    <a:pt x="69073" y="62894"/>
                    <a:pt x="62087" y="61624"/>
                    <a:pt x="59548" y="54004"/>
                  </a:cubicBezTo>
                  <a:cubicBezTo>
                    <a:pt x="49387" y="81309"/>
                    <a:pt x="34783" y="104169"/>
                    <a:pt x="20177" y="113059"/>
                  </a:cubicBezTo>
                  <a:cubicBezTo>
                    <a:pt x="9383" y="119409"/>
                    <a:pt x="3667" y="114965"/>
                    <a:pt x="4937" y="102899"/>
                  </a:cubicBezTo>
                  <a:cubicBezTo>
                    <a:pt x="7477" y="77499"/>
                    <a:pt x="37323" y="18444"/>
                    <a:pt x="61452" y="6379"/>
                  </a:cubicBezTo>
                  <a:cubicBezTo>
                    <a:pt x="66533" y="3840"/>
                    <a:pt x="68437" y="4474"/>
                    <a:pt x="69073" y="7015"/>
                  </a:cubicBezTo>
                  <a:cubicBezTo>
                    <a:pt x="69708" y="6379"/>
                    <a:pt x="69708" y="6379"/>
                    <a:pt x="70342" y="6379"/>
                  </a:cubicBezTo>
                  <a:cubicBezTo>
                    <a:pt x="75423" y="3840"/>
                    <a:pt x="76058" y="8919"/>
                    <a:pt x="76058" y="11459"/>
                  </a:cubicBezTo>
                  <a:cubicBezTo>
                    <a:pt x="75423" y="17174"/>
                    <a:pt x="67167" y="31779"/>
                    <a:pt x="65898" y="43844"/>
                  </a:cubicBezTo>
                  <a:cubicBezTo>
                    <a:pt x="64627" y="55274"/>
                    <a:pt x="70977" y="58449"/>
                    <a:pt x="77327" y="54640"/>
                  </a:cubicBezTo>
                  <a:cubicBezTo>
                    <a:pt x="82408" y="51465"/>
                    <a:pt x="87487" y="44479"/>
                    <a:pt x="93837" y="29874"/>
                  </a:cubicBezTo>
                  <a:lnTo>
                    <a:pt x="96377" y="29874"/>
                  </a:lnTo>
                  <a:close/>
                  <a:moveTo>
                    <a:pt x="58277" y="48290"/>
                  </a:moveTo>
                  <a:cubicBezTo>
                    <a:pt x="57642" y="45115"/>
                    <a:pt x="57642" y="41304"/>
                    <a:pt x="58277" y="36224"/>
                  </a:cubicBezTo>
                  <a:cubicBezTo>
                    <a:pt x="59548" y="26065"/>
                    <a:pt x="61452" y="18444"/>
                    <a:pt x="63992" y="13365"/>
                  </a:cubicBezTo>
                  <a:cubicBezTo>
                    <a:pt x="41133" y="25429"/>
                    <a:pt x="20812" y="74959"/>
                    <a:pt x="18908" y="93374"/>
                  </a:cubicBezTo>
                  <a:cubicBezTo>
                    <a:pt x="18273" y="100359"/>
                    <a:pt x="20812" y="103534"/>
                    <a:pt x="25892" y="100359"/>
                  </a:cubicBezTo>
                  <a:cubicBezTo>
                    <a:pt x="35417" y="94644"/>
                    <a:pt x="49387" y="71784"/>
                    <a:pt x="58277" y="482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5" name="任意多边形: 形状 9874"/>
            <p:cNvSpPr/>
            <p:nvPr>
              <p:custDataLst>
                <p:tags r:id="rId109"/>
              </p:custDataLst>
            </p:nvPr>
          </p:nvSpPr>
          <p:spPr>
            <a:xfrm>
              <a:off x="7520274" y="3952055"/>
              <a:ext cx="101600" cy="254000"/>
            </a:xfrm>
            <a:custGeom>
              <a:avLst/>
              <a:gdLst>
                <a:gd name="connsiteX0" fmla="*/ 83851 w 101600"/>
                <a:gd name="connsiteY0" fmla="*/ 122740 h 254000"/>
                <a:gd name="connsiteX1" fmla="*/ 60356 w 101600"/>
                <a:gd name="connsiteY1" fmla="*/ 158935 h 254000"/>
                <a:gd name="connsiteX2" fmla="*/ 48291 w 101600"/>
                <a:gd name="connsiteY2" fmla="*/ 159570 h 254000"/>
                <a:gd name="connsiteX3" fmla="*/ 13366 w 101600"/>
                <a:gd name="connsiteY3" fmla="*/ 252280 h 254000"/>
                <a:gd name="connsiteX4" fmla="*/ 5111 w 101600"/>
                <a:gd name="connsiteY4" fmla="*/ 239580 h 254000"/>
                <a:gd name="connsiteX5" fmla="*/ 97186 w 101600"/>
                <a:gd name="connsiteY5" fmla="*/ 5265 h 254000"/>
                <a:gd name="connsiteX6" fmla="*/ 101631 w 101600"/>
                <a:gd name="connsiteY6" fmla="*/ 11615 h 254000"/>
                <a:gd name="connsiteX7" fmla="*/ 50196 w 101600"/>
                <a:gd name="connsiteY7" fmla="*/ 110675 h 254000"/>
                <a:gd name="connsiteX8" fmla="*/ 45751 w 101600"/>
                <a:gd name="connsiteY8" fmla="*/ 123375 h 254000"/>
                <a:gd name="connsiteX9" fmla="*/ 49561 w 101600"/>
                <a:gd name="connsiteY9" fmla="*/ 127820 h 254000"/>
                <a:gd name="connsiteX10" fmla="*/ 61626 w 101600"/>
                <a:gd name="connsiteY10" fmla="*/ 152585 h 254000"/>
                <a:gd name="connsiteX11" fmla="*/ 81946 w 101600"/>
                <a:gd name="connsiteY11" fmla="*/ 122105 h 254000"/>
                <a:gd name="connsiteX12" fmla="*/ 83851 w 101600"/>
                <a:gd name="connsiteY12" fmla="*/ 122740 h 254000"/>
                <a:gd name="connsiteX13" fmla="*/ 40036 w 101600"/>
                <a:gd name="connsiteY13" fmla="*/ 142425 h 254000"/>
                <a:gd name="connsiteX14" fmla="*/ 17176 w 101600"/>
                <a:gd name="connsiteY14" fmla="*/ 230055 h 254000"/>
                <a:gd name="connsiteX15" fmla="*/ 19716 w 101600"/>
                <a:gd name="connsiteY15" fmla="*/ 238310 h 254000"/>
                <a:gd name="connsiteX16" fmla="*/ 43846 w 101600"/>
                <a:gd name="connsiteY16" fmla="*/ 164015 h 254000"/>
                <a:gd name="connsiteX17" fmla="*/ 40036 w 101600"/>
                <a:gd name="connsiteY17" fmla="*/ 142425 h 254000"/>
                <a:gd name="connsiteX18" fmla="*/ 54006 w 101600"/>
                <a:gd name="connsiteY18" fmla="*/ 101150 h 254000"/>
                <a:gd name="connsiteX19" fmla="*/ 94646 w 101600"/>
                <a:gd name="connsiteY19" fmla="*/ 22410 h 254000"/>
                <a:gd name="connsiteX20" fmla="*/ 92741 w 101600"/>
                <a:gd name="connsiteY20" fmla="*/ 20505 h 254000"/>
                <a:gd name="connsiteX21" fmla="*/ 54006 w 101600"/>
                <a:gd name="connsiteY21" fmla="*/ 10115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1600" h="254000">
                  <a:moveTo>
                    <a:pt x="83851" y="122740"/>
                  </a:moveTo>
                  <a:cubicBezTo>
                    <a:pt x="76866" y="142425"/>
                    <a:pt x="66706" y="155125"/>
                    <a:pt x="60356" y="158935"/>
                  </a:cubicBezTo>
                  <a:cubicBezTo>
                    <a:pt x="56546" y="161475"/>
                    <a:pt x="51466" y="161475"/>
                    <a:pt x="48291" y="159570"/>
                  </a:cubicBezTo>
                  <a:cubicBezTo>
                    <a:pt x="44481" y="195130"/>
                    <a:pt x="27336" y="243390"/>
                    <a:pt x="13366" y="252280"/>
                  </a:cubicBezTo>
                  <a:cubicBezTo>
                    <a:pt x="9556" y="254820"/>
                    <a:pt x="3206" y="256090"/>
                    <a:pt x="5111" y="239580"/>
                  </a:cubicBezTo>
                  <a:cubicBezTo>
                    <a:pt x="9556" y="193860"/>
                    <a:pt x="70516" y="17330"/>
                    <a:pt x="97186" y="5265"/>
                  </a:cubicBezTo>
                  <a:cubicBezTo>
                    <a:pt x="101631" y="3360"/>
                    <a:pt x="102266" y="7170"/>
                    <a:pt x="101631" y="11615"/>
                  </a:cubicBezTo>
                  <a:cubicBezTo>
                    <a:pt x="99726" y="34475"/>
                    <a:pt x="73691" y="80830"/>
                    <a:pt x="50196" y="110675"/>
                  </a:cubicBezTo>
                  <a:cubicBezTo>
                    <a:pt x="48926" y="114485"/>
                    <a:pt x="47021" y="118930"/>
                    <a:pt x="45751" y="123375"/>
                  </a:cubicBezTo>
                  <a:cubicBezTo>
                    <a:pt x="48291" y="122740"/>
                    <a:pt x="49561" y="125280"/>
                    <a:pt x="49561" y="127820"/>
                  </a:cubicBezTo>
                  <a:cubicBezTo>
                    <a:pt x="50196" y="146235"/>
                    <a:pt x="50831" y="158935"/>
                    <a:pt x="61626" y="152585"/>
                  </a:cubicBezTo>
                  <a:cubicBezTo>
                    <a:pt x="69246" y="148140"/>
                    <a:pt x="74326" y="137980"/>
                    <a:pt x="81946" y="122105"/>
                  </a:cubicBezTo>
                  <a:lnTo>
                    <a:pt x="83851" y="122740"/>
                  </a:lnTo>
                  <a:close/>
                  <a:moveTo>
                    <a:pt x="40036" y="142425"/>
                  </a:moveTo>
                  <a:cubicBezTo>
                    <a:pt x="27971" y="179890"/>
                    <a:pt x="18446" y="215450"/>
                    <a:pt x="17176" y="230055"/>
                  </a:cubicBezTo>
                  <a:cubicBezTo>
                    <a:pt x="16541" y="236405"/>
                    <a:pt x="17176" y="239580"/>
                    <a:pt x="19716" y="238310"/>
                  </a:cubicBezTo>
                  <a:cubicBezTo>
                    <a:pt x="26701" y="233865"/>
                    <a:pt x="41941" y="186240"/>
                    <a:pt x="43846" y="164015"/>
                  </a:cubicBezTo>
                  <a:cubicBezTo>
                    <a:pt x="44481" y="155125"/>
                    <a:pt x="43211" y="150045"/>
                    <a:pt x="40036" y="142425"/>
                  </a:cubicBezTo>
                  <a:close/>
                  <a:moveTo>
                    <a:pt x="54006" y="101150"/>
                  </a:moveTo>
                  <a:cubicBezTo>
                    <a:pt x="78136" y="64955"/>
                    <a:pt x="94011" y="30665"/>
                    <a:pt x="94646" y="22410"/>
                  </a:cubicBezTo>
                  <a:cubicBezTo>
                    <a:pt x="94646" y="20505"/>
                    <a:pt x="94011" y="19870"/>
                    <a:pt x="92741" y="20505"/>
                  </a:cubicBezTo>
                  <a:cubicBezTo>
                    <a:pt x="84486" y="24315"/>
                    <a:pt x="68611" y="59875"/>
                    <a:pt x="54006" y="1011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6" name="任意多边形: 形状 9875"/>
            <p:cNvSpPr/>
            <p:nvPr>
              <p:custDataLst>
                <p:tags r:id="rId110"/>
              </p:custDataLst>
            </p:nvPr>
          </p:nvSpPr>
          <p:spPr>
            <a:xfrm>
              <a:off x="7575687" y="3933005"/>
              <a:ext cx="95250" cy="241300"/>
            </a:xfrm>
            <a:custGeom>
              <a:avLst/>
              <a:gdLst>
                <a:gd name="connsiteX0" fmla="*/ 76063 w 95250"/>
                <a:gd name="connsiteY0" fmla="*/ 115120 h 241300"/>
                <a:gd name="connsiteX1" fmla="*/ 54473 w 95250"/>
                <a:gd name="connsiteY1" fmla="*/ 148775 h 241300"/>
                <a:gd name="connsiteX2" fmla="*/ 43679 w 95250"/>
                <a:gd name="connsiteY2" fmla="*/ 148775 h 241300"/>
                <a:gd name="connsiteX3" fmla="*/ 12563 w 95250"/>
                <a:gd name="connsiteY3" fmla="*/ 235770 h 241300"/>
                <a:gd name="connsiteX4" fmla="*/ 4944 w 95250"/>
                <a:gd name="connsiteY4" fmla="*/ 223705 h 241300"/>
                <a:gd name="connsiteX5" fmla="*/ 88129 w 95250"/>
                <a:gd name="connsiteY5" fmla="*/ 5265 h 241300"/>
                <a:gd name="connsiteX6" fmla="*/ 91938 w 95250"/>
                <a:gd name="connsiteY6" fmla="*/ 11615 h 241300"/>
                <a:gd name="connsiteX7" fmla="*/ 45583 w 95250"/>
                <a:gd name="connsiteY7" fmla="*/ 104325 h 241300"/>
                <a:gd name="connsiteX8" fmla="*/ 41773 w 95250"/>
                <a:gd name="connsiteY8" fmla="*/ 115755 h 241300"/>
                <a:gd name="connsiteX9" fmla="*/ 44948 w 95250"/>
                <a:gd name="connsiteY9" fmla="*/ 120200 h 241300"/>
                <a:gd name="connsiteX10" fmla="*/ 55108 w 95250"/>
                <a:gd name="connsiteY10" fmla="*/ 143695 h 241300"/>
                <a:gd name="connsiteX11" fmla="*/ 73523 w 95250"/>
                <a:gd name="connsiteY11" fmla="*/ 115120 h 241300"/>
                <a:gd name="connsiteX12" fmla="*/ 76063 w 95250"/>
                <a:gd name="connsiteY12" fmla="*/ 115120 h 241300"/>
                <a:gd name="connsiteX13" fmla="*/ 36694 w 95250"/>
                <a:gd name="connsiteY13" fmla="*/ 132265 h 241300"/>
                <a:gd name="connsiteX14" fmla="*/ 15738 w 95250"/>
                <a:gd name="connsiteY14" fmla="*/ 214180 h 241300"/>
                <a:gd name="connsiteX15" fmla="*/ 17644 w 95250"/>
                <a:gd name="connsiteY15" fmla="*/ 221800 h 241300"/>
                <a:gd name="connsiteX16" fmla="*/ 39233 w 95250"/>
                <a:gd name="connsiteY16" fmla="*/ 152585 h 241300"/>
                <a:gd name="connsiteX17" fmla="*/ 36694 w 95250"/>
                <a:gd name="connsiteY17" fmla="*/ 132265 h 241300"/>
                <a:gd name="connsiteX18" fmla="*/ 49394 w 95250"/>
                <a:gd name="connsiteY18" fmla="*/ 93530 h 241300"/>
                <a:gd name="connsiteX19" fmla="*/ 86223 w 95250"/>
                <a:gd name="connsiteY19" fmla="*/ 19870 h 241300"/>
                <a:gd name="connsiteX20" fmla="*/ 84319 w 95250"/>
                <a:gd name="connsiteY20" fmla="*/ 17965 h 241300"/>
                <a:gd name="connsiteX21" fmla="*/ 49394 w 95250"/>
                <a:gd name="connsiteY21" fmla="*/ 9353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5250" h="241300">
                  <a:moveTo>
                    <a:pt x="76063" y="115120"/>
                  </a:moveTo>
                  <a:cubicBezTo>
                    <a:pt x="69713" y="133535"/>
                    <a:pt x="60823" y="144965"/>
                    <a:pt x="54473" y="148775"/>
                  </a:cubicBezTo>
                  <a:cubicBezTo>
                    <a:pt x="50663" y="150680"/>
                    <a:pt x="46854" y="150680"/>
                    <a:pt x="43679" y="148775"/>
                  </a:cubicBezTo>
                  <a:cubicBezTo>
                    <a:pt x="40504" y="182430"/>
                    <a:pt x="24629" y="227515"/>
                    <a:pt x="12563" y="235770"/>
                  </a:cubicBezTo>
                  <a:cubicBezTo>
                    <a:pt x="9388" y="238310"/>
                    <a:pt x="3673" y="238945"/>
                    <a:pt x="4944" y="223705"/>
                  </a:cubicBezTo>
                  <a:cubicBezTo>
                    <a:pt x="8754" y="181160"/>
                    <a:pt x="63998" y="15425"/>
                    <a:pt x="88129" y="5265"/>
                  </a:cubicBezTo>
                  <a:cubicBezTo>
                    <a:pt x="91938" y="3360"/>
                    <a:pt x="92573" y="7170"/>
                    <a:pt x="91938" y="11615"/>
                  </a:cubicBezTo>
                  <a:cubicBezTo>
                    <a:pt x="90033" y="33205"/>
                    <a:pt x="66538" y="76385"/>
                    <a:pt x="45583" y="104325"/>
                  </a:cubicBezTo>
                  <a:cubicBezTo>
                    <a:pt x="44313" y="108135"/>
                    <a:pt x="43044" y="111945"/>
                    <a:pt x="41773" y="115755"/>
                  </a:cubicBezTo>
                  <a:cubicBezTo>
                    <a:pt x="43679" y="115120"/>
                    <a:pt x="44948" y="117660"/>
                    <a:pt x="44948" y="120200"/>
                  </a:cubicBezTo>
                  <a:cubicBezTo>
                    <a:pt x="44948" y="137345"/>
                    <a:pt x="45583" y="149410"/>
                    <a:pt x="55108" y="143695"/>
                  </a:cubicBezTo>
                  <a:cubicBezTo>
                    <a:pt x="62094" y="139885"/>
                    <a:pt x="66538" y="130360"/>
                    <a:pt x="73523" y="115120"/>
                  </a:cubicBezTo>
                  <a:lnTo>
                    <a:pt x="76063" y="115120"/>
                  </a:lnTo>
                  <a:close/>
                  <a:moveTo>
                    <a:pt x="36694" y="132265"/>
                  </a:moveTo>
                  <a:cubicBezTo>
                    <a:pt x="25898" y="167190"/>
                    <a:pt x="17008" y="200210"/>
                    <a:pt x="15738" y="214180"/>
                  </a:cubicBezTo>
                  <a:cubicBezTo>
                    <a:pt x="15104" y="220530"/>
                    <a:pt x="15738" y="223070"/>
                    <a:pt x="17644" y="221800"/>
                  </a:cubicBezTo>
                  <a:cubicBezTo>
                    <a:pt x="23994" y="217990"/>
                    <a:pt x="37329" y="173540"/>
                    <a:pt x="39233" y="152585"/>
                  </a:cubicBezTo>
                  <a:cubicBezTo>
                    <a:pt x="40504" y="144965"/>
                    <a:pt x="39869" y="139885"/>
                    <a:pt x="36694" y="132265"/>
                  </a:cubicBezTo>
                  <a:close/>
                  <a:moveTo>
                    <a:pt x="49394" y="93530"/>
                  </a:moveTo>
                  <a:cubicBezTo>
                    <a:pt x="70983" y="59875"/>
                    <a:pt x="85588" y="28125"/>
                    <a:pt x="86223" y="19870"/>
                  </a:cubicBezTo>
                  <a:cubicBezTo>
                    <a:pt x="86223" y="17965"/>
                    <a:pt x="85588" y="17330"/>
                    <a:pt x="84319" y="17965"/>
                  </a:cubicBezTo>
                  <a:cubicBezTo>
                    <a:pt x="77333" y="21775"/>
                    <a:pt x="62729" y="54795"/>
                    <a:pt x="49394" y="935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7" name="任意多边形: 形状 9876"/>
            <p:cNvSpPr/>
            <p:nvPr>
              <p:custDataLst>
                <p:tags r:id="rId111"/>
              </p:custDataLst>
            </p:nvPr>
          </p:nvSpPr>
          <p:spPr>
            <a:xfrm>
              <a:off x="7638542" y="3968688"/>
              <a:ext cx="101600" cy="114300"/>
            </a:xfrm>
            <a:custGeom>
              <a:avLst/>
              <a:gdLst>
                <a:gd name="connsiteX0" fmla="*/ 15748 w 101600"/>
                <a:gd name="connsiteY0" fmla="*/ 87057 h 114300"/>
                <a:gd name="connsiteX1" fmla="*/ 14478 w 101600"/>
                <a:gd name="connsiteY1" fmla="*/ 94042 h 114300"/>
                <a:gd name="connsiteX2" fmla="*/ 24003 w 101600"/>
                <a:gd name="connsiteY2" fmla="*/ 103567 h 114300"/>
                <a:gd name="connsiteX3" fmla="*/ 52578 w 101600"/>
                <a:gd name="connsiteY3" fmla="*/ 63562 h 114300"/>
                <a:gd name="connsiteX4" fmla="*/ 85598 w 101600"/>
                <a:gd name="connsiteY4" fmla="*/ 5778 h 114300"/>
                <a:gd name="connsiteX5" fmla="*/ 91948 w 101600"/>
                <a:gd name="connsiteY5" fmla="*/ 12762 h 114300"/>
                <a:gd name="connsiteX6" fmla="*/ 60198 w 101600"/>
                <a:gd name="connsiteY6" fmla="*/ 61022 h 114300"/>
                <a:gd name="connsiteX7" fmla="*/ 58928 w 101600"/>
                <a:gd name="connsiteY7" fmla="*/ 68007 h 114300"/>
                <a:gd name="connsiteX8" fmla="*/ 67183 w 101600"/>
                <a:gd name="connsiteY8" fmla="*/ 78167 h 114300"/>
                <a:gd name="connsiteX9" fmla="*/ 97664 w 101600"/>
                <a:gd name="connsiteY9" fmla="*/ 29907 h 114300"/>
                <a:gd name="connsiteX10" fmla="*/ 98933 w 101600"/>
                <a:gd name="connsiteY10" fmla="*/ 30542 h 114300"/>
                <a:gd name="connsiteX11" fmla="*/ 64008 w 101600"/>
                <a:gd name="connsiteY11" fmla="*/ 84517 h 114300"/>
                <a:gd name="connsiteX12" fmla="*/ 50673 w 101600"/>
                <a:gd name="connsiteY12" fmla="*/ 71817 h 114300"/>
                <a:gd name="connsiteX13" fmla="*/ 50673 w 101600"/>
                <a:gd name="connsiteY13" fmla="*/ 71182 h 114300"/>
                <a:gd name="connsiteX14" fmla="*/ 20193 w 101600"/>
                <a:gd name="connsiteY14" fmla="*/ 110553 h 114300"/>
                <a:gd name="connsiteX15" fmla="*/ 4953 w 101600"/>
                <a:gd name="connsiteY15" fmla="*/ 98487 h 114300"/>
                <a:gd name="connsiteX16" fmla="*/ 45593 w 101600"/>
                <a:gd name="connsiteY16" fmla="*/ 24192 h 114300"/>
                <a:gd name="connsiteX17" fmla="*/ 52578 w 101600"/>
                <a:gd name="connsiteY17" fmla="*/ 31178 h 114300"/>
                <a:gd name="connsiteX18" fmla="*/ 15748 w 101600"/>
                <a:gd name="connsiteY18" fmla="*/ 87057 h 114300"/>
                <a:gd name="connsiteX19" fmla="*/ 16383 w 101600"/>
                <a:gd name="connsiteY19" fmla="*/ 82612 h 114300"/>
                <a:gd name="connsiteX20" fmla="*/ 46864 w 101600"/>
                <a:gd name="connsiteY20" fmla="*/ 33082 h 114300"/>
                <a:gd name="connsiteX21" fmla="*/ 44323 w 101600"/>
                <a:gd name="connsiteY21" fmla="*/ 30542 h 114300"/>
                <a:gd name="connsiteX22" fmla="*/ 16383 w 101600"/>
                <a:gd name="connsiteY22" fmla="*/ 82612 h 114300"/>
                <a:gd name="connsiteX23" fmla="*/ 61468 w 101600"/>
                <a:gd name="connsiteY23" fmla="*/ 57212 h 114300"/>
                <a:gd name="connsiteX24" fmla="*/ 87503 w 101600"/>
                <a:gd name="connsiteY24" fmla="*/ 15303 h 114300"/>
                <a:gd name="connsiteX25" fmla="*/ 84964 w 101600"/>
                <a:gd name="connsiteY25" fmla="*/ 12128 h 114300"/>
                <a:gd name="connsiteX26" fmla="*/ 61468 w 101600"/>
                <a:gd name="connsiteY26" fmla="*/ 5721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600" h="114300">
                  <a:moveTo>
                    <a:pt x="15748" y="87057"/>
                  </a:moveTo>
                  <a:cubicBezTo>
                    <a:pt x="15114" y="89597"/>
                    <a:pt x="14478" y="92137"/>
                    <a:pt x="14478" y="94042"/>
                  </a:cubicBezTo>
                  <a:cubicBezTo>
                    <a:pt x="13843" y="101662"/>
                    <a:pt x="15114" y="108647"/>
                    <a:pt x="24003" y="103567"/>
                  </a:cubicBezTo>
                  <a:cubicBezTo>
                    <a:pt x="33528" y="97853"/>
                    <a:pt x="44323" y="81342"/>
                    <a:pt x="52578" y="63562"/>
                  </a:cubicBezTo>
                  <a:cubicBezTo>
                    <a:pt x="57658" y="41337"/>
                    <a:pt x="72898" y="12762"/>
                    <a:pt x="85598" y="5778"/>
                  </a:cubicBezTo>
                  <a:cubicBezTo>
                    <a:pt x="89408" y="3872"/>
                    <a:pt x="92583" y="3872"/>
                    <a:pt x="91948" y="12762"/>
                  </a:cubicBezTo>
                  <a:cubicBezTo>
                    <a:pt x="90043" y="30542"/>
                    <a:pt x="74803" y="50862"/>
                    <a:pt x="60198" y="61022"/>
                  </a:cubicBezTo>
                  <a:cubicBezTo>
                    <a:pt x="59564" y="63562"/>
                    <a:pt x="59564" y="66103"/>
                    <a:pt x="58928" y="68007"/>
                  </a:cubicBezTo>
                  <a:cubicBezTo>
                    <a:pt x="58293" y="75628"/>
                    <a:pt x="59564" y="83247"/>
                    <a:pt x="67183" y="78167"/>
                  </a:cubicBezTo>
                  <a:cubicBezTo>
                    <a:pt x="77343" y="71817"/>
                    <a:pt x="90043" y="50228"/>
                    <a:pt x="97664" y="29907"/>
                  </a:cubicBezTo>
                  <a:lnTo>
                    <a:pt x="98933" y="30542"/>
                  </a:lnTo>
                  <a:cubicBezTo>
                    <a:pt x="90678" y="55307"/>
                    <a:pt x="76708" y="76897"/>
                    <a:pt x="64008" y="84517"/>
                  </a:cubicBezTo>
                  <a:cubicBezTo>
                    <a:pt x="53848" y="90867"/>
                    <a:pt x="49403" y="83247"/>
                    <a:pt x="50673" y="71817"/>
                  </a:cubicBezTo>
                  <a:lnTo>
                    <a:pt x="50673" y="71182"/>
                  </a:lnTo>
                  <a:cubicBezTo>
                    <a:pt x="41783" y="89597"/>
                    <a:pt x="30353" y="104203"/>
                    <a:pt x="20193" y="110553"/>
                  </a:cubicBezTo>
                  <a:cubicBezTo>
                    <a:pt x="8764" y="117537"/>
                    <a:pt x="3683" y="111187"/>
                    <a:pt x="4953" y="98487"/>
                  </a:cubicBezTo>
                  <a:cubicBezTo>
                    <a:pt x="6858" y="74992"/>
                    <a:pt x="29718" y="32447"/>
                    <a:pt x="45593" y="24192"/>
                  </a:cubicBezTo>
                  <a:cubicBezTo>
                    <a:pt x="49403" y="22287"/>
                    <a:pt x="53848" y="22287"/>
                    <a:pt x="52578" y="31178"/>
                  </a:cubicBezTo>
                  <a:cubicBezTo>
                    <a:pt x="51308" y="50228"/>
                    <a:pt x="31623" y="75628"/>
                    <a:pt x="15748" y="87057"/>
                  </a:cubicBezTo>
                  <a:close/>
                  <a:moveTo>
                    <a:pt x="16383" y="82612"/>
                  </a:moveTo>
                  <a:cubicBezTo>
                    <a:pt x="26543" y="72453"/>
                    <a:pt x="45593" y="48957"/>
                    <a:pt x="46864" y="33082"/>
                  </a:cubicBezTo>
                  <a:cubicBezTo>
                    <a:pt x="46864" y="30542"/>
                    <a:pt x="46864" y="29272"/>
                    <a:pt x="44323" y="30542"/>
                  </a:cubicBezTo>
                  <a:cubicBezTo>
                    <a:pt x="36068" y="34987"/>
                    <a:pt x="22098" y="62292"/>
                    <a:pt x="16383" y="82612"/>
                  </a:cubicBezTo>
                  <a:close/>
                  <a:moveTo>
                    <a:pt x="61468" y="57212"/>
                  </a:moveTo>
                  <a:cubicBezTo>
                    <a:pt x="70993" y="47687"/>
                    <a:pt x="85598" y="29907"/>
                    <a:pt x="87503" y="15303"/>
                  </a:cubicBezTo>
                  <a:cubicBezTo>
                    <a:pt x="87503" y="12762"/>
                    <a:pt x="87503" y="10857"/>
                    <a:pt x="84964" y="12128"/>
                  </a:cubicBezTo>
                  <a:cubicBezTo>
                    <a:pt x="77343" y="15937"/>
                    <a:pt x="66548" y="38162"/>
                    <a:pt x="61468" y="572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8" name="任意多边形: 形状 9877"/>
            <p:cNvSpPr/>
            <p:nvPr>
              <p:custDataLst>
                <p:tags r:id="rId112"/>
              </p:custDataLst>
            </p:nvPr>
          </p:nvSpPr>
          <p:spPr>
            <a:xfrm>
              <a:off x="7648575" y="3618481"/>
              <a:ext cx="88900" cy="114300"/>
            </a:xfrm>
            <a:custGeom>
              <a:avLst/>
              <a:gdLst>
                <a:gd name="connsiteX0" fmla="*/ 41275 w 88900"/>
                <a:gd name="connsiteY0" fmla="*/ 6099 h 114300"/>
                <a:gd name="connsiteX1" fmla="*/ 3175 w 88900"/>
                <a:gd name="connsiteY1" fmla="*/ 20069 h 114300"/>
                <a:gd name="connsiteX2" fmla="*/ 33655 w 88900"/>
                <a:gd name="connsiteY2" fmla="*/ 11814 h 114300"/>
                <a:gd name="connsiteX3" fmla="*/ 78740 w 88900"/>
                <a:gd name="connsiteY3" fmla="*/ 88649 h 114300"/>
                <a:gd name="connsiteX4" fmla="*/ 71755 w 88900"/>
                <a:gd name="connsiteY4" fmla="*/ 112144 h 114300"/>
                <a:gd name="connsiteX5" fmla="*/ 86360 w 88900"/>
                <a:gd name="connsiteY5" fmla="*/ 82934 h 114300"/>
                <a:gd name="connsiteX6" fmla="*/ 41275 w 88900"/>
                <a:gd name="connsiteY6" fmla="*/ 609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900" h="114300">
                  <a:moveTo>
                    <a:pt x="41275" y="6099"/>
                  </a:moveTo>
                  <a:cubicBezTo>
                    <a:pt x="25400" y="-2791"/>
                    <a:pt x="11430" y="10544"/>
                    <a:pt x="3175" y="20069"/>
                  </a:cubicBezTo>
                  <a:cubicBezTo>
                    <a:pt x="11430" y="16259"/>
                    <a:pt x="21590" y="5464"/>
                    <a:pt x="33655" y="11814"/>
                  </a:cubicBezTo>
                  <a:cubicBezTo>
                    <a:pt x="58420" y="25784"/>
                    <a:pt x="78740" y="60709"/>
                    <a:pt x="78740" y="88649"/>
                  </a:cubicBezTo>
                  <a:cubicBezTo>
                    <a:pt x="78740" y="98809"/>
                    <a:pt x="76200" y="106429"/>
                    <a:pt x="71755" y="112144"/>
                  </a:cubicBezTo>
                  <a:cubicBezTo>
                    <a:pt x="80645" y="107699"/>
                    <a:pt x="86995" y="97539"/>
                    <a:pt x="86360" y="82934"/>
                  </a:cubicBezTo>
                  <a:cubicBezTo>
                    <a:pt x="86360" y="54994"/>
                    <a:pt x="66040" y="20704"/>
                    <a:pt x="41275" y="6099"/>
                  </a:cubicBezTo>
                  <a:close/>
                </a:path>
              </a:pathLst>
            </a:custGeom>
            <a:solidFill>
              <a:srgbClr val="3F5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9" name="任意多边形: 形状 9878"/>
            <p:cNvSpPr/>
            <p:nvPr>
              <p:custDataLst>
                <p:tags r:id="rId113"/>
              </p:custDataLst>
            </p:nvPr>
          </p:nvSpPr>
          <p:spPr>
            <a:xfrm>
              <a:off x="10987405" y="2016760"/>
              <a:ext cx="6350" cy="6350"/>
            </a:xfrm>
            <a:custGeom>
              <a:avLst/>
              <a:gdLst>
                <a:gd name="connsiteX0" fmla="*/ 5080 w 6350"/>
                <a:gd name="connsiteY0" fmla="*/ 3175 h 6350"/>
                <a:gd name="connsiteX1" fmla="*/ 3175 w 6350"/>
                <a:gd name="connsiteY1" fmla="*/ 7620 h 6350"/>
                <a:gd name="connsiteX2" fmla="*/ 508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080" y="3175"/>
                  </a:moveTo>
                  <a:cubicBezTo>
                    <a:pt x="4445" y="4445"/>
                    <a:pt x="3810" y="6350"/>
                    <a:pt x="3175" y="7620"/>
                  </a:cubicBezTo>
                  <a:cubicBezTo>
                    <a:pt x="3810" y="6350"/>
                    <a:pt x="4445" y="5080"/>
                    <a:pt x="508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0" name="任意多边形: 形状 9879"/>
            <p:cNvSpPr/>
            <p:nvPr>
              <p:custDataLst>
                <p:tags r:id="rId114"/>
              </p:custDataLst>
            </p:nvPr>
          </p:nvSpPr>
          <p:spPr>
            <a:xfrm>
              <a:off x="10994390" y="1983740"/>
              <a:ext cx="6350" cy="12700"/>
            </a:xfrm>
            <a:custGeom>
              <a:avLst/>
              <a:gdLst>
                <a:gd name="connsiteX0" fmla="*/ 3810 w 6350"/>
                <a:gd name="connsiteY0" fmla="*/ 3175 h 12700"/>
                <a:gd name="connsiteX1" fmla="*/ 3175 w 6350"/>
                <a:gd name="connsiteY1" fmla="*/ 13970 h 12700"/>
                <a:gd name="connsiteX2" fmla="*/ 3810 w 6350"/>
                <a:gd name="connsiteY2" fmla="*/ 3175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12700">
                  <a:moveTo>
                    <a:pt x="3810" y="3175"/>
                  </a:moveTo>
                  <a:cubicBezTo>
                    <a:pt x="3810" y="6985"/>
                    <a:pt x="3810" y="10160"/>
                    <a:pt x="3175" y="13970"/>
                  </a:cubicBezTo>
                  <a:cubicBezTo>
                    <a:pt x="3175" y="10795"/>
                    <a:pt x="3810" y="6985"/>
                    <a:pt x="381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1" name="任意多边形: 形状 9880"/>
            <p:cNvSpPr/>
            <p:nvPr>
              <p:custDataLst>
                <p:tags r:id="rId115"/>
              </p:custDataLst>
            </p:nvPr>
          </p:nvSpPr>
          <p:spPr>
            <a:xfrm>
              <a:off x="10982960" y="2025015"/>
              <a:ext cx="6350" cy="6350"/>
            </a:xfrm>
            <a:custGeom>
              <a:avLst/>
              <a:gdLst>
                <a:gd name="connsiteX0" fmla="*/ 5715 w 6350"/>
                <a:gd name="connsiteY0" fmla="*/ 3175 h 6350"/>
                <a:gd name="connsiteX1" fmla="*/ 3175 w 6350"/>
                <a:gd name="connsiteY1" fmla="*/ 6985 h 6350"/>
                <a:gd name="connsiteX2" fmla="*/ 571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715" y="3175"/>
                  </a:moveTo>
                  <a:cubicBezTo>
                    <a:pt x="5080" y="4445"/>
                    <a:pt x="4445" y="5715"/>
                    <a:pt x="3175" y="6985"/>
                  </a:cubicBezTo>
                  <a:cubicBezTo>
                    <a:pt x="4445" y="5715"/>
                    <a:pt x="5080" y="4445"/>
                    <a:pt x="571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2" name="任意多边形: 形状 9881"/>
            <p:cNvSpPr/>
            <p:nvPr>
              <p:custDataLst>
                <p:tags r:id="rId116"/>
              </p:custDataLst>
            </p:nvPr>
          </p:nvSpPr>
          <p:spPr>
            <a:xfrm>
              <a:off x="10992485" y="1997710"/>
              <a:ext cx="6350" cy="12700"/>
            </a:xfrm>
            <a:custGeom>
              <a:avLst/>
              <a:gdLst>
                <a:gd name="connsiteX0" fmla="*/ 4445 w 6350"/>
                <a:gd name="connsiteY0" fmla="*/ 3175 h 12700"/>
                <a:gd name="connsiteX1" fmla="*/ 3175 w 6350"/>
                <a:gd name="connsiteY1" fmla="*/ 10160 h 12700"/>
                <a:gd name="connsiteX2" fmla="*/ 4445 w 6350"/>
                <a:gd name="connsiteY2" fmla="*/ 3175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12700">
                  <a:moveTo>
                    <a:pt x="4445" y="3175"/>
                  </a:moveTo>
                  <a:cubicBezTo>
                    <a:pt x="4445" y="5715"/>
                    <a:pt x="3810" y="7620"/>
                    <a:pt x="3175" y="10160"/>
                  </a:cubicBezTo>
                  <a:cubicBezTo>
                    <a:pt x="3810" y="7620"/>
                    <a:pt x="4445" y="5715"/>
                    <a:pt x="444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3" name="任意多边形: 形状 9882"/>
            <p:cNvSpPr/>
            <p:nvPr>
              <p:custDataLst>
                <p:tags r:id="rId117"/>
              </p:custDataLst>
            </p:nvPr>
          </p:nvSpPr>
          <p:spPr>
            <a:xfrm>
              <a:off x="10625455" y="149415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6985 w 6350"/>
                <a:gd name="connsiteY1" fmla="*/ 381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175"/>
                    <a:pt x="5714" y="3810"/>
                    <a:pt x="6985" y="3810"/>
                  </a:cubicBezTo>
                  <a:cubicBezTo>
                    <a:pt x="5080" y="3810"/>
                    <a:pt x="381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4" name="任意多边形: 形状 9883"/>
            <p:cNvSpPr/>
            <p:nvPr>
              <p:custDataLst>
                <p:tags r:id="rId118"/>
              </p:custDataLst>
            </p:nvPr>
          </p:nvSpPr>
          <p:spPr>
            <a:xfrm>
              <a:off x="10990580" y="2007870"/>
              <a:ext cx="6350" cy="6350"/>
            </a:xfrm>
            <a:custGeom>
              <a:avLst/>
              <a:gdLst>
                <a:gd name="connsiteX0" fmla="*/ 4445 w 6350"/>
                <a:gd name="connsiteY0" fmla="*/ 3175 h 6350"/>
                <a:gd name="connsiteX1" fmla="*/ 3175 w 6350"/>
                <a:gd name="connsiteY1" fmla="*/ 8890 h 6350"/>
                <a:gd name="connsiteX2" fmla="*/ 444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4445" y="3175"/>
                  </a:moveTo>
                  <a:cubicBezTo>
                    <a:pt x="3810" y="5080"/>
                    <a:pt x="3810" y="6985"/>
                    <a:pt x="3175" y="8890"/>
                  </a:cubicBezTo>
                  <a:cubicBezTo>
                    <a:pt x="3810" y="6985"/>
                    <a:pt x="4445" y="5080"/>
                    <a:pt x="444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5" name="任意多边形: 形状 9884"/>
            <p:cNvSpPr/>
            <p:nvPr>
              <p:custDataLst>
                <p:tags r:id="rId119"/>
              </p:custDataLst>
            </p:nvPr>
          </p:nvSpPr>
          <p:spPr>
            <a:xfrm>
              <a:off x="10638790" y="149796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7620 w 6350"/>
                <a:gd name="connsiteY1" fmla="*/ 508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810"/>
                    <a:pt x="6350" y="4445"/>
                    <a:pt x="7620" y="5080"/>
                  </a:cubicBezTo>
                  <a:cubicBezTo>
                    <a:pt x="6350" y="3810"/>
                    <a:pt x="508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6" name="任意多边形: 形状 9885"/>
            <p:cNvSpPr/>
            <p:nvPr>
              <p:custDataLst>
                <p:tags r:id="rId120"/>
              </p:custDataLst>
            </p:nvPr>
          </p:nvSpPr>
          <p:spPr>
            <a:xfrm>
              <a:off x="10609580" y="149161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5714 w 6350"/>
                <a:gd name="connsiteY1" fmla="*/ 3175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3810" y="3175"/>
                    <a:pt x="5080" y="3175"/>
                    <a:pt x="5714" y="3175"/>
                  </a:cubicBezTo>
                  <a:cubicBezTo>
                    <a:pt x="4445" y="3175"/>
                    <a:pt x="381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7" name="任意多边形: 形状 9886"/>
            <p:cNvSpPr/>
            <p:nvPr>
              <p:custDataLst>
                <p:tags r:id="rId121"/>
              </p:custDataLst>
            </p:nvPr>
          </p:nvSpPr>
          <p:spPr>
            <a:xfrm>
              <a:off x="10572115" y="1496060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5080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3810" y="3810"/>
                    <a:pt x="4445" y="3175"/>
                    <a:pt x="5080" y="3175"/>
                  </a:cubicBezTo>
                  <a:cubicBezTo>
                    <a:pt x="4445" y="3810"/>
                    <a:pt x="3810" y="3810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8" name="任意多边形: 形状 9887"/>
            <p:cNvSpPr/>
            <p:nvPr>
              <p:custDataLst>
                <p:tags r:id="rId122"/>
              </p:custDataLst>
            </p:nvPr>
          </p:nvSpPr>
          <p:spPr>
            <a:xfrm>
              <a:off x="10595610" y="149161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6985 w 6350"/>
                <a:gd name="connsiteY1" fmla="*/ 3175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175"/>
                    <a:pt x="5715" y="3175"/>
                    <a:pt x="6985" y="3175"/>
                  </a:cubicBezTo>
                  <a:cubicBezTo>
                    <a:pt x="5715" y="3175"/>
                    <a:pt x="4445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9" name="任意多边形: 形状 9888"/>
            <p:cNvSpPr/>
            <p:nvPr>
              <p:custDataLst>
                <p:tags r:id="rId123"/>
              </p:custDataLst>
            </p:nvPr>
          </p:nvSpPr>
          <p:spPr>
            <a:xfrm>
              <a:off x="10583545" y="1492885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6986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4445" y="3810"/>
                    <a:pt x="5715" y="3175"/>
                    <a:pt x="6986" y="3175"/>
                  </a:cubicBezTo>
                  <a:cubicBezTo>
                    <a:pt x="5715" y="3175"/>
                    <a:pt x="4445" y="3810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0" name="任意多边形: 形状 9889"/>
            <p:cNvSpPr/>
            <p:nvPr>
              <p:custDataLst>
                <p:tags r:id="rId124"/>
              </p:custDataLst>
            </p:nvPr>
          </p:nvSpPr>
          <p:spPr>
            <a:xfrm>
              <a:off x="10654030" y="1503680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7620 w 6350"/>
                <a:gd name="connsiteY1" fmla="*/ 508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810"/>
                    <a:pt x="6350" y="4445"/>
                    <a:pt x="7620" y="5080"/>
                  </a:cubicBezTo>
                  <a:cubicBezTo>
                    <a:pt x="5714" y="3810"/>
                    <a:pt x="4445" y="3810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1" name="任意多边形: 形状 9890"/>
            <p:cNvSpPr/>
            <p:nvPr>
              <p:custDataLst>
                <p:tags r:id="rId125"/>
              </p:custDataLst>
            </p:nvPr>
          </p:nvSpPr>
          <p:spPr>
            <a:xfrm>
              <a:off x="10978515" y="2031365"/>
              <a:ext cx="6350" cy="6350"/>
            </a:xfrm>
            <a:custGeom>
              <a:avLst/>
              <a:gdLst>
                <a:gd name="connsiteX0" fmla="*/ 5715 w 6350"/>
                <a:gd name="connsiteY0" fmla="*/ 3175 h 6350"/>
                <a:gd name="connsiteX1" fmla="*/ 3175 w 6350"/>
                <a:gd name="connsiteY1" fmla="*/ 6350 h 6350"/>
                <a:gd name="connsiteX2" fmla="*/ 571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715" y="3175"/>
                  </a:moveTo>
                  <a:cubicBezTo>
                    <a:pt x="5080" y="4445"/>
                    <a:pt x="3810" y="5715"/>
                    <a:pt x="3175" y="6350"/>
                  </a:cubicBezTo>
                  <a:cubicBezTo>
                    <a:pt x="4445" y="5715"/>
                    <a:pt x="5080" y="4445"/>
                    <a:pt x="571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2" name="任意多边形: 形状 9891"/>
            <p:cNvSpPr/>
            <p:nvPr>
              <p:custDataLst>
                <p:tags r:id="rId126"/>
              </p:custDataLst>
            </p:nvPr>
          </p:nvSpPr>
          <p:spPr>
            <a:xfrm>
              <a:off x="10444480" y="1527175"/>
              <a:ext cx="6350" cy="6350"/>
            </a:xfrm>
            <a:custGeom>
              <a:avLst/>
              <a:gdLst>
                <a:gd name="connsiteX0" fmla="*/ 7620 w 6350"/>
                <a:gd name="connsiteY0" fmla="*/ 3175 h 6350"/>
                <a:gd name="connsiteX1" fmla="*/ 3175 w 6350"/>
                <a:gd name="connsiteY1" fmla="*/ 4445 h 6350"/>
                <a:gd name="connsiteX2" fmla="*/ 762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175"/>
                  </a:moveTo>
                  <a:cubicBezTo>
                    <a:pt x="6350" y="3175"/>
                    <a:pt x="5080" y="3810"/>
                    <a:pt x="3175" y="4445"/>
                  </a:cubicBezTo>
                  <a:cubicBezTo>
                    <a:pt x="5080" y="3810"/>
                    <a:pt x="6350" y="3175"/>
                    <a:pt x="762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3" name="任意多边形: 形状 9892"/>
            <p:cNvSpPr/>
            <p:nvPr>
              <p:custDataLst>
                <p:tags r:id="rId127"/>
              </p:custDataLst>
            </p:nvPr>
          </p:nvSpPr>
          <p:spPr>
            <a:xfrm>
              <a:off x="10464800" y="1525905"/>
              <a:ext cx="6350" cy="6350"/>
            </a:xfrm>
            <a:custGeom>
              <a:avLst/>
              <a:gdLst>
                <a:gd name="connsiteX0" fmla="*/ 7620 w 6350"/>
                <a:gd name="connsiteY0" fmla="*/ 3175 h 6350"/>
                <a:gd name="connsiteX1" fmla="*/ 3175 w 6350"/>
                <a:gd name="connsiteY1" fmla="*/ 3175 h 6350"/>
                <a:gd name="connsiteX2" fmla="*/ 762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175"/>
                  </a:moveTo>
                  <a:cubicBezTo>
                    <a:pt x="6350" y="3175"/>
                    <a:pt x="4445" y="3175"/>
                    <a:pt x="3175" y="3175"/>
                  </a:cubicBezTo>
                  <a:cubicBezTo>
                    <a:pt x="4445" y="3175"/>
                    <a:pt x="6350" y="3175"/>
                    <a:pt x="762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4" name="任意多边形: 形状 9893"/>
            <p:cNvSpPr/>
            <p:nvPr>
              <p:custDataLst>
                <p:tags r:id="rId128"/>
              </p:custDataLst>
            </p:nvPr>
          </p:nvSpPr>
          <p:spPr>
            <a:xfrm>
              <a:off x="10454640" y="1525905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7620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4445" y="3810"/>
                    <a:pt x="6350" y="3175"/>
                    <a:pt x="7620" y="3175"/>
                  </a:cubicBezTo>
                  <a:cubicBezTo>
                    <a:pt x="5715" y="3175"/>
                    <a:pt x="4445" y="3175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5" name="任意多边形: 形状 9894"/>
            <p:cNvSpPr/>
            <p:nvPr>
              <p:custDataLst>
                <p:tags r:id="rId129"/>
              </p:custDataLst>
            </p:nvPr>
          </p:nvSpPr>
          <p:spPr>
            <a:xfrm>
              <a:off x="10436225" y="1529715"/>
              <a:ext cx="6350" cy="6350"/>
            </a:xfrm>
            <a:custGeom>
              <a:avLst/>
              <a:gdLst>
                <a:gd name="connsiteX0" fmla="*/ 6985 w 6350"/>
                <a:gd name="connsiteY0" fmla="*/ 3175 h 6350"/>
                <a:gd name="connsiteX1" fmla="*/ 3175 w 6350"/>
                <a:gd name="connsiteY1" fmla="*/ 5080 h 6350"/>
                <a:gd name="connsiteX2" fmla="*/ 698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6985" y="3175"/>
                  </a:moveTo>
                  <a:cubicBezTo>
                    <a:pt x="5715" y="3810"/>
                    <a:pt x="4445" y="4445"/>
                    <a:pt x="3175" y="5080"/>
                  </a:cubicBezTo>
                  <a:cubicBezTo>
                    <a:pt x="3810" y="4445"/>
                    <a:pt x="5080" y="3810"/>
                    <a:pt x="698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6" name="任意多边形: 形状 9895"/>
            <p:cNvSpPr/>
            <p:nvPr>
              <p:custDataLst>
                <p:tags r:id="rId130"/>
              </p:custDataLst>
            </p:nvPr>
          </p:nvSpPr>
          <p:spPr>
            <a:xfrm>
              <a:off x="10972800" y="2037080"/>
              <a:ext cx="6350" cy="6350"/>
            </a:xfrm>
            <a:custGeom>
              <a:avLst/>
              <a:gdLst>
                <a:gd name="connsiteX0" fmla="*/ 6350 w 6350"/>
                <a:gd name="connsiteY0" fmla="*/ 3175 h 6350"/>
                <a:gd name="connsiteX1" fmla="*/ 3175 w 6350"/>
                <a:gd name="connsiteY1" fmla="*/ 5715 h 6350"/>
                <a:gd name="connsiteX2" fmla="*/ 635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6350" y="3175"/>
                  </a:moveTo>
                  <a:cubicBezTo>
                    <a:pt x="5080" y="4445"/>
                    <a:pt x="4445" y="5080"/>
                    <a:pt x="3175" y="5715"/>
                  </a:cubicBezTo>
                  <a:cubicBezTo>
                    <a:pt x="4445" y="5080"/>
                    <a:pt x="5715" y="4445"/>
                    <a:pt x="635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7" name="任意多边形: 形状 9896"/>
            <p:cNvSpPr/>
            <p:nvPr>
              <p:custDataLst>
                <p:tags r:id="rId131"/>
              </p:custDataLst>
            </p:nvPr>
          </p:nvSpPr>
          <p:spPr>
            <a:xfrm>
              <a:off x="10499090" y="1533525"/>
              <a:ext cx="6350" cy="6350"/>
            </a:xfrm>
            <a:custGeom>
              <a:avLst/>
              <a:gdLst>
                <a:gd name="connsiteX0" fmla="*/ 7620 w 6350"/>
                <a:gd name="connsiteY0" fmla="*/ 5080 h 6350"/>
                <a:gd name="connsiteX1" fmla="*/ 3175 w 6350"/>
                <a:gd name="connsiteY1" fmla="*/ 3175 h 6350"/>
                <a:gd name="connsiteX2" fmla="*/ 7620 w 6350"/>
                <a:gd name="connsiteY2" fmla="*/ 508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5080"/>
                  </a:moveTo>
                  <a:cubicBezTo>
                    <a:pt x="6350" y="4445"/>
                    <a:pt x="5080" y="3810"/>
                    <a:pt x="3175" y="3175"/>
                  </a:cubicBezTo>
                  <a:cubicBezTo>
                    <a:pt x="4445" y="4445"/>
                    <a:pt x="6350" y="4445"/>
                    <a:pt x="7620" y="508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8" name="任意多边形: 形状 9897"/>
            <p:cNvSpPr/>
            <p:nvPr>
              <p:custDataLst>
                <p:tags r:id="rId132"/>
              </p:custDataLst>
            </p:nvPr>
          </p:nvSpPr>
          <p:spPr>
            <a:xfrm>
              <a:off x="10475595" y="1527175"/>
              <a:ext cx="6350" cy="6350"/>
            </a:xfrm>
            <a:custGeom>
              <a:avLst/>
              <a:gdLst>
                <a:gd name="connsiteX0" fmla="*/ 7620 w 6350"/>
                <a:gd name="connsiteY0" fmla="*/ 3810 h 6350"/>
                <a:gd name="connsiteX1" fmla="*/ 3175 w 6350"/>
                <a:gd name="connsiteY1" fmla="*/ 3175 h 6350"/>
                <a:gd name="connsiteX2" fmla="*/ 7620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810"/>
                  </a:moveTo>
                  <a:cubicBezTo>
                    <a:pt x="6350" y="3175"/>
                    <a:pt x="4445" y="3175"/>
                    <a:pt x="3175" y="3175"/>
                  </a:cubicBezTo>
                  <a:cubicBezTo>
                    <a:pt x="4445" y="3175"/>
                    <a:pt x="6350" y="3175"/>
                    <a:pt x="7620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9" name="任意多边形: 形状 9898"/>
            <p:cNvSpPr/>
            <p:nvPr>
              <p:custDataLst>
                <p:tags r:id="rId133"/>
              </p:custDataLst>
            </p:nvPr>
          </p:nvSpPr>
          <p:spPr>
            <a:xfrm>
              <a:off x="10487025" y="1529715"/>
              <a:ext cx="6350" cy="6350"/>
            </a:xfrm>
            <a:custGeom>
              <a:avLst/>
              <a:gdLst>
                <a:gd name="connsiteX0" fmla="*/ 7620 w 6350"/>
                <a:gd name="connsiteY0" fmla="*/ 4445 h 6350"/>
                <a:gd name="connsiteX1" fmla="*/ 3175 w 6350"/>
                <a:gd name="connsiteY1" fmla="*/ 3175 h 6350"/>
                <a:gd name="connsiteX2" fmla="*/ 7620 w 6350"/>
                <a:gd name="connsiteY2" fmla="*/ 444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4445"/>
                  </a:moveTo>
                  <a:cubicBezTo>
                    <a:pt x="6350" y="3810"/>
                    <a:pt x="4445" y="3810"/>
                    <a:pt x="3175" y="3175"/>
                  </a:cubicBezTo>
                  <a:cubicBezTo>
                    <a:pt x="4445" y="3810"/>
                    <a:pt x="6350" y="3810"/>
                    <a:pt x="7620" y="444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0" name="任意多边形: 形状 9899"/>
            <p:cNvSpPr/>
            <p:nvPr>
              <p:custDataLst>
                <p:tags r:id="rId134"/>
              </p:custDataLst>
            </p:nvPr>
          </p:nvSpPr>
          <p:spPr>
            <a:xfrm>
              <a:off x="11188382" y="770051"/>
              <a:ext cx="476250" cy="577850"/>
            </a:xfrm>
            <a:custGeom>
              <a:avLst/>
              <a:gdLst>
                <a:gd name="connsiteX0" fmla="*/ 413068 w 476250"/>
                <a:gd name="connsiteY0" fmla="*/ 361519 h 577850"/>
                <a:gd name="connsiteX1" fmla="*/ 297498 w 476250"/>
                <a:gd name="connsiteY1" fmla="*/ 186894 h 577850"/>
                <a:gd name="connsiteX2" fmla="*/ 279718 w 476250"/>
                <a:gd name="connsiteY2" fmla="*/ 178639 h 577850"/>
                <a:gd name="connsiteX3" fmla="*/ 150813 w 476250"/>
                <a:gd name="connsiteY3" fmla="*/ 26239 h 577850"/>
                <a:gd name="connsiteX4" fmla="*/ 39053 w 476250"/>
                <a:gd name="connsiteY4" fmla="*/ 15444 h 577850"/>
                <a:gd name="connsiteX5" fmla="*/ 4763 w 476250"/>
                <a:gd name="connsiteY5" fmla="*/ 35129 h 577850"/>
                <a:gd name="connsiteX6" fmla="*/ 5398 w 476250"/>
                <a:gd name="connsiteY6" fmla="*/ 34494 h 577850"/>
                <a:gd name="connsiteX7" fmla="*/ 15558 w 476250"/>
                <a:gd name="connsiteY7" fmla="*/ 29414 h 577850"/>
                <a:gd name="connsiteX8" fmla="*/ 17463 w 476250"/>
                <a:gd name="connsiteY8" fmla="*/ 28779 h 577850"/>
                <a:gd name="connsiteX9" fmla="*/ 26988 w 476250"/>
                <a:gd name="connsiteY9" fmla="*/ 26239 h 577850"/>
                <a:gd name="connsiteX10" fmla="*/ 30798 w 476250"/>
                <a:gd name="connsiteY10" fmla="*/ 25604 h 577850"/>
                <a:gd name="connsiteX11" fmla="*/ 39053 w 476250"/>
                <a:gd name="connsiteY11" fmla="*/ 24334 h 577850"/>
                <a:gd name="connsiteX12" fmla="*/ 42863 w 476250"/>
                <a:gd name="connsiteY12" fmla="*/ 24334 h 577850"/>
                <a:gd name="connsiteX13" fmla="*/ 53023 w 476250"/>
                <a:gd name="connsiteY13" fmla="*/ 24334 h 577850"/>
                <a:gd name="connsiteX14" fmla="*/ 55563 w 476250"/>
                <a:gd name="connsiteY14" fmla="*/ 24334 h 577850"/>
                <a:gd name="connsiteX15" fmla="*/ 68898 w 476250"/>
                <a:gd name="connsiteY15" fmla="*/ 26239 h 577850"/>
                <a:gd name="connsiteX16" fmla="*/ 72708 w 476250"/>
                <a:gd name="connsiteY16" fmla="*/ 26874 h 577850"/>
                <a:gd name="connsiteX17" fmla="*/ 82868 w 476250"/>
                <a:gd name="connsiteY17" fmla="*/ 30049 h 577850"/>
                <a:gd name="connsiteX18" fmla="*/ 87313 w 476250"/>
                <a:gd name="connsiteY18" fmla="*/ 31954 h 577850"/>
                <a:gd name="connsiteX19" fmla="*/ 97473 w 476250"/>
                <a:gd name="connsiteY19" fmla="*/ 35764 h 577850"/>
                <a:gd name="connsiteX20" fmla="*/ 101918 w 476250"/>
                <a:gd name="connsiteY20" fmla="*/ 37669 h 577850"/>
                <a:gd name="connsiteX21" fmla="*/ 116523 w 476250"/>
                <a:gd name="connsiteY21" fmla="*/ 45289 h 577850"/>
                <a:gd name="connsiteX22" fmla="*/ 245428 w 476250"/>
                <a:gd name="connsiteY22" fmla="*/ 197689 h 577850"/>
                <a:gd name="connsiteX23" fmla="*/ 263208 w 476250"/>
                <a:gd name="connsiteY23" fmla="*/ 205944 h 577850"/>
                <a:gd name="connsiteX24" fmla="*/ 378778 w 476250"/>
                <a:gd name="connsiteY24" fmla="*/ 380569 h 577850"/>
                <a:gd name="connsiteX25" fmla="*/ 438468 w 476250"/>
                <a:gd name="connsiteY25" fmla="*/ 515824 h 577850"/>
                <a:gd name="connsiteX26" fmla="*/ 437833 w 476250"/>
                <a:gd name="connsiteY26" fmla="*/ 526619 h 577850"/>
                <a:gd name="connsiteX27" fmla="*/ 437198 w 476250"/>
                <a:gd name="connsiteY27" fmla="*/ 529794 h 577850"/>
                <a:gd name="connsiteX28" fmla="*/ 435928 w 476250"/>
                <a:gd name="connsiteY28" fmla="*/ 536779 h 577850"/>
                <a:gd name="connsiteX29" fmla="*/ 435293 w 476250"/>
                <a:gd name="connsiteY29" fmla="*/ 539954 h 577850"/>
                <a:gd name="connsiteX30" fmla="*/ 434023 w 476250"/>
                <a:gd name="connsiteY30" fmla="*/ 545669 h 577850"/>
                <a:gd name="connsiteX31" fmla="*/ 432753 w 476250"/>
                <a:gd name="connsiteY31" fmla="*/ 548844 h 577850"/>
                <a:gd name="connsiteX32" fmla="*/ 430848 w 476250"/>
                <a:gd name="connsiteY32" fmla="*/ 553289 h 577850"/>
                <a:gd name="connsiteX33" fmla="*/ 428943 w 476250"/>
                <a:gd name="connsiteY33" fmla="*/ 556464 h 577850"/>
                <a:gd name="connsiteX34" fmla="*/ 426403 w 476250"/>
                <a:gd name="connsiteY34" fmla="*/ 560274 h 577850"/>
                <a:gd name="connsiteX35" fmla="*/ 424498 w 476250"/>
                <a:gd name="connsiteY35" fmla="*/ 562814 h 577850"/>
                <a:gd name="connsiteX36" fmla="*/ 421958 w 476250"/>
                <a:gd name="connsiteY36" fmla="*/ 565989 h 577850"/>
                <a:gd name="connsiteX37" fmla="*/ 419418 w 476250"/>
                <a:gd name="connsiteY37" fmla="*/ 568529 h 577850"/>
                <a:gd name="connsiteX38" fmla="*/ 416243 w 476250"/>
                <a:gd name="connsiteY38" fmla="*/ 571069 h 577850"/>
                <a:gd name="connsiteX39" fmla="*/ 413703 w 476250"/>
                <a:gd name="connsiteY39" fmla="*/ 572974 h 577850"/>
                <a:gd name="connsiteX40" fmla="*/ 410528 w 476250"/>
                <a:gd name="connsiteY40" fmla="*/ 574879 h 577850"/>
                <a:gd name="connsiteX41" fmla="*/ 444818 w 476250"/>
                <a:gd name="connsiteY41" fmla="*/ 555194 h 577850"/>
                <a:gd name="connsiteX42" fmla="*/ 472123 w 476250"/>
                <a:gd name="connsiteY42" fmla="*/ 494869 h 577850"/>
                <a:gd name="connsiteX43" fmla="*/ 413068 w 476250"/>
                <a:gd name="connsiteY43" fmla="*/ 361519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6250" h="577850">
                  <a:moveTo>
                    <a:pt x="413068" y="361519"/>
                  </a:moveTo>
                  <a:cubicBezTo>
                    <a:pt x="401638" y="293574"/>
                    <a:pt x="354013" y="219279"/>
                    <a:pt x="297498" y="186894"/>
                  </a:cubicBezTo>
                  <a:cubicBezTo>
                    <a:pt x="291783" y="183719"/>
                    <a:pt x="285433" y="180544"/>
                    <a:pt x="279718" y="178639"/>
                  </a:cubicBezTo>
                  <a:cubicBezTo>
                    <a:pt x="251778" y="115139"/>
                    <a:pt x="204153" y="57354"/>
                    <a:pt x="150813" y="26239"/>
                  </a:cubicBezTo>
                  <a:cubicBezTo>
                    <a:pt x="106998" y="839"/>
                    <a:pt x="67628" y="-1066"/>
                    <a:pt x="39053" y="15444"/>
                  </a:cubicBezTo>
                  <a:lnTo>
                    <a:pt x="4763" y="35129"/>
                  </a:lnTo>
                  <a:cubicBezTo>
                    <a:pt x="4763" y="35129"/>
                    <a:pt x="5398" y="35129"/>
                    <a:pt x="5398" y="34494"/>
                  </a:cubicBezTo>
                  <a:cubicBezTo>
                    <a:pt x="8573" y="32589"/>
                    <a:pt x="11748" y="31319"/>
                    <a:pt x="15558" y="29414"/>
                  </a:cubicBezTo>
                  <a:cubicBezTo>
                    <a:pt x="16193" y="29414"/>
                    <a:pt x="16828" y="28779"/>
                    <a:pt x="17463" y="28779"/>
                  </a:cubicBezTo>
                  <a:cubicBezTo>
                    <a:pt x="20638" y="27509"/>
                    <a:pt x="23813" y="26874"/>
                    <a:pt x="26988" y="26239"/>
                  </a:cubicBezTo>
                  <a:cubicBezTo>
                    <a:pt x="28258" y="26239"/>
                    <a:pt x="29528" y="25604"/>
                    <a:pt x="30798" y="25604"/>
                  </a:cubicBezTo>
                  <a:cubicBezTo>
                    <a:pt x="33338" y="24969"/>
                    <a:pt x="36513" y="24969"/>
                    <a:pt x="39053" y="24334"/>
                  </a:cubicBezTo>
                  <a:cubicBezTo>
                    <a:pt x="40323" y="24334"/>
                    <a:pt x="41593" y="24334"/>
                    <a:pt x="42863" y="24334"/>
                  </a:cubicBezTo>
                  <a:cubicBezTo>
                    <a:pt x="46038" y="24334"/>
                    <a:pt x="49213" y="24334"/>
                    <a:pt x="53023" y="24334"/>
                  </a:cubicBezTo>
                  <a:cubicBezTo>
                    <a:pt x="53658" y="24334"/>
                    <a:pt x="54928" y="24334"/>
                    <a:pt x="55563" y="24334"/>
                  </a:cubicBezTo>
                  <a:cubicBezTo>
                    <a:pt x="60008" y="24969"/>
                    <a:pt x="64453" y="25604"/>
                    <a:pt x="68898" y="26239"/>
                  </a:cubicBezTo>
                  <a:cubicBezTo>
                    <a:pt x="70168" y="26239"/>
                    <a:pt x="71438" y="26874"/>
                    <a:pt x="72708" y="26874"/>
                  </a:cubicBezTo>
                  <a:cubicBezTo>
                    <a:pt x="75883" y="27509"/>
                    <a:pt x="79693" y="28779"/>
                    <a:pt x="82868" y="30049"/>
                  </a:cubicBezTo>
                  <a:cubicBezTo>
                    <a:pt x="84138" y="30684"/>
                    <a:pt x="86043" y="31319"/>
                    <a:pt x="87313" y="31954"/>
                  </a:cubicBezTo>
                  <a:cubicBezTo>
                    <a:pt x="90488" y="33224"/>
                    <a:pt x="94298" y="34494"/>
                    <a:pt x="97473" y="35764"/>
                  </a:cubicBezTo>
                  <a:cubicBezTo>
                    <a:pt x="98743" y="36399"/>
                    <a:pt x="100648" y="37034"/>
                    <a:pt x="101918" y="37669"/>
                  </a:cubicBezTo>
                  <a:cubicBezTo>
                    <a:pt x="106998" y="40209"/>
                    <a:pt x="111443" y="42749"/>
                    <a:pt x="116523" y="45289"/>
                  </a:cubicBezTo>
                  <a:cubicBezTo>
                    <a:pt x="169863" y="76404"/>
                    <a:pt x="217488" y="134189"/>
                    <a:pt x="245428" y="197689"/>
                  </a:cubicBezTo>
                  <a:cubicBezTo>
                    <a:pt x="251143" y="200229"/>
                    <a:pt x="256858" y="202769"/>
                    <a:pt x="263208" y="205944"/>
                  </a:cubicBezTo>
                  <a:cubicBezTo>
                    <a:pt x="320358" y="238964"/>
                    <a:pt x="367983" y="312624"/>
                    <a:pt x="378778" y="380569"/>
                  </a:cubicBezTo>
                  <a:cubicBezTo>
                    <a:pt x="413703" y="416764"/>
                    <a:pt x="438468" y="470104"/>
                    <a:pt x="438468" y="515824"/>
                  </a:cubicBezTo>
                  <a:cubicBezTo>
                    <a:pt x="438468" y="519634"/>
                    <a:pt x="438468" y="522809"/>
                    <a:pt x="437833" y="526619"/>
                  </a:cubicBezTo>
                  <a:cubicBezTo>
                    <a:pt x="437833" y="527889"/>
                    <a:pt x="437198" y="528524"/>
                    <a:pt x="437198" y="529794"/>
                  </a:cubicBezTo>
                  <a:cubicBezTo>
                    <a:pt x="437198" y="532334"/>
                    <a:pt x="436563" y="534239"/>
                    <a:pt x="435928" y="536779"/>
                  </a:cubicBezTo>
                  <a:cubicBezTo>
                    <a:pt x="435928" y="538049"/>
                    <a:pt x="435293" y="539319"/>
                    <a:pt x="435293" y="539954"/>
                  </a:cubicBezTo>
                  <a:cubicBezTo>
                    <a:pt x="434658" y="541859"/>
                    <a:pt x="434658" y="543764"/>
                    <a:pt x="434023" y="545669"/>
                  </a:cubicBezTo>
                  <a:cubicBezTo>
                    <a:pt x="433388" y="546939"/>
                    <a:pt x="433388" y="548209"/>
                    <a:pt x="432753" y="548844"/>
                  </a:cubicBezTo>
                  <a:cubicBezTo>
                    <a:pt x="432118" y="550114"/>
                    <a:pt x="431483" y="552019"/>
                    <a:pt x="430848" y="553289"/>
                  </a:cubicBezTo>
                  <a:cubicBezTo>
                    <a:pt x="430213" y="554559"/>
                    <a:pt x="429578" y="555194"/>
                    <a:pt x="428943" y="556464"/>
                  </a:cubicBezTo>
                  <a:cubicBezTo>
                    <a:pt x="428308" y="557734"/>
                    <a:pt x="427673" y="559004"/>
                    <a:pt x="426403" y="560274"/>
                  </a:cubicBezTo>
                  <a:cubicBezTo>
                    <a:pt x="425768" y="561544"/>
                    <a:pt x="425133" y="562179"/>
                    <a:pt x="424498" y="562814"/>
                  </a:cubicBezTo>
                  <a:cubicBezTo>
                    <a:pt x="423863" y="564084"/>
                    <a:pt x="422593" y="565354"/>
                    <a:pt x="421958" y="565989"/>
                  </a:cubicBezTo>
                  <a:cubicBezTo>
                    <a:pt x="421323" y="566624"/>
                    <a:pt x="420053" y="567259"/>
                    <a:pt x="419418" y="568529"/>
                  </a:cubicBezTo>
                  <a:cubicBezTo>
                    <a:pt x="418148" y="569799"/>
                    <a:pt x="417513" y="570434"/>
                    <a:pt x="416243" y="571069"/>
                  </a:cubicBezTo>
                  <a:cubicBezTo>
                    <a:pt x="415608" y="571704"/>
                    <a:pt x="414338" y="572339"/>
                    <a:pt x="413703" y="572974"/>
                  </a:cubicBezTo>
                  <a:cubicBezTo>
                    <a:pt x="412433" y="573609"/>
                    <a:pt x="411798" y="574244"/>
                    <a:pt x="410528" y="574879"/>
                  </a:cubicBezTo>
                  <a:lnTo>
                    <a:pt x="444818" y="555194"/>
                  </a:lnTo>
                  <a:cubicBezTo>
                    <a:pt x="461963" y="545669"/>
                    <a:pt x="472123" y="524714"/>
                    <a:pt x="472123" y="494869"/>
                  </a:cubicBezTo>
                  <a:cubicBezTo>
                    <a:pt x="472758" y="451054"/>
                    <a:pt x="447993" y="397714"/>
                    <a:pt x="413068" y="361519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1" name="任意多边形: 形状 9900"/>
            <p:cNvSpPr/>
            <p:nvPr>
              <p:custDataLst>
                <p:tags r:id="rId135"/>
              </p:custDataLst>
            </p:nvPr>
          </p:nvSpPr>
          <p:spPr>
            <a:xfrm>
              <a:off x="11023282" y="791528"/>
              <a:ext cx="603250" cy="565150"/>
            </a:xfrm>
            <a:custGeom>
              <a:avLst/>
              <a:gdLst>
                <a:gd name="connsiteX0" fmla="*/ 584518 w 603250"/>
                <a:gd name="connsiteY0" fmla="*/ 548958 h 565150"/>
                <a:gd name="connsiteX1" fmla="*/ 587058 w 603250"/>
                <a:gd name="connsiteY1" fmla="*/ 546418 h 565150"/>
                <a:gd name="connsiteX2" fmla="*/ 589598 w 603250"/>
                <a:gd name="connsiteY2" fmla="*/ 543243 h 565150"/>
                <a:gd name="connsiteX3" fmla="*/ 591503 w 603250"/>
                <a:gd name="connsiteY3" fmla="*/ 540703 h 565150"/>
                <a:gd name="connsiteX4" fmla="*/ 594043 w 603250"/>
                <a:gd name="connsiteY4" fmla="*/ 536893 h 565150"/>
                <a:gd name="connsiteX5" fmla="*/ 595948 w 603250"/>
                <a:gd name="connsiteY5" fmla="*/ 533718 h 565150"/>
                <a:gd name="connsiteX6" fmla="*/ 597853 w 603250"/>
                <a:gd name="connsiteY6" fmla="*/ 529273 h 565150"/>
                <a:gd name="connsiteX7" fmla="*/ 599123 w 603250"/>
                <a:gd name="connsiteY7" fmla="*/ 526098 h 565150"/>
                <a:gd name="connsiteX8" fmla="*/ 600393 w 603250"/>
                <a:gd name="connsiteY8" fmla="*/ 520383 h 565150"/>
                <a:gd name="connsiteX9" fmla="*/ 601028 w 603250"/>
                <a:gd name="connsiteY9" fmla="*/ 517208 h 565150"/>
                <a:gd name="connsiteX10" fmla="*/ 602298 w 603250"/>
                <a:gd name="connsiteY10" fmla="*/ 510223 h 565150"/>
                <a:gd name="connsiteX11" fmla="*/ 602933 w 603250"/>
                <a:gd name="connsiteY11" fmla="*/ 507048 h 565150"/>
                <a:gd name="connsiteX12" fmla="*/ 603568 w 603250"/>
                <a:gd name="connsiteY12" fmla="*/ 496253 h 565150"/>
                <a:gd name="connsiteX13" fmla="*/ 543878 w 603250"/>
                <a:gd name="connsiteY13" fmla="*/ 360998 h 565150"/>
                <a:gd name="connsiteX14" fmla="*/ 428308 w 603250"/>
                <a:gd name="connsiteY14" fmla="*/ 186372 h 565150"/>
                <a:gd name="connsiteX15" fmla="*/ 410528 w 603250"/>
                <a:gd name="connsiteY15" fmla="*/ 178117 h 565150"/>
                <a:gd name="connsiteX16" fmla="*/ 281623 w 603250"/>
                <a:gd name="connsiteY16" fmla="*/ 25717 h 565150"/>
                <a:gd name="connsiteX17" fmla="*/ 267018 w 603250"/>
                <a:gd name="connsiteY17" fmla="*/ 18097 h 565150"/>
                <a:gd name="connsiteX18" fmla="*/ 262573 w 603250"/>
                <a:gd name="connsiteY18" fmla="*/ 16192 h 565150"/>
                <a:gd name="connsiteX19" fmla="*/ 252413 w 603250"/>
                <a:gd name="connsiteY19" fmla="*/ 12382 h 565150"/>
                <a:gd name="connsiteX20" fmla="*/ 247968 w 603250"/>
                <a:gd name="connsiteY20" fmla="*/ 10478 h 565150"/>
                <a:gd name="connsiteX21" fmla="*/ 237808 w 603250"/>
                <a:gd name="connsiteY21" fmla="*/ 7303 h 565150"/>
                <a:gd name="connsiteX22" fmla="*/ 233998 w 603250"/>
                <a:gd name="connsiteY22" fmla="*/ 6667 h 565150"/>
                <a:gd name="connsiteX23" fmla="*/ 220663 w 603250"/>
                <a:gd name="connsiteY23" fmla="*/ 4763 h 565150"/>
                <a:gd name="connsiteX24" fmla="*/ 218123 w 603250"/>
                <a:gd name="connsiteY24" fmla="*/ 4763 h 565150"/>
                <a:gd name="connsiteX25" fmla="*/ 207963 w 603250"/>
                <a:gd name="connsiteY25" fmla="*/ 4763 h 565150"/>
                <a:gd name="connsiteX26" fmla="*/ 204153 w 603250"/>
                <a:gd name="connsiteY26" fmla="*/ 4763 h 565150"/>
                <a:gd name="connsiteX27" fmla="*/ 195898 w 603250"/>
                <a:gd name="connsiteY27" fmla="*/ 6032 h 565150"/>
                <a:gd name="connsiteX28" fmla="*/ 192088 w 603250"/>
                <a:gd name="connsiteY28" fmla="*/ 6667 h 565150"/>
                <a:gd name="connsiteX29" fmla="*/ 182563 w 603250"/>
                <a:gd name="connsiteY29" fmla="*/ 9207 h 565150"/>
                <a:gd name="connsiteX30" fmla="*/ 180658 w 603250"/>
                <a:gd name="connsiteY30" fmla="*/ 9842 h 565150"/>
                <a:gd name="connsiteX31" fmla="*/ 170498 w 603250"/>
                <a:gd name="connsiteY31" fmla="*/ 14922 h 565150"/>
                <a:gd name="connsiteX32" fmla="*/ 150178 w 603250"/>
                <a:gd name="connsiteY32" fmla="*/ 31433 h 565150"/>
                <a:gd name="connsiteX33" fmla="*/ 132398 w 603250"/>
                <a:gd name="connsiteY33" fmla="*/ 61278 h 565150"/>
                <a:gd name="connsiteX34" fmla="*/ 123508 w 603250"/>
                <a:gd name="connsiteY34" fmla="*/ 55562 h 565150"/>
                <a:gd name="connsiteX35" fmla="*/ 111443 w 603250"/>
                <a:gd name="connsiteY35" fmla="*/ 49212 h 565150"/>
                <a:gd name="connsiteX36" fmla="*/ 106998 w 603250"/>
                <a:gd name="connsiteY36" fmla="*/ 47308 h 565150"/>
                <a:gd name="connsiteX37" fmla="*/ 99378 w 603250"/>
                <a:gd name="connsiteY37" fmla="*/ 44133 h 565150"/>
                <a:gd name="connsiteX38" fmla="*/ 94933 w 603250"/>
                <a:gd name="connsiteY38" fmla="*/ 42862 h 565150"/>
                <a:gd name="connsiteX39" fmla="*/ 87948 w 603250"/>
                <a:gd name="connsiteY39" fmla="*/ 40958 h 565150"/>
                <a:gd name="connsiteX40" fmla="*/ 83503 w 603250"/>
                <a:gd name="connsiteY40" fmla="*/ 40322 h 565150"/>
                <a:gd name="connsiteX41" fmla="*/ 77153 w 603250"/>
                <a:gd name="connsiteY41" fmla="*/ 39053 h 565150"/>
                <a:gd name="connsiteX42" fmla="*/ 72708 w 603250"/>
                <a:gd name="connsiteY42" fmla="*/ 39053 h 565150"/>
                <a:gd name="connsiteX43" fmla="*/ 66993 w 603250"/>
                <a:gd name="connsiteY43" fmla="*/ 39053 h 565150"/>
                <a:gd name="connsiteX44" fmla="*/ 62548 w 603250"/>
                <a:gd name="connsiteY44" fmla="*/ 39687 h 565150"/>
                <a:gd name="connsiteX45" fmla="*/ 57468 w 603250"/>
                <a:gd name="connsiteY45" fmla="*/ 40322 h 565150"/>
                <a:gd name="connsiteX46" fmla="*/ 53023 w 603250"/>
                <a:gd name="connsiteY46" fmla="*/ 41592 h 565150"/>
                <a:gd name="connsiteX47" fmla="*/ 47943 w 603250"/>
                <a:gd name="connsiteY47" fmla="*/ 42862 h 565150"/>
                <a:gd name="connsiteX48" fmla="*/ 44133 w 603250"/>
                <a:gd name="connsiteY48" fmla="*/ 44767 h 565150"/>
                <a:gd name="connsiteX49" fmla="*/ 39688 w 603250"/>
                <a:gd name="connsiteY49" fmla="*/ 46672 h 565150"/>
                <a:gd name="connsiteX50" fmla="*/ 4763 w 603250"/>
                <a:gd name="connsiteY50" fmla="*/ 122872 h 565150"/>
                <a:gd name="connsiteX51" fmla="*/ 123508 w 603250"/>
                <a:gd name="connsiteY51" fmla="*/ 327978 h 565150"/>
                <a:gd name="connsiteX52" fmla="*/ 508953 w 603250"/>
                <a:gd name="connsiteY52" fmla="*/ 550862 h 565150"/>
                <a:gd name="connsiteX53" fmla="*/ 578803 w 603250"/>
                <a:gd name="connsiteY53" fmla="*/ 555308 h 565150"/>
                <a:gd name="connsiteX54" fmla="*/ 581343 w 603250"/>
                <a:gd name="connsiteY54" fmla="*/ 553403 h 565150"/>
                <a:gd name="connsiteX55" fmla="*/ 584518 w 603250"/>
                <a:gd name="connsiteY55" fmla="*/ 548958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3250" h="565150">
                  <a:moveTo>
                    <a:pt x="584518" y="548958"/>
                  </a:moveTo>
                  <a:cubicBezTo>
                    <a:pt x="585153" y="548323"/>
                    <a:pt x="586423" y="547687"/>
                    <a:pt x="587058" y="546418"/>
                  </a:cubicBezTo>
                  <a:cubicBezTo>
                    <a:pt x="587693" y="545148"/>
                    <a:pt x="588963" y="543878"/>
                    <a:pt x="589598" y="543243"/>
                  </a:cubicBezTo>
                  <a:cubicBezTo>
                    <a:pt x="590233" y="542608"/>
                    <a:pt x="590868" y="541337"/>
                    <a:pt x="591503" y="540703"/>
                  </a:cubicBezTo>
                  <a:cubicBezTo>
                    <a:pt x="592138" y="539433"/>
                    <a:pt x="592773" y="538162"/>
                    <a:pt x="594043" y="536893"/>
                  </a:cubicBezTo>
                  <a:cubicBezTo>
                    <a:pt x="594678" y="535623"/>
                    <a:pt x="595313" y="534987"/>
                    <a:pt x="595948" y="533718"/>
                  </a:cubicBezTo>
                  <a:cubicBezTo>
                    <a:pt x="596583" y="532448"/>
                    <a:pt x="597218" y="530543"/>
                    <a:pt x="597853" y="529273"/>
                  </a:cubicBezTo>
                  <a:cubicBezTo>
                    <a:pt x="598488" y="528003"/>
                    <a:pt x="598488" y="527368"/>
                    <a:pt x="599123" y="526098"/>
                  </a:cubicBezTo>
                  <a:cubicBezTo>
                    <a:pt x="599758" y="524192"/>
                    <a:pt x="600393" y="522287"/>
                    <a:pt x="600393" y="520383"/>
                  </a:cubicBezTo>
                  <a:cubicBezTo>
                    <a:pt x="600393" y="519112"/>
                    <a:pt x="601028" y="517842"/>
                    <a:pt x="601028" y="517208"/>
                  </a:cubicBezTo>
                  <a:cubicBezTo>
                    <a:pt x="601663" y="515303"/>
                    <a:pt x="601663" y="512762"/>
                    <a:pt x="602298" y="510223"/>
                  </a:cubicBezTo>
                  <a:cubicBezTo>
                    <a:pt x="602298" y="508953"/>
                    <a:pt x="602933" y="508317"/>
                    <a:pt x="602933" y="507048"/>
                  </a:cubicBezTo>
                  <a:cubicBezTo>
                    <a:pt x="603568" y="503873"/>
                    <a:pt x="603568" y="500062"/>
                    <a:pt x="603568" y="496253"/>
                  </a:cubicBezTo>
                  <a:cubicBezTo>
                    <a:pt x="603568" y="450533"/>
                    <a:pt x="578803" y="397192"/>
                    <a:pt x="543878" y="360998"/>
                  </a:cubicBezTo>
                  <a:cubicBezTo>
                    <a:pt x="532448" y="293053"/>
                    <a:pt x="484823" y="218758"/>
                    <a:pt x="428308" y="186372"/>
                  </a:cubicBezTo>
                  <a:cubicBezTo>
                    <a:pt x="422593" y="183197"/>
                    <a:pt x="416243" y="180022"/>
                    <a:pt x="410528" y="178117"/>
                  </a:cubicBezTo>
                  <a:cubicBezTo>
                    <a:pt x="382588" y="114617"/>
                    <a:pt x="334963" y="56833"/>
                    <a:pt x="281623" y="25717"/>
                  </a:cubicBezTo>
                  <a:cubicBezTo>
                    <a:pt x="276543" y="22542"/>
                    <a:pt x="271463" y="20638"/>
                    <a:pt x="267018" y="18097"/>
                  </a:cubicBezTo>
                  <a:cubicBezTo>
                    <a:pt x="265748" y="17463"/>
                    <a:pt x="263843" y="16828"/>
                    <a:pt x="262573" y="16192"/>
                  </a:cubicBezTo>
                  <a:cubicBezTo>
                    <a:pt x="259398" y="14922"/>
                    <a:pt x="255588" y="13653"/>
                    <a:pt x="252413" y="12382"/>
                  </a:cubicBezTo>
                  <a:cubicBezTo>
                    <a:pt x="251143" y="11747"/>
                    <a:pt x="249238" y="11113"/>
                    <a:pt x="247968" y="10478"/>
                  </a:cubicBezTo>
                  <a:cubicBezTo>
                    <a:pt x="244793" y="9207"/>
                    <a:pt x="240983" y="8572"/>
                    <a:pt x="237808" y="7303"/>
                  </a:cubicBezTo>
                  <a:cubicBezTo>
                    <a:pt x="236538" y="7303"/>
                    <a:pt x="235268" y="6667"/>
                    <a:pt x="233998" y="6667"/>
                  </a:cubicBezTo>
                  <a:cubicBezTo>
                    <a:pt x="229553" y="6032"/>
                    <a:pt x="225108" y="4763"/>
                    <a:pt x="220663" y="4763"/>
                  </a:cubicBezTo>
                  <a:cubicBezTo>
                    <a:pt x="220028" y="4763"/>
                    <a:pt x="218758" y="4763"/>
                    <a:pt x="218123" y="4763"/>
                  </a:cubicBezTo>
                  <a:cubicBezTo>
                    <a:pt x="214948" y="4763"/>
                    <a:pt x="211138" y="4763"/>
                    <a:pt x="207963" y="4763"/>
                  </a:cubicBezTo>
                  <a:cubicBezTo>
                    <a:pt x="206693" y="4763"/>
                    <a:pt x="205423" y="4763"/>
                    <a:pt x="204153" y="4763"/>
                  </a:cubicBezTo>
                  <a:cubicBezTo>
                    <a:pt x="201613" y="4763"/>
                    <a:pt x="198438" y="5397"/>
                    <a:pt x="195898" y="6032"/>
                  </a:cubicBezTo>
                  <a:cubicBezTo>
                    <a:pt x="194628" y="6032"/>
                    <a:pt x="193358" y="6667"/>
                    <a:pt x="192088" y="6667"/>
                  </a:cubicBezTo>
                  <a:cubicBezTo>
                    <a:pt x="188913" y="7303"/>
                    <a:pt x="185738" y="8572"/>
                    <a:pt x="182563" y="9207"/>
                  </a:cubicBezTo>
                  <a:cubicBezTo>
                    <a:pt x="181928" y="9207"/>
                    <a:pt x="181293" y="9207"/>
                    <a:pt x="180658" y="9842"/>
                  </a:cubicBezTo>
                  <a:cubicBezTo>
                    <a:pt x="176848" y="11113"/>
                    <a:pt x="173673" y="13017"/>
                    <a:pt x="170498" y="14922"/>
                  </a:cubicBezTo>
                  <a:cubicBezTo>
                    <a:pt x="162878" y="19367"/>
                    <a:pt x="156528" y="24447"/>
                    <a:pt x="150178" y="31433"/>
                  </a:cubicBezTo>
                  <a:cubicBezTo>
                    <a:pt x="143193" y="39687"/>
                    <a:pt x="136843" y="49212"/>
                    <a:pt x="132398" y="61278"/>
                  </a:cubicBezTo>
                  <a:cubicBezTo>
                    <a:pt x="129223" y="59372"/>
                    <a:pt x="126683" y="57467"/>
                    <a:pt x="123508" y="55562"/>
                  </a:cubicBezTo>
                  <a:cubicBezTo>
                    <a:pt x="119698" y="53022"/>
                    <a:pt x="115253" y="51117"/>
                    <a:pt x="111443" y="49212"/>
                  </a:cubicBezTo>
                  <a:cubicBezTo>
                    <a:pt x="110173" y="48578"/>
                    <a:pt x="108903" y="47942"/>
                    <a:pt x="106998" y="47308"/>
                  </a:cubicBezTo>
                  <a:cubicBezTo>
                    <a:pt x="104458" y="46037"/>
                    <a:pt x="101918" y="45403"/>
                    <a:pt x="99378" y="44133"/>
                  </a:cubicBezTo>
                  <a:cubicBezTo>
                    <a:pt x="98108" y="43497"/>
                    <a:pt x="96203" y="43497"/>
                    <a:pt x="94933" y="42862"/>
                  </a:cubicBezTo>
                  <a:cubicBezTo>
                    <a:pt x="92393" y="42228"/>
                    <a:pt x="90488" y="41592"/>
                    <a:pt x="87948" y="40958"/>
                  </a:cubicBezTo>
                  <a:cubicBezTo>
                    <a:pt x="86678" y="40322"/>
                    <a:pt x="84773" y="40322"/>
                    <a:pt x="83503" y="40322"/>
                  </a:cubicBezTo>
                  <a:cubicBezTo>
                    <a:pt x="81598" y="39687"/>
                    <a:pt x="79058" y="39687"/>
                    <a:pt x="77153" y="39053"/>
                  </a:cubicBezTo>
                  <a:cubicBezTo>
                    <a:pt x="75883" y="39053"/>
                    <a:pt x="73978" y="39053"/>
                    <a:pt x="72708" y="39053"/>
                  </a:cubicBezTo>
                  <a:cubicBezTo>
                    <a:pt x="70803" y="39053"/>
                    <a:pt x="68898" y="39053"/>
                    <a:pt x="66993" y="39053"/>
                  </a:cubicBezTo>
                  <a:cubicBezTo>
                    <a:pt x="65723" y="39053"/>
                    <a:pt x="63818" y="39687"/>
                    <a:pt x="62548" y="39687"/>
                  </a:cubicBezTo>
                  <a:cubicBezTo>
                    <a:pt x="60643" y="39687"/>
                    <a:pt x="58738" y="40322"/>
                    <a:pt x="57468" y="40322"/>
                  </a:cubicBezTo>
                  <a:cubicBezTo>
                    <a:pt x="56198" y="40322"/>
                    <a:pt x="54928" y="40958"/>
                    <a:pt x="53023" y="41592"/>
                  </a:cubicBezTo>
                  <a:cubicBezTo>
                    <a:pt x="51118" y="42228"/>
                    <a:pt x="49848" y="42228"/>
                    <a:pt x="47943" y="42862"/>
                  </a:cubicBezTo>
                  <a:cubicBezTo>
                    <a:pt x="46673" y="43497"/>
                    <a:pt x="45403" y="44133"/>
                    <a:pt x="44133" y="44767"/>
                  </a:cubicBezTo>
                  <a:cubicBezTo>
                    <a:pt x="42863" y="45403"/>
                    <a:pt x="40958" y="46037"/>
                    <a:pt x="39688" y="46672"/>
                  </a:cubicBezTo>
                  <a:cubicBezTo>
                    <a:pt x="18098" y="58737"/>
                    <a:pt x="4763" y="85408"/>
                    <a:pt x="4763" y="122872"/>
                  </a:cubicBezTo>
                  <a:cubicBezTo>
                    <a:pt x="4763" y="198437"/>
                    <a:pt x="57468" y="289878"/>
                    <a:pt x="123508" y="327978"/>
                  </a:cubicBezTo>
                  <a:lnTo>
                    <a:pt x="508953" y="550862"/>
                  </a:lnTo>
                  <a:cubicBezTo>
                    <a:pt x="536893" y="566737"/>
                    <a:pt x="561658" y="567373"/>
                    <a:pt x="578803" y="555308"/>
                  </a:cubicBezTo>
                  <a:cubicBezTo>
                    <a:pt x="579438" y="554673"/>
                    <a:pt x="580708" y="554037"/>
                    <a:pt x="581343" y="553403"/>
                  </a:cubicBezTo>
                  <a:cubicBezTo>
                    <a:pt x="582613" y="550862"/>
                    <a:pt x="583883" y="549593"/>
                    <a:pt x="584518" y="54895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2" name="任意多边形: 形状 9901"/>
            <p:cNvSpPr/>
            <p:nvPr>
              <p:custDataLst>
                <p:tags r:id="rId136"/>
              </p:custDataLst>
            </p:nvPr>
          </p:nvSpPr>
          <p:spPr>
            <a:xfrm>
              <a:off x="8462328" y="1293455"/>
              <a:ext cx="222250" cy="266700"/>
            </a:xfrm>
            <a:custGeom>
              <a:avLst/>
              <a:gdLst>
                <a:gd name="connsiteX0" fmla="*/ 189547 w 222250"/>
                <a:gd name="connsiteY0" fmla="*/ 167045 h 266700"/>
                <a:gd name="connsiteX1" fmla="*/ 136842 w 222250"/>
                <a:gd name="connsiteY1" fmla="*/ 87670 h 266700"/>
                <a:gd name="connsiteX2" fmla="*/ 129222 w 222250"/>
                <a:gd name="connsiteY2" fmla="*/ 83860 h 266700"/>
                <a:gd name="connsiteX3" fmla="*/ 70803 w 222250"/>
                <a:gd name="connsiteY3" fmla="*/ 14645 h 266700"/>
                <a:gd name="connsiteX4" fmla="*/ 20003 w 222250"/>
                <a:gd name="connsiteY4" fmla="*/ 9565 h 266700"/>
                <a:gd name="connsiteX5" fmla="*/ 4763 w 222250"/>
                <a:gd name="connsiteY5" fmla="*/ 18455 h 266700"/>
                <a:gd name="connsiteX6" fmla="*/ 5397 w 222250"/>
                <a:gd name="connsiteY6" fmla="*/ 18455 h 266700"/>
                <a:gd name="connsiteX7" fmla="*/ 9842 w 222250"/>
                <a:gd name="connsiteY7" fmla="*/ 16550 h 266700"/>
                <a:gd name="connsiteX8" fmla="*/ 10478 w 222250"/>
                <a:gd name="connsiteY8" fmla="*/ 16550 h 266700"/>
                <a:gd name="connsiteX9" fmla="*/ 14922 w 222250"/>
                <a:gd name="connsiteY9" fmla="*/ 15280 h 266700"/>
                <a:gd name="connsiteX10" fmla="*/ 16828 w 222250"/>
                <a:gd name="connsiteY10" fmla="*/ 15280 h 266700"/>
                <a:gd name="connsiteX11" fmla="*/ 20638 w 222250"/>
                <a:gd name="connsiteY11" fmla="*/ 14645 h 266700"/>
                <a:gd name="connsiteX12" fmla="*/ 22542 w 222250"/>
                <a:gd name="connsiteY12" fmla="*/ 14645 h 266700"/>
                <a:gd name="connsiteX13" fmla="*/ 26988 w 222250"/>
                <a:gd name="connsiteY13" fmla="*/ 14645 h 266700"/>
                <a:gd name="connsiteX14" fmla="*/ 28257 w 222250"/>
                <a:gd name="connsiteY14" fmla="*/ 14645 h 266700"/>
                <a:gd name="connsiteX15" fmla="*/ 33972 w 222250"/>
                <a:gd name="connsiteY15" fmla="*/ 15280 h 266700"/>
                <a:gd name="connsiteX16" fmla="*/ 35878 w 222250"/>
                <a:gd name="connsiteY16" fmla="*/ 15915 h 266700"/>
                <a:gd name="connsiteX17" fmla="*/ 40322 w 222250"/>
                <a:gd name="connsiteY17" fmla="*/ 17185 h 266700"/>
                <a:gd name="connsiteX18" fmla="*/ 42228 w 222250"/>
                <a:gd name="connsiteY18" fmla="*/ 17820 h 266700"/>
                <a:gd name="connsiteX19" fmla="*/ 46672 w 222250"/>
                <a:gd name="connsiteY19" fmla="*/ 19725 h 266700"/>
                <a:gd name="connsiteX20" fmla="*/ 48578 w 222250"/>
                <a:gd name="connsiteY20" fmla="*/ 20360 h 266700"/>
                <a:gd name="connsiteX21" fmla="*/ 55563 w 222250"/>
                <a:gd name="connsiteY21" fmla="*/ 23535 h 266700"/>
                <a:gd name="connsiteX22" fmla="*/ 113982 w 222250"/>
                <a:gd name="connsiteY22" fmla="*/ 92750 h 266700"/>
                <a:gd name="connsiteX23" fmla="*/ 121603 w 222250"/>
                <a:gd name="connsiteY23" fmla="*/ 96560 h 266700"/>
                <a:gd name="connsiteX24" fmla="*/ 174307 w 222250"/>
                <a:gd name="connsiteY24" fmla="*/ 175935 h 266700"/>
                <a:gd name="connsiteX25" fmla="*/ 201613 w 222250"/>
                <a:gd name="connsiteY25" fmla="*/ 237530 h 266700"/>
                <a:gd name="connsiteX26" fmla="*/ 201613 w 222250"/>
                <a:gd name="connsiteY26" fmla="*/ 242610 h 266700"/>
                <a:gd name="connsiteX27" fmla="*/ 201613 w 222250"/>
                <a:gd name="connsiteY27" fmla="*/ 243880 h 266700"/>
                <a:gd name="connsiteX28" fmla="*/ 200978 w 222250"/>
                <a:gd name="connsiteY28" fmla="*/ 247055 h 266700"/>
                <a:gd name="connsiteX29" fmla="*/ 200342 w 222250"/>
                <a:gd name="connsiteY29" fmla="*/ 248325 h 266700"/>
                <a:gd name="connsiteX30" fmla="*/ 199707 w 222250"/>
                <a:gd name="connsiteY30" fmla="*/ 250865 h 266700"/>
                <a:gd name="connsiteX31" fmla="*/ 199072 w 222250"/>
                <a:gd name="connsiteY31" fmla="*/ 252135 h 266700"/>
                <a:gd name="connsiteX32" fmla="*/ 198438 w 222250"/>
                <a:gd name="connsiteY32" fmla="*/ 254040 h 266700"/>
                <a:gd name="connsiteX33" fmla="*/ 197803 w 222250"/>
                <a:gd name="connsiteY33" fmla="*/ 255310 h 266700"/>
                <a:gd name="connsiteX34" fmla="*/ 196532 w 222250"/>
                <a:gd name="connsiteY34" fmla="*/ 257215 h 266700"/>
                <a:gd name="connsiteX35" fmla="*/ 195897 w 222250"/>
                <a:gd name="connsiteY35" fmla="*/ 258485 h 266700"/>
                <a:gd name="connsiteX36" fmla="*/ 194628 w 222250"/>
                <a:gd name="connsiteY36" fmla="*/ 259755 h 266700"/>
                <a:gd name="connsiteX37" fmla="*/ 193357 w 222250"/>
                <a:gd name="connsiteY37" fmla="*/ 261025 h 266700"/>
                <a:gd name="connsiteX38" fmla="*/ 192088 w 222250"/>
                <a:gd name="connsiteY38" fmla="*/ 262295 h 266700"/>
                <a:gd name="connsiteX39" fmla="*/ 190817 w 222250"/>
                <a:gd name="connsiteY39" fmla="*/ 262930 h 266700"/>
                <a:gd name="connsiteX40" fmla="*/ 189547 w 222250"/>
                <a:gd name="connsiteY40" fmla="*/ 264200 h 266700"/>
                <a:gd name="connsiteX41" fmla="*/ 204788 w 222250"/>
                <a:gd name="connsiteY41" fmla="*/ 255310 h 266700"/>
                <a:gd name="connsiteX42" fmla="*/ 217488 w 222250"/>
                <a:gd name="connsiteY42" fmla="*/ 228005 h 266700"/>
                <a:gd name="connsiteX43" fmla="*/ 189547 w 222250"/>
                <a:gd name="connsiteY43" fmla="*/ 16704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2250" h="266700">
                  <a:moveTo>
                    <a:pt x="189547" y="167045"/>
                  </a:moveTo>
                  <a:cubicBezTo>
                    <a:pt x="184467" y="135930"/>
                    <a:pt x="162878" y="102910"/>
                    <a:pt x="136842" y="87670"/>
                  </a:cubicBezTo>
                  <a:cubicBezTo>
                    <a:pt x="134303" y="86400"/>
                    <a:pt x="131763" y="85130"/>
                    <a:pt x="129222" y="83860"/>
                  </a:cubicBezTo>
                  <a:cubicBezTo>
                    <a:pt x="116522" y="55285"/>
                    <a:pt x="94932" y="28615"/>
                    <a:pt x="70803" y="14645"/>
                  </a:cubicBezTo>
                  <a:cubicBezTo>
                    <a:pt x="51117" y="3215"/>
                    <a:pt x="33338" y="1945"/>
                    <a:pt x="20003" y="9565"/>
                  </a:cubicBezTo>
                  <a:lnTo>
                    <a:pt x="4763" y="18455"/>
                  </a:lnTo>
                  <a:cubicBezTo>
                    <a:pt x="4763" y="18455"/>
                    <a:pt x="4763" y="18455"/>
                    <a:pt x="5397" y="18455"/>
                  </a:cubicBezTo>
                  <a:cubicBezTo>
                    <a:pt x="6667" y="17820"/>
                    <a:pt x="8572" y="17185"/>
                    <a:pt x="9842" y="16550"/>
                  </a:cubicBezTo>
                  <a:cubicBezTo>
                    <a:pt x="9842" y="16550"/>
                    <a:pt x="10478" y="16550"/>
                    <a:pt x="10478" y="16550"/>
                  </a:cubicBezTo>
                  <a:cubicBezTo>
                    <a:pt x="11747" y="15915"/>
                    <a:pt x="13017" y="15915"/>
                    <a:pt x="14922" y="15280"/>
                  </a:cubicBezTo>
                  <a:cubicBezTo>
                    <a:pt x="15557" y="15280"/>
                    <a:pt x="16192" y="15280"/>
                    <a:pt x="16828" y="15280"/>
                  </a:cubicBezTo>
                  <a:cubicBezTo>
                    <a:pt x="18097" y="15280"/>
                    <a:pt x="19367" y="14645"/>
                    <a:pt x="20638" y="14645"/>
                  </a:cubicBezTo>
                  <a:cubicBezTo>
                    <a:pt x="21272" y="14645"/>
                    <a:pt x="21907" y="14645"/>
                    <a:pt x="22542" y="14645"/>
                  </a:cubicBezTo>
                  <a:cubicBezTo>
                    <a:pt x="23813" y="14645"/>
                    <a:pt x="25717" y="14645"/>
                    <a:pt x="26988" y="14645"/>
                  </a:cubicBezTo>
                  <a:cubicBezTo>
                    <a:pt x="27622" y="14645"/>
                    <a:pt x="27622" y="14645"/>
                    <a:pt x="28257" y="14645"/>
                  </a:cubicBezTo>
                  <a:cubicBezTo>
                    <a:pt x="30163" y="14645"/>
                    <a:pt x="32067" y="15280"/>
                    <a:pt x="33972" y="15280"/>
                  </a:cubicBezTo>
                  <a:cubicBezTo>
                    <a:pt x="34607" y="15280"/>
                    <a:pt x="35242" y="15280"/>
                    <a:pt x="35878" y="15915"/>
                  </a:cubicBezTo>
                  <a:cubicBezTo>
                    <a:pt x="37147" y="16550"/>
                    <a:pt x="39053" y="16550"/>
                    <a:pt x="40322" y="17185"/>
                  </a:cubicBezTo>
                  <a:cubicBezTo>
                    <a:pt x="40957" y="17185"/>
                    <a:pt x="41592" y="17820"/>
                    <a:pt x="42228" y="17820"/>
                  </a:cubicBezTo>
                  <a:cubicBezTo>
                    <a:pt x="43497" y="18455"/>
                    <a:pt x="45403" y="19090"/>
                    <a:pt x="46672" y="19725"/>
                  </a:cubicBezTo>
                  <a:cubicBezTo>
                    <a:pt x="47307" y="19725"/>
                    <a:pt x="47942" y="20360"/>
                    <a:pt x="48578" y="20360"/>
                  </a:cubicBezTo>
                  <a:cubicBezTo>
                    <a:pt x="50482" y="21630"/>
                    <a:pt x="53022" y="22265"/>
                    <a:pt x="55563" y="23535"/>
                  </a:cubicBezTo>
                  <a:cubicBezTo>
                    <a:pt x="79692" y="37505"/>
                    <a:pt x="101282" y="64175"/>
                    <a:pt x="113982" y="92750"/>
                  </a:cubicBezTo>
                  <a:cubicBezTo>
                    <a:pt x="116522" y="94020"/>
                    <a:pt x="119063" y="95290"/>
                    <a:pt x="121603" y="96560"/>
                  </a:cubicBezTo>
                  <a:cubicBezTo>
                    <a:pt x="147638" y="111800"/>
                    <a:pt x="169228" y="144820"/>
                    <a:pt x="174307" y="175935"/>
                  </a:cubicBezTo>
                  <a:cubicBezTo>
                    <a:pt x="190182" y="192445"/>
                    <a:pt x="201613" y="216575"/>
                    <a:pt x="201613" y="237530"/>
                  </a:cubicBezTo>
                  <a:cubicBezTo>
                    <a:pt x="201613" y="239435"/>
                    <a:pt x="201613" y="240705"/>
                    <a:pt x="201613" y="242610"/>
                  </a:cubicBezTo>
                  <a:cubicBezTo>
                    <a:pt x="201613" y="243245"/>
                    <a:pt x="201613" y="243245"/>
                    <a:pt x="201613" y="243880"/>
                  </a:cubicBezTo>
                  <a:cubicBezTo>
                    <a:pt x="201613" y="245150"/>
                    <a:pt x="201613" y="245785"/>
                    <a:pt x="200978" y="247055"/>
                  </a:cubicBezTo>
                  <a:cubicBezTo>
                    <a:pt x="200978" y="247690"/>
                    <a:pt x="200978" y="248325"/>
                    <a:pt x="200342" y="248325"/>
                  </a:cubicBezTo>
                  <a:cubicBezTo>
                    <a:pt x="200342" y="248960"/>
                    <a:pt x="199707" y="250230"/>
                    <a:pt x="199707" y="250865"/>
                  </a:cubicBezTo>
                  <a:cubicBezTo>
                    <a:pt x="199707" y="251500"/>
                    <a:pt x="199072" y="252135"/>
                    <a:pt x="199072" y="252135"/>
                  </a:cubicBezTo>
                  <a:cubicBezTo>
                    <a:pt x="199072" y="252770"/>
                    <a:pt x="198438" y="253405"/>
                    <a:pt x="198438" y="254040"/>
                  </a:cubicBezTo>
                  <a:cubicBezTo>
                    <a:pt x="198438" y="254675"/>
                    <a:pt x="197803" y="254675"/>
                    <a:pt x="197803" y="255310"/>
                  </a:cubicBezTo>
                  <a:cubicBezTo>
                    <a:pt x="197167" y="255945"/>
                    <a:pt x="197167" y="256580"/>
                    <a:pt x="196532" y="257215"/>
                  </a:cubicBezTo>
                  <a:cubicBezTo>
                    <a:pt x="196532" y="257850"/>
                    <a:pt x="195897" y="257850"/>
                    <a:pt x="195897" y="258485"/>
                  </a:cubicBezTo>
                  <a:cubicBezTo>
                    <a:pt x="195263" y="259120"/>
                    <a:pt x="195263" y="259755"/>
                    <a:pt x="194628" y="259755"/>
                  </a:cubicBezTo>
                  <a:cubicBezTo>
                    <a:pt x="193992" y="260390"/>
                    <a:pt x="193992" y="260390"/>
                    <a:pt x="193357" y="261025"/>
                  </a:cubicBezTo>
                  <a:cubicBezTo>
                    <a:pt x="192722" y="261660"/>
                    <a:pt x="192722" y="261660"/>
                    <a:pt x="192088" y="262295"/>
                  </a:cubicBezTo>
                  <a:cubicBezTo>
                    <a:pt x="191453" y="262930"/>
                    <a:pt x="191453" y="262930"/>
                    <a:pt x="190817" y="262930"/>
                  </a:cubicBezTo>
                  <a:cubicBezTo>
                    <a:pt x="190182" y="263565"/>
                    <a:pt x="190182" y="263565"/>
                    <a:pt x="189547" y="264200"/>
                  </a:cubicBezTo>
                  <a:lnTo>
                    <a:pt x="204788" y="255310"/>
                  </a:lnTo>
                  <a:cubicBezTo>
                    <a:pt x="212407" y="250865"/>
                    <a:pt x="217488" y="241340"/>
                    <a:pt x="217488" y="228005"/>
                  </a:cubicBezTo>
                  <a:cubicBezTo>
                    <a:pt x="216853" y="207685"/>
                    <a:pt x="205422" y="183555"/>
                    <a:pt x="189547" y="167045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3" name="任意多边形: 形状 9902"/>
            <p:cNvSpPr/>
            <p:nvPr>
              <p:custDataLst>
                <p:tags r:id="rId137"/>
              </p:custDataLst>
            </p:nvPr>
          </p:nvSpPr>
          <p:spPr>
            <a:xfrm>
              <a:off x="8387397" y="1303973"/>
              <a:ext cx="279400" cy="260350"/>
            </a:xfrm>
            <a:custGeom>
              <a:avLst/>
              <a:gdLst>
                <a:gd name="connsiteX0" fmla="*/ 267653 w 279400"/>
                <a:gd name="connsiteY0" fmla="*/ 251142 h 260350"/>
                <a:gd name="connsiteX1" fmla="*/ 268922 w 279400"/>
                <a:gd name="connsiteY1" fmla="*/ 249872 h 260350"/>
                <a:gd name="connsiteX2" fmla="*/ 270193 w 279400"/>
                <a:gd name="connsiteY2" fmla="*/ 248602 h 260350"/>
                <a:gd name="connsiteX3" fmla="*/ 270828 w 279400"/>
                <a:gd name="connsiteY3" fmla="*/ 247332 h 260350"/>
                <a:gd name="connsiteX4" fmla="*/ 272097 w 279400"/>
                <a:gd name="connsiteY4" fmla="*/ 245427 h 260350"/>
                <a:gd name="connsiteX5" fmla="*/ 272733 w 279400"/>
                <a:gd name="connsiteY5" fmla="*/ 244157 h 260350"/>
                <a:gd name="connsiteX6" fmla="*/ 273368 w 279400"/>
                <a:gd name="connsiteY6" fmla="*/ 242252 h 260350"/>
                <a:gd name="connsiteX7" fmla="*/ 274003 w 279400"/>
                <a:gd name="connsiteY7" fmla="*/ 240982 h 260350"/>
                <a:gd name="connsiteX8" fmla="*/ 274638 w 279400"/>
                <a:gd name="connsiteY8" fmla="*/ 238442 h 260350"/>
                <a:gd name="connsiteX9" fmla="*/ 275272 w 279400"/>
                <a:gd name="connsiteY9" fmla="*/ 237172 h 260350"/>
                <a:gd name="connsiteX10" fmla="*/ 275908 w 279400"/>
                <a:gd name="connsiteY10" fmla="*/ 233997 h 260350"/>
                <a:gd name="connsiteX11" fmla="*/ 275908 w 279400"/>
                <a:gd name="connsiteY11" fmla="*/ 232727 h 260350"/>
                <a:gd name="connsiteX12" fmla="*/ 275908 w 279400"/>
                <a:gd name="connsiteY12" fmla="*/ 227647 h 260350"/>
                <a:gd name="connsiteX13" fmla="*/ 248603 w 279400"/>
                <a:gd name="connsiteY13" fmla="*/ 166052 h 260350"/>
                <a:gd name="connsiteX14" fmla="*/ 195897 w 279400"/>
                <a:gd name="connsiteY14" fmla="*/ 86677 h 260350"/>
                <a:gd name="connsiteX15" fmla="*/ 188278 w 279400"/>
                <a:gd name="connsiteY15" fmla="*/ 82867 h 260350"/>
                <a:gd name="connsiteX16" fmla="*/ 129858 w 279400"/>
                <a:gd name="connsiteY16" fmla="*/ 13652 h 260350"/>
                <a:gd name="connsiteX17" fmla="*/ 122872 w 279400"/>
                <a:gd name="connsiteY17" fmla="*/ 10477 h 260350"/>
                <a:gd name="connsiteX18" fmla="*/ 120968 w 279400"/>
                <a:gd name="connsiteY18" fmla="*/ 9842 h 260350"/>
                <a:gd name="connsiteX19" fmla="*/ 116522 w 279400"/>
                <a:gd name="connsiteY19" fmla="*/ 7938 h 260350"/>
                <a:gd name="connsiteX20" fmla="*/ 114618 w 279400"/>
                <a:gd name="connsiteY20" fmla="*/ 7302 h 260350"/>
                <a:gd name="connsiteX21" fmla="*/ 110172 w 279400"/>
                <a:gd name="connsiteY21" fmla="*/ 6032 h 260350"/>
                <a:gd name="connsiteX22" fmla="*/ 108268 w 279400"/>
                <a:gd name="connsiteY22" fmla="*/ 5397 h 260350"/>
                <a:gd name="connsiteX23" fmla="*/ 102553 w 279400"/>
                <a:gd name="connsiteY23" fmla="*/ 4763 h 260350"/>
                <a:gd name="connsiteX24" fmla="*/ 101283 w 279400"/>
                <a:gd name="connsiteY24" fmla="*/ 4763 h 260350"/>
                <a:gd name="connsiteX25" fmla="*/ 96838 w 279400"/>
                <a:gd name="connsiteY25" fmla="*/ 4763 h 260350"/>
                <a:gd name="connsiteX26" fmla="*/ 94933 w 279400"/>
                <a:gd name="connsiteY26" fmla="*/ 4763 h 260350"/>
                <a:gd name="connsiteX27" fmla="*/ 91122 w 279400"/>
                <a:gd name="connsiteY27" fmla="*/ 5397 h 260350"/>
                <a:gd name="connsiteX28" fmla="*/ 89218 w 279400"/>
                <a:gd name="connsiteY28" fmla="*/ 5397 h 260350"/>
                <a:gd name="connsiteX29" fmla="*/ 84772 w 279400"/>
                <a:gd name="connsiteY29" fmla="*/ 6667 h 260350"/>
                <a:gd name="connsiteX30" fmla="*/ 84138 w 279400"/>
                <a:gd name="connsiteY30" fmla="*/ 6667 h 260350"/>
                <a:gd name="connsiteX31" fmla="*/ 79693 w 279400"/>
                <a:gd name="connsiteY31" fmla="*/ 8572 h 260350"/>
                <a:gd name="connsiteX32" fmla="*/ 70803 w 279400"/>
                <a:gd name="connsiteY32" fmla="*/ 16192 h 260350"/>
                <a:gd name="connsiteX33" fmla="*/ 62547 w 279400"/>
                <a:gd name="connsiteY33" fmla="*/ 29527 h 260350"/>
                <a:gd name="connsiteX34" fmla="*/ 58738 w 279400"/>
                <a:gd name="connsiteY34" fmla="*/ 26988 h 260350"/>
                <a:gd name="connsiteX35" fmla="*/ 53022 w 279400"/>
                <a:gd name="connsiteY35" fmla="*/ 23813 h 260350"/>
                <a:gd name="connsiteX36" fmla="*/ 51118 w 279400"/>
                <a:gd name="connsiteY36" fmla="*/ 23177 h 260350"/>
                <a:gd name="connsiteX37" fmla="*/ 47943 w 279400"/>
                <a:gd name="connsiteY37" fmla="*/ 21907 h 260350"/>
                <a:gd name="connsiteX38" fmla="*/ 46038 w 279400"/>
                <a:gd name="connsiteY38" fmla="*/ 21272 h 260350"/>
                <a:gd name="connsiteX39" fmla="*/ 42863 w 279400"/>
                <a:gd name="connsiteY39" fmla="*/ 20638 h 260350"/>
                <a:gd name="connsiteX40" fmla="*/ 40958 w 279400"/>
                <a:gd name="connsiteY40" fmla="*/ 20002 h 260350"/>
                <a:gd name="connsiteX41" fmla="*/ 37783 w 279400"/>
                <a:gd name="connsiteY41" fmla="*/ 19367 h 260350"/>
                <a:gd name="connsiteX42" fmla="*/ 35878 w 279400"/>
                <a:gd name="connsiteY42" fmla="*/ 19367 h 260350"/>
                <a:gd name="connsiteX43" fmla="*/ 33338 w 279400"/>
                <a:gd name="connsiteY43" fmla="*/ 19367 h 260350"/>
                <a:gd name="connsiteX44" fmla="*/ 31433 w 279400"/>
                <a:gd name="connsiteY44" fmla="*/ 19367 h 260350"/>
                <a:gd name="connsiteX45" fmla="*/ 28893 w 279400"/>
                <a:gd name="connsiteY45" fmla="*/ 19367 h 260350"/>
                <a:gd name="connsiteX46" fmla="*/ 26988 w 279400"/>
                <a:gd name="connsiteY46" fmla="*/ 20002 h 260350"/>
                <a:gd name="connsiteX47" fmla="*/ 24447 w 279400"/>
                <a:gd name="connsiteY47" fmla="*/ 20638 h 260350"/>
                <a:gd name="connsiteX48" fmla="*/ 22543 w 279400"/>
                <a:gd name="connsiteY48" fmla="*/ 21272 h 260350"/>
                <a:gd name="connsiteX49" fmla="*/ 20638 w 279400"/>
                <a:gd name="connsiteY49" fmla="*/ 22542 h 260350"/>
                <a:gd name="connsiteX50" fmla="*/ 4763 w 279400"/>
                <a:gd name="connsiteY50" fmla="*/ 57467 h 260350"/>
                <a:gd name="connsiteX51" fmla="*/ 58738 w 279400"/>
                <a:gd name="connsiteY51" fmla="*/ 150813 h 260350"/>
                <a:gd name="connsiteX52" fmla="*/ 233363 w 279400"/>
                <a:gd name="connsiteY52" fmla="*/ 251777 h 260350"/>
                <a:gd name="connsiteX53" fmla="*/ 265113 w 279400"/>
                <a:gd name="connsiteY53" fmla="*/ 253682 h 260350"/>
                <a:gd name="connsiteX54" fmla="*/ 266383 w 279400"/>
                <a:gd name="connsiteY54" fmla="*/ 253047 h 260350"/>
                <a:gd name="connsiteX55" fmla="*/ 267653 w 279400"/>
                <a:gd name="connsiteY55" fmla="*/ 251142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400" h="260350">
                  <a:moveTo>
                    <a:pt x="267653" y="251142"/>
                  </a:moveTo>
                  <a:cubicBezTo>
                    <a:pt x="268288" y="250507"/>
                    <a:pt x="268288" y="250507"/>
                    <a:pt x="268922" y="249872"/>
                  </a:cubicBezTo>
                  <a:cubicBezTo>
                    <a:pt x="269558" y="249238"/>
                    <a:pt x="269558" y="248602"/>
                    <a:pt x="270193" y="248602"/>
                  </a:cubicBezTo>
                  <a:cubicBezTo>
                    <a:pt x="270193" y="247967"/>
                    <a:pt x="270828" y="247967"/>
                    <a:pt x="270828" y="247332"/>
                  </a:cubicBezTo>
                  <a:cubicBezTo>
                    <a:pt x="271463" y="246697"/>
                    <a:pt x="271463" y="246063"/>
                    <a:pt x="272097" y="245427"/>
                  </a:cubicBezTo>
                  <a:cubicBezTo>
                    <a:pt x="272097" y="244792"/>
                    <a:pt x="272733" y="244792"/>
                    <a:pt x="272733" y="244157"/>
                  </a:cubicBezTo>
                  <a:cubicBezTo>
                    <a:pt x="272733" y="243522"/>
                    <a:pt x="273368" y="242888"/>
                    <a:pt x="273368" y="242252"/>
                  </a:cubicBezTo>
                  <a:cubicBezTo>
                    <a:pt x="273368" y="241617"/>
                    <a:pt x="274003" y="240982"/>
                    <a:pt x="274003" y="240982"/>
                  </a:cubicBezTo>
                  <a:cubicBezTo>
                    <a:pt x="274003" y="240347"/>
                    <a:pt x="274638" y="239077"/>
                    <a:pt x="274638" y="238442"/>
                  </a:cubicBezTo>
                  <a:cubicBezTo>
                    <a:pt x="274638" y="237807"/>
                    <a:pt x="274638" y="237172"/>
                    <a:pt x="275272" y="237172"/>
                  </a:cubicBezTo>
                  <a:cubicBezTo>
                    <a:pt x="275272" y="235902"/>
                    <a:pt x="275908" y="235267"/>
                    <a:pt x="275908" y="233997"/>
                  </a:cubicBezTo>
                  <a:cubicBezTo>
                    <a:pt x="275908" y="233363"/>
                    <a:pt x="275908" y="233363"/>
                    <a:pt x="275908" y="232727"/>
                  </a:cubicBezTo>
                  <a:cubicBezTo>
                    <a:pt x="275908" y="231457"/>
                    <a:pt x="275908" y="229552"/>
                    <a:pt x="275908" y="227647"/>
                  </a:cubicBezTo>
                  <a:cubicBezTo>
                    <a:pt x="275908" y="206692"/>
                    <a:pt x="264478" y="182563"/>
                    <a:pt x="248603" y="166052"/>
                  </a:cubicBezTo>
                  <a:cubicBezTo>
                    <a:pt x="243522" y="134938"/>
                    <a:pt x="221933" y="101917"/>
                    <a:pt x="195897" y="86677"/>
                  </a:cubicBezTo>
                  <a:cubicBezTo>
                    <a:pt x="193358" y="85407"/>
                    <a:pt x="190818" y="84138"/>
                    <a:pt x="188278" y="82867"/>
                  </a:cubicBezTo>
                  <a:cubicBezTo>
                    <a:pt x="175578" y="54292"/>
                    <a:pt x="153988" y="27622"/>
                    <a:pt x="129858" y="13652"/>
                  </a:cubicBezTo>
                  <a:cubicBezTo>
                    <a:pt x="127318" y="12382"/>
                    <a:pt x="125413" y="11113"/>
                    <a:pt x="122872" y="10477"/>
                  </a:cubicBezTo>
                  <a:cubicBezTo>
                    <a:pt x="122238" y="9842"/>
                    <a:pt x="121603" y="9842"/>
                    <a:pt x="120968" y="9842"/>
                  </a:cubicBezTo>
                  <a:cubicBezTo>
                    <a:pt x="119697" y="9207"/>
                    <a:pt x="117793" y="8572"/>
                    <a:pt x="116522" y="7938"/>
                  </a:cubicBezTo>
                  <a:cubicBezTo>
                    <a:pt x="115888" y="7938"/>
                    <a:pt x="115253" y="7302"/>
                    <a:pt x="114618" y="7302"/>
                  </a:cubicBezTo>
                  <a:cubicBezTo>
                    <a:pt x="113347" y="6667"/>
                    <a:pt x="111443" y="6667"/>
                    <a:pt x="110172" y="6032"/>
                  </a:cubicBezTo>
                  <a:cubicBezTo>
                    <a:pt x="109538" y="6032"/>
                    <a:pt x="108903" y="6032"/>
                    <a:pt x="108268" y="5397"/>
                  </a:cubicBezTo>
                  <a:cubicBezTo>
                    <a:pt x="106363" y="4763"/>
                    <a:pt x="104458" y="4763"/>
                    <a:pt x="102553" y="4763"/>
                  </a:cubicBezTo>
                  <a:cubicBezTo>
                    <a:pt x="101918" y="4763"/>
                    <a:pt x="101918" y="4763"/>
                    <a:pt x="101283" y="4763"/>
                  </a:cubicBezTo>
                  <a:cubicBezTo>
                    <a:pt x="100013" y="4763"/>
                    <a:pt x="98108" y="4763"/>
                    <a:pt x="96838" y="4763"/>
                  </a:cubicBezTo>
                  <a:cubicBezTo>
                    <a:pt x="96203" y="4763"/>
                    <a:pt x="95568" y="4763"/>
                    <a:pt x="94933" y="4763"/>
                  </a:cubicBezTo>
                  <a:cubicBezTo>
                    <a:pt x="93663" y="4763"/>
                    <a:pt x="92393" y="4763"/>
                    <a:pt x="91122" y="5397"/>
                  </a:cubicBezTo>
                  <a:cubicBezTo>
                    <a:pt x="90488" y="5397"/>
                    <a:pt x="89853" y="5397"/>
                    <a:pt x="89218" y="5397"/>
                  </a:cubicBezTo>
                  <a:cubicBezTo>
                    <a:pt x="87947" y="6032"/>
                    <a:pt x="86043" y="6032"/>
                    <a:pt x="84772" y="6667"/>
                  </a:cubicBezTo>
                  <a:cubicBezTo>
                    <a:pt x="84772" y="6667"/>
                    <a:pt x="84138" y="6667"/>
                    <a:pt x="84138" y="6667"/>
                  </a:cubicBezTo>
                  <a:cubicBezTo>
                    <a:pt x="82233" y="7302"/>
                    <a:pt x="80963" y="7938"/>
                    <a:pt x="79693" y="8572"/>
                  </a:cubicBezTo>
                  <a:cubicBezTo>
                    <a:pt x="76518" y="10477"/>
                    <a:pt x="73343" y="13017"/>
                    <a:pt x="70803" y="16192"/>
                  </a:cubicBezTo>
                  <a:cubicBezTo>
                    <a:pt x="67628" y="20002"/>
                    <a:pt x="65088" y="24447"/>
                    <a:pt x="62547" y="29527"/>
                  </a:cubicBezTo>
                  <a:cubicBezTo>
                    <a:pt x="61278" y="28892"/>
                    <a:pt x="60008" y="27622"/>
                    <a:pt x="58738" y="26988"/>
                  </a:cubicBezTo>
                  <a:cubicBezTo>
                    <a:pt x="56833" y="25717"/>
                    <a:pt x="54928" y="25082"/>
                    <a:pt x="53022" y="23813"/>
                  </a:cubicBezTo>
                  <a:cubicBezTo>
                    <a:pt x="52388" y="23813"/>
                    <a:pt x="51753" y="23177"/>
                    <a:pt x="51118" y="23177"/>
                  </a:cubicBezTo>
                  <a:cubicBezTo>
                    <a:pt x="49847" y="22542"/>
                    <a:pt x="48578" y="21907"/>
                    <a:pt x="47943" y="21907"/>
                  </a:cubicBezTo>
                  <a:cubicBezTo>
                    <a:pt x="47308" y="21907"/>
                    <a:pt x="46672" y="21272"/>
                    <a:pt x="46038" y="21272"/>
                  </a:cubicBezTo>
                  <a:cubicBezTo>
                    <a:pt x="44768" y="21272"/>
                    <a:pt x="44133" y="20638"/>
                    <a:pt x="42863" y="20638"/>
                  </a:cubicBezTo>
                  <a:cubicBezTo>
                    <a:pt x="42228" y="20638"/>
                    <a:pt x="41593" y="20638"/>
                    <a:pt x="40958" y="20002"/>
                  </a:cubicBezTo>
                  <a:cubicBezTo>
                    <a:pt x="39688" y="20002"/>
                    <a:pt x="39053" y="19367"/>
                    <a:pt x="37783" y="19367"/>
                  </a:cubicBezTo>
                  <a:cubicBezTo>
                    <a:pt x="37147" y="19367"/>
                    <a:pt x="36513" y="19367"/>
                    <a:pt x="35878" y="19367"/>
                  </a:cubicBezTo>
                  <a:cubicBezTo>
                    <a:pt x="35243" y="19367"/>
                    <a:pt x="33972" y="19367"/>
                    <a:pt x="33338" y="19367"/>
                  </a:cubicBezTo>
                  <a:cubicBezTo>
                    <a:pt x="32703" y="19367"/>
                    <a:pt x="32068" y="19367"/>
                    <a:pt x="31433" y="19367"/>
                  </a:cubicBezTo>
                  <a:cubicBezTo>
                    <a:pt x="30797" y="19367"/>
                    <a:pt x="29528" y="19367"/>
                    <a:pt x="28893" y="19367"/>
                  </a:cubicBezTo>
                  <a:cubicBezTo>
                    <a:pt x="28258" y="19367"/>
                    <a:pt x="27622" y="20002"/>
                    <a:pt x="26988" y="20002"/>
                  </a:cubicBezTo>
                  <a:cubicBezTo>
                    <a:pt x="26353" y="20002"/>
                    <a:pt x="25718" y="20638"/>
                    <a:pt x="24447" y="20638"/>
                  </a:cubicBezTo>
                  <a:cubicBezTo>
                    <a:pt x="23813" y="20638"/>
                    <a:pt x="23178" y="21272"/>
                    <a:pt x="22543" y="21272"/>
                  </a:cubicBezTo>
                  <a:cubicBezTo>
                    <a:pt x="21908" y="21272"/>
                    <a:pt x="21272" y="21907"/>
                    <a:pt x="20638" y="22542"/>
                  </a:cubicBezTo>
                  <a:cubicBezTo>
                    <a:pt x="11113" y="28257"/>
                    <a:pt x="4763" y="40322"/>
                    <a:pt x="4763" y="57467"/>
                  </a:cubicBezTo>
                  <a:cubicBezTo>
                    <a:pt x="4763" y="91757"/>
                    <a:pt x="28893" y="133032"/>
                    <a:pt x="58738" y="150813"/>
                  </a:cubicBezTo>
                  <a:lnTo>
                    <a:pt x="233363" y="251777"/>
                  </a:lnTo>
                  <a:cubicBezTo>
                    <a:pt x="246063" y="258763"/>
                    <a:pt x="257493" y="259397"/>
                    <a:pt x="265113" y="253682"/>
                  </a:cubicBezTo>
                  <a:cubicBezTo>
                    <a:pt x="265747" y="253682"/>
                    <a:pt x="265747" y="253047"/>
                    <a:pt x="266383" y="253047"/>
                  </a:cubicBezTo>
                  <a:cubicBezTo>
                    <a:pt x="267018" y="251777"/>
                    <a:pt x="267018" y="251777"/>
                    <a:pt x="267653" y="25114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4" name="任意多边形: 形状 9903"/>
            <p:cNvSpPr/>
            <p:nvPr>
              <p:custDataLst>
                <p:tags r:id="rId138"/>
              </p:custDataLst>
            </p:nvPr>
          </p:nvSpPr>
          <p:spPr>
            <a:xfrm>
              <a:off x="10782935" y="2258337"/>
              <a:ext cx="215900" cy="260350"/>
            </a:xfrm>
            <a:custGeom>
              <a:avLst/>
              <a:gdLst>
                <a:gd name="connsiteX0" fmla="*/ 187960 w 215900"/>
                <a:gd name="connsiteY0" fmla="*/ 165458 h 260350"/>
                <a:gd name="connsiteX1" fmla="*/ 135255 w 215900"/>
                <a:gd name="connsiteY1" fmla="*/ 86083 h 260350"/>
                <a:gd name="connsiteX2" fmla="*/ 127635 w 215900"/>
                <a:gd name="connsiteY2" fmla="*/ 82273 h 260350"/>
                <a:gd name="connsiteX3" fmla="*/ 69215 w 215900"/>
                <a:gd name="connsiteY3" fmla="*/ 13058 h 260350"/>
                <a:gd name="connsiteX4" fmla="*/ 18415 w 215900"/>
                <a:gd name="connsiteY4" fmla="*/ 7978 h 260350"/>
                <a:gd name="connsiteX5" fmla="*/ 3175 w 215900"/>
                <a:gd name="connsiteY5" fmla="*/ 16868 h 260350"/>
                <a:gd name="connsiteX6" fmla="*/ 3810 w 215900"/>
                <a:gd name="connsiteY6" fmla="*/ 16868 h 260350"/>
                <a:gd name="connsiteX7" fmla="*/ 8255 w 215900"/>
                <a:gd name="connsiteY7" fmla="*/ 14963 h 260350"/>
                <a:gd name="connsiteX8" fmla="*/ 8890 w 215900"/>
                <a:gd name="connsiteY8" fmla="*/ 14963 h 260350"/>
                <a:gd name="connsiteX9" fmla="*/ 13335 w 215900"/>
                <a:gd name="connsiteY9" fmla="*/ 13693 h 260350"/>
                <a:gd name="connsiteX10" fmla="*/ 15240 w 215900"/>
                <a:gd name="connsiteY10" fmla="*/ 13693 h 260350"/>
                <a:gd name="connsiteX11" fmla="*/ 19050 w 215900"/>
                <a:gd name="connsiteY11" fmla="*/ 13058 h 260350"/>
                <a:gd name="connsiteX12" fmla="*/ 20955 w 215900"/>
                <a:gd name="connsiteY12" fmla="*/ 13058 h 260350"/>
                <a:gd name="connsiteX13" fmla="*/ 25400 w 215900"/>
                <a:gd name="connsiteY13" fmla="*/ 13058 h 260350"/>
                <a:gd name="connsiteX14" fmla="*/ 26670 w 215900"/>
                <a:gd name="connsiteY14" fmla="*/ 13058 h 260350"/>
                <a:gd name="connsiteX15" fmla="*/ 32385 w 215900"/>
                <a:gd name="connsiteY15" fmla="*/ 13693 h 260350"/>
                <a:gd name="connsiteX16" fmla="*/ 34290 w 215900"/>
                <a:gd name="connsiteY16" fmla="*/ 14328 h 260350"/>
                <a:gd name="connsiteX17" fmla="*/ 38735 w 215900"/>
                <a:gd name="connsiteY17" fmla="*/ 15598 h 260350"/>
                <a:gd name="connsiteX18" fmla="*/ 40640 w 215900"/>
                <a:gd name="connsiteY18" fmla="*/ 16233 h 260350"/>
                <a:gd name="connsiteX19" fmla="*/ 45085 w 215900"/>
                <a:gd name="connsiteY19" fmla="*/ 18138 h 260350"/>
                <a:gd name="connsiteX20" fmla="*/ 46990 w 215900"/>
                <a:gd name="connsiteY20" fmla="*/ 18773 h 260350"/>
                <a:gd name="connsiteX21" fmla="*/ 53975 w 215900"/>
                <a:gd name="connsiteY21" fmla="*/ 21948 h 260350"/>
                <a:gd name="connsiteX22" fmla="*/ 112395 w 215900"/>
                <a:gd name="connsiteY22" fmla="*/ 91163 h 260350"/>
                <a:gd name="connsiteX23" fmla="*/ 120015 w 215900"/>
                <a:gd name="connsiteY23" fmla="*/ 94973 h 260350"/>
                <a:gd name="connsiteX24" fmla="*/ 172720 w 215900"/>
                <a:gd name="connsiteY24" fmla="*/ 174348 h 260350"/>
                <a:gd name="connsiteX25" fmla="*/ 200025 w 215900"/>
                <a:gd name="connsiteY25" fmla="*/ 235943 h 260350"/>
                <a:gd name="connsiteX26" fmla="*/ 200025 w 215900"/>
                <a:gd name="connsiteY26" fmla="*/ 241023 h 260350"/>
                <a:gd name="connsiteX27" fmla="*/ 200025 w 215900"/>
                <a:gd name="connsiteY27" fmla="*/ 242293 h 260350"/>
                <a:gd name="connsiteX28" fmla="*/ 199390 w 215900"/>
                <a:gd name="connsiteY28" fmla="*/ 245468 h 260350"/>
                <a:gd name="connsiteX29" fmla="*/ 198755 w 215900"/>
                <a:gd name="connsiteY29" fmla="*/ 246738 h 260350"/>
                <a:gd name="connsiteX30" fmla="*/ 198120 w 215900"/>
                <a:gd name="connsiteY30" fmla="*/ 249278 h 260350"/>
                <a:gd name="connsiteX31" fmla="*/ 197485 w 215900"/>
                <a:gd name="connsiteY31" fmla="*/ 250548 h 260350"/>
                <a:gd name="connsiteX32" fmla="*/ 196850 w 215900"/>
                <a:gd name="connsiteY32" fmla="*/ 252453 h 260350"/>
                <a:gd name="connsiteX33" fmla="*/ 196215 w 215900"/>
                <a:gd name="connsiteY33" fmla="*/ 253723 h 260350"/>
                <a:gd name="connsiteX34" fmla="*/ 194945 w 215900"/>
                <a:gd name="connsiteY34" fmla="*/ 255628 h 260350"/>
                <a:gd name="connsiteX35" fmla="*/ 194310 w 215900"/>
                <a:gd name="connsiteY35" fmla="*/ 256898 h 260350"/>
                <a:gd name="connsiteX36" fmla="*/ 193040 w 215900"/>
                <a:gd name="connsiteY36" fmla="*/ 258168 h 260350"/>
                <a:gd name="connsiteX37" fmla="*/ 191770 w 215900"/>
                <a:gd name="connsiteY37" fmla="*/ 259438 h 260350"/>
                <a:gd name="connsiteX38" fmla="*/ 190500 w 215900"/>
                <a:gd name="connsiteY38" fmla="*/ 260708 h 260350"/>
                <a:gd name="connsiteX39" fmla="*/ 189230 w 215900"/>
                <a:gd name="connsiteY39" fmla="*/ 261343 h 260350"/>
                <a:gd name="connsiteX40" fmla="*/ 187960 w 215900"/>
                <a:gd name="connsiteY40" fmla="*/ 262613 h 260350"/>
                <a:gd name="connsiteX41" fmla="*/ 203200 w 215900"/>
                <a:gd name="connsiteY41" fmla="*/ 253723 h 260350"/>
                <a:gd name="connsiteX42" fmla="*/ 215900 w 215900"/>
                <a:gd name="connsiteY42" fmla="*/ 226418 h 260350"/>
                <a:gd name="connsiteX43" fmla="*/ 187960 w 215900"/>
                <a:gd name="connsiteY43" fmla="*/ 16545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5900" h="260350">
                  <a:moveTo>
                    <a:pt x="187960" y="165458"/>
                  </a:moveTo>
                  <a:cubicBezTo>
                    <a:pt x="182880" y="134343"/>
                    <a:pt x="161290" y="101323"/>
                    <a:pt x="135255" y="86083"/>
                  </a:cubicBezTo>
                  <a:cubicBezTo>
                    <a:pt x="132715" y="84813"/>
                    <a:pt x="130175" y="83543"/>
                    <a:pt x="127635" y="82273"/>
                  </a:cubicBezTo>
                  <a:cubicBezTo>
                    <a:pt x="114935" y="53698"/>
                    <a:pt x="93345" y="27028"/>
                    <a:pt x="69215" y="13058"/>
                  </a:cubicBezTo>
                  <a:cubicBezTo>
                    <a:pt x="49530" y="1628"/>
                    <a:pt x="31750" y="358"/>
                    <a:pt x="18415" y="7978"/>
                  </a:cubicBezTo>
                  <a:lnTo>
                    <a:pt x="3175" y="16868"/>
                  </a:lnTo>
                  <a:cubicBezTo>
                    <a:pt x="3175" y="16868"/>
                    <a:pt x="3175" y="16868"/>
                    <a:pt x="3810" y="16868"/>
                  </a:cubicBezTo>
                  <a:cubicBezTo>
                    <a:pt x="5080" y="16233"/>
                    <a:pt x="6985" y="15598"/>
                    <a:pt x="8255" y="14963"/>
                  </a:cubicBezTo>
                  <a:cubicBezTo>
                    <a:pt x="8255" y="14963"/>
                    <a:pt x="8890" y="14963"/>
                    <a:pt x="8890" y="14963"/>
                  </a:cubicBezTo>
                  <a:cubicBezTo>
                    <a:pt x="10160" y="14328"/>
                    <a:pt x="11430" y="14328"/>
                    <a:pt x="13335" y="13693"/>
                  </a:cubicBezTo>
                  <a:cubicBezTo>
                    <a:pt x="13970" y="13693"/>
                    <a:pt x="14605" y="13693"/>
                    <a:pt x="15240" y="13693"/>
                  </a:cubicBezTo>
                  <a:cubicBezTo>
                    <a:pt x="16510" y="13693"/>
                    <a:pt x="17780" y="13058"/>
                    <a:pt x="19050" y="13058"/>
                  </a:cubicBezTo>
                  <a:cubicBezTo>
                    <a:pt x="19685" y="13058"/>
                    <a:pt x="20320" y="13058"/>
                    <a:pt x="20955" y="13058"/>
                  </a:cubicBezTo>
                  <a:cubicBezTo>
                    <a:pt x="22225" y="13058"/>
                    <a:pt x="24130" y="13058"/>
                    <a:pt x="25400" y="13058"/>
                  </a:cubicBezTo>
                  <a:cubicBezTo>
                    <a:pt x="26035" y="13058"/>
                    <a:pt x="26035" y="13058"/>
                    <a:pt x="26670" y="13058"/>
                  </a:cubicBezTo>
                  <a:cubicBezTo>
                    <a:pt x="28575" y="13058"/>
                    <a:pt x="30480" y="13693"/>
                    <a:pt x="32385" y="13693"/>
                  </a:cubicBezTo>
                  <a:cubicBezTo>
                    <a:pt x="33020" y="13693"/>
                    <a:pt x="33655" y="13693"/>
                    <a:pt x="34290" y="14328"/>
                  </a:cubicBezTo>
                  <a:cubicBezTo>
                    <a:pt x="35560" y="14963"/>
                    <a:pt x="37465" y="14963"/>
                    <a:pt x="38735" y="15598"/>
                  </a:cubicBezTo>
                  <a:cubicBezTo>
                    <a:pt x="39370" y="15598"/>
                    <a:pt x="40005" y="16233"/>
                    <a:pt x="40640" y="16233"/>
                  </a:cubicBezTo>
                  <a:cubicBezTo>
                    <a:pt x="41910" y="16868"/>
                    <a:pt x="43815" y="17503"/>
                    <a:pt x="45085" y="18138"/>
                  </a:cubicBezTo>
                  <a:cubicBezTo>
                    <a:pt x="45720" y="18138"/>
                    <a:pt x="46355" y="18773"/>
                    <a:pt x="46990" y="18773"/>
                  </a:cubicBezTo>
                  <a:cubicBezTo>
                    <a:pt x="48895" y="20043"/>
                    <a:pt x="51435" y="20678"/>
                    <a:pt x="53975" y="21948"/>
                  </a:cubicBezTo>
                  <a:cubicBezTo>
                    <a:pt x="78105" y="35918"/>
                    <a:pt x="99695" y="62588"/>
                    <a:pt x="112395" y="91163"/>
                  </a:cubicBezTo>
                  <a:cubicBezTo>
                    <a:pt x="114935" y="92433"/>
                    <a:pt x="117475" y="93703"/>
                    <a:pt x="120015" y="94973"/>
                  </a:cubicBezTo>
                  <a:cubicBezTo>
                    <a:pt x="146050" y="110213"/>
                    <a:pt x="167640" y="143233"/>
                    <a:pt x="172720" y="174348"/>
                  </a:cubicBezTo>
                  <a:cubicBezTo>
                    <a:pt x="188595" y="190858"/>
                    <a:pt x="200025" y="214988"/>
                    <a:pt x="200025" y="235943"/>
                  </a:cubicBezTo>
                  <a:cubicBezTo>
                    <a:pt x="200025" y="237848"/>
                    <a:pt x="200025" y="239118"/>
                    <a:pt x="200025" y="241023"/>
                  </a:cubicBezTo>
                  <a:cubicBezTo>
                    <a:pt x="200025" y="241658"/>
                    <a:pt x="200025" y="241658"/>
                    <a:pt x="200025" y="242293"/>
                  </a:cubicBezTo>
                  <a:cubicBezTo>
                    <a:pt x="200025" y="243563"/>
                    <a:pt x="200025" y="244198"/>
                    <a:pt x="199390" y="245468"/>
                  </a:cubicBezTo>
                  <a:cubicBezTo>
                    <a:pt x="199390" y="246103"/>
                    <a:pt x="199390" y="246738"/>
                    <a:pt x="198755" y="246738"/>
                  </a:cubicBezTo>
                  <a:cubicBezTo>
                    <a:pt x="198755" y="247373"/>
                    <a:pt x="198120" y="248643"/>
                    <a:pt x="198120" y="249278"/>
                  </a:cubicBezTo>
                  <a:cubicBezTo>
                    <a:pt x="198120" y="249913"/>
                    <a:pt x="197485" y="250548"/>
                    <a:pt x="197485" y="250548"/>
                  </a:cubicBezTo>
                  <a:cubicBezTo>
                    <a:pt x="197485" y="251183"/>
                    <a:pt x="196850" y="251818"/>
                    <a:pt x="196850" y="252453"/>
                  </a:cubicBezTo>
                  <a:cubicBezTo>
                    <a:pt x="196850" y="253088"/>
                    <a:pt x="196215" y="253088"/>
                    <a:pt x="196215" y="253723"/>
                  </a:cubicBezTo>
                  <a:cubicBezTo>
                    <a:pt x="195580" y="254358"/>
                    <a:pt x="195580" y="254993"/>
                    <a:pt x="194945" y="255628"/>
                  </a:cubicBezTo>
                  <a:cubicBezTo>
                    <a:pt x="194945" y="256263"/>
                    <a:pt x="194310" y="256263"/>
                    <a:pt x="194310" y="256898"/>
                  </a:cubicBezTo>
                  <a:cubicBezTo>
                    <a:pt x="193675" y="257533"/>
                    <a:pt x="193675" y="258168"/>
                    <a:pt x="193040" y="258168"/>
                  </a:cubicBezTo>
                  <a:cubicBezTo>
                    <a:pt x="192405" y="258803"/>
                    <a:pt x="192405" y="258803"/>
                    <a:pt x="191770" y="259438"/>
                  </a:cubicBezTo>
                  <a:cubicBezTo>
                    <a:pt x="191135" y="260073"/>
                    <a:pt x="191135" y="260073"/>
                    <a:pt x="190500" y="260708"/>
                  </a:cubicBezTo>
                  <a:cubicBezTo>
                    <a:pt x="189865" y="261343"/>
                    <a:pt x="189865" y="261343"/>
                    <a:pt x="189230" y="261343"/>
                  </a:cubicBezTo>
                  <a:cubicBezTo>
                    <a:pt x="188595" y="261978"/>
                    <a:pt x="188595" y="261978"/>
                    <a:pt x="187960" y="262613"/>
                  </a:cubicBezTo>
                  <a:lnTo>
                    <a:pt x="203200" y="253723"/>
                  </a:lnTo>
                  <a:cubicBezTo>
                    <a:pt x="210820" y="249278"/>
                    <a:pt x="215900" y="239753"/>
                    <a:pt x="215900" y="226418"/>
                  </a:cubicBezTo>
                  <a:cubicBezTo>
                    <a:pt x="215265" y="205463"/>
                    <a:pt x="203835" y="181333"/>
                    <a:pt x="187960" y="165458"/>
                  </a:cubicBezTo>
                  <a:close/>
                </a:path>
              </a:pathLst>
            </a:custGeom>
            <a:solidFill>
              <a:srgbClr val="B2B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5" name="任意多边形: 形状 9904"/>
            <p:cNvSpPr/>
            <p:nvPr>
              <p:custDataLst>
                <p:tags r:id="rId139"/>
              </p:custDataLst>
            </p:nvPr>
          </p:nvSpPr>
          <p:spPr>
            <a:xfrm>
              <a:off x="10708005" y="2268220"/>
              <a:ext cx="273050" cy="254000"/>
            </a:xfrm>
            <a:custGeom>
              <a:avLst/>
              <a:gdLst>
                <a:gd name="connsiteX0" fmla="*/ 266064 w 273050"/>
                <a:gd name="connsiteY0" fmla="*/ 249555 h 254000"/>
                <a:gd name="connsiteX1" fmla="*/ 267335 w 273050"/>
                <a:gd name="connsiteY1" fmla="*/ 248285 h 254000"/>
                <a:gd name="connsiteX2" fmla="*/ 268605 w 273050"/>
                <a:gd name="connsiteY2" fmla="*/ 247015 h 254000"/>
                <a:gd name="connsiteX3" fmla="*/ 269239 w 273050"/>
                <a:gd name="connsiteY3" fmla="*/ 245745 h 254000"/>
                <a:gd name="connsiteX4" fmla="*/ 270510 w 273050"/>
                <a:gd name="connsiteY4" fmla="*/ 243840 h 254000"/>
                <a:gd name="connsiteX5" fmla="*/ 271145 w 273050"/>
                <a:gd name="connsiteY5" fmla="*/ 242570 h 254000"/>
                <a:gd name="connsiteX6" fmla="*/ 271780 w 273050"/>
                <a:gd name="connsiteY6" fmla="*/ 240665 h 254000"/>
                <a:gd name="connsiteX7" fmla="*/ 272414 w 273050"/>
                <a:gd name="connsiteY7" fmla="*/ 239395 h 254000"/>
                <a:gd name="connsiteX8" fmla="*/ 273050 w 273050"/>
                <a:gd name="connsiteY8" fmla="*/ 236855 h 254000"/>
                <a:gd name="connsiteX9" fmla="*/ 273685 w 273050"/>
                <a:gd name="connsiteY9" fmla="*/ 235585 h 254000"/>
                <a:gd name="connsiteX10" fmla="*/ 274320 w 273050"/>
                <a:gd name="connsiteY10" fmla="*/ 232410 h 254000"/>
                <a:gd name="connsiteX11" fmla="*/ 274320 w 273050"/>
                <a:gd name="connsiteY11" fmla="*/ 231140 h 254000"/>
                <a:gd name="connsiteX12" fmla="*/ 274320 w 273050"/>
                <a:gd name="connsiteY12" fmla="*/ 226060 h 254000"/>
                <a:gd name="connsiteX13" fmla="*/ 247014 w 273050"/>
                <a:gd name="connsiteY13" fmla="*/ 164465 h 254000"/>
                <a:gd name="connsiteX14" fmla="*/ 194310 w 273050"/>
                <a:gd name="connsiteY14" fmla="*/ 85090 h 254000"/>
                <a:gd name="connsiteX15" fmla="*/ 186689 w 273050"/>
                <a:gd name="connsiteY15" fmla="*/ 81280 h 254000"/>
                <a:gd name="connsiteX16" fmla="*/ 128270 w 273050"/>
                <a:gd name="connsiteY16" fmla="*/ 12065 h 254000"/>
                <a:gd name="connsiteX17" fmla="*/ 121285 w 273050"/>
                <a:gd name="connsiteY17" fmla="*/ 8890 h 254000"/>
                <a:gd name="connsiteX18" fmla="*/ 119380 w 273050"/>
                <a:gd name="connsiteY18" fmla="*/ 8255 h 254000"/>
                <a:gd name="connsiteX19" fmla="*/ 114935 w 273050"/>
                <a:gd name="connsiteY19" fmla="*/ 6350 h 254000"/>
                <a:gd name="connsiteX20" fmla="*/ 113030 w 273050"/>
                <a:gd name="connsiteY20" fmla="*/ 5715 h 254000"/>
                <a:gd name="connsiteX21" fmla="*/ 108585 w 273050"/>
                <a:gd name="connsiteY21" fmla="*/ 4445 h 254000"/>
                <a:gd name="connsiteX22" fmla="*/ 106680 w 273050"/>
                <a:gd name="connsiteY22" fmla="*/ 3810 h 254000"/>
                <a:gd name="connsiteX23" fmla="*/ 100964 w 273050"/>
                <a:gd name="connsiteY23" fmla="*/ 3175 h 254000"/>
                <a:gd name="connsiteX24" fmla="*/ 99695 w 273050"/>
                <a:gd name="connsiteY24" fmla="*/ 3175 h 254000"/>
                <a:gd name="connsiteX25" fmla="*/ 95250 w 273050"/>
                <a:gd name="connsiteY25" fmla="*/ 3175 h 254000"/>
                <a:gd name="connsiteX26" fmla="*/ 93345 w 273050"/>
                <a:gd name="connsiteY26" fmla="*/ 3175 h 254000"/>
                <a:gd name="connsiteX27" fmla="*/ 89535 w 273050"/>
                <a:gd name="connsiteY27" fmla="*/ 3810 h 254000"/>
                <a:gd name="connsiteX28" fmla="*/ 87630 w 273050"/>
                <a:gd name="connsiteY28" fmla="*/ 3810 h 254000"/>
                <a:gd name="connsiteX29" fmla="*/ 83185 w 273050"/>
                <a:gd name="connsiteY29" fmla="*/ 5080 h 254000"/>
                <a:gd name="connsiteX30" fmla="*/ 82550 w 273050"/>
                <a:gd name="connsiteY30" fmla="*/ 5080 h 254000"/>
                <a:gd name="connsiteX31" fmla="*/ 78105 w 273050"/>
                <a:gd name="connsiteY31" fmla="*/ 6985 h 254000"/>
                <a:gd name="connsiteX32" fmla="*/ 69214 w 273050"/>
                <a:gd name="connsiteY32" fmla="*/ 14605 h 254000"/>
                <a:gd name="connsiteX33" fmla="*/ 60960 w 273050"/>
                <a:gd name="connsiteY33" fmla="*/ 27940 h 254000"/>
                <a:gd name="connsiteX34" fmla="*/ 57150 w 273050"/>
                <a:gd name="connsiteY34" fmla="*/ 25400 h 254000"/>
                <a:gd name="connsiteX35" fmla="*/ 51435 w 273050"/>
                <a:gd name="connsiteY35" fmla="*/ 22225 h 254000"/>
                <a:gd name="connsiteX36" fmla="*/ 49530 w 273050"/>
                <a:gd name="connsiteY36" fmla="*/ 21590 h 254000"/>
                <a:gd name="connsiteX37" fmla="*/ 46355 w 273050"/>
                <a:gd name="connsiteY37" fmla="*/ 20320 h 254000"/>
                <a:gd name="connsiteX38" fmla="*/ 44450 w 273050"/>
                <a:gd name="connsiteY38" fmla="*/ 19685 h 254000"/>
                <a:gd name="connsiteX39" fmla="*/ 41275 w 273050"/>
                <a:gd name="connsiteY39" fmla="*/ 19050 h 254000"/>
                <a:gd name="connsiteX40" fmla="*/ 39370 w 273050"/>
                <a:gd name="connsiteY40" fmla="*/ 18415 h 254000"/>
                <a:gd name="connsiteX41" fmla="*/ 36195 w 273050"/>
                <a:gd name="connsiteY41" fmla="*/ 17780 h 254000"/>
                <a:gd name="connsiteX42" fmla="*/ 34289 w 273050"/>
                <a:gd name="connsiteY42" fmla="*/ 17780 h 254000"/>
                <a:gd name="connsiteX43" fmla="*/ 31750 w 273050"/>
                <a:gd name="connsiteY43" fmla="*/ 17780 h 254000"/>
                <a:gd name="connsiteX44" fmla="*/ 29845 w 273050"/>
                <a:gd name="connsiteY44" fmla="*/ 17780 h 254000"/>
                <a:gd name="connsiteX45" fmla="*/ 27305 w 273050"/>
                <a:gd name="connsiteY45" fmla="*/ 17780 h 254000"/>
                <a:gd name="connsiteX46" fmla="*/ 25400 w 273050"/>
                <a:gd name="connsiteY46" fmla="*/ 18415 h 254000"/>
                <a:gd name="connsiteX47" fmla="*/ 22860 w 273050"/>
                <a:gd name="connsiteY47" fmla="*/ 19050 h 254000"/>
                <a:gd name="connsiteX48" fmla="*/ 20955 w 273050"/>
                <a:gd name="connsiteY48" fmla="*/ 19685 h 254000"/>
                <a:gd name="connsiteX49" fmla="*/ 19050 w 273050"/>
                <a:gd name="connsiteY49" fmla="*/ 20955 h 254000"/>
                <a:gd name="connsiteX50" fmla="*/ 3175 w 273050"/>
                <a:gd name="connsiteY50" fmla="*/ 55880 h 254000"/>
                <a:gd name="connsiteX51" fmla="*/ 57150 w 273050"/>
                <a:gd name="connsiteY51" fmla="*/ 149225 h 254000"/>
                <a:gd name="connsiteX52" fmla="*/ 231775 w 273050"/>
                <a:gd name="connsiteY52" fmla="*/ 250190 h 254000"/>
                <a:gd name="connsiteX53" fmla="*/ 263525 w 273050"/>
                <a:gd name="connsiteY53" fmla="*/ 252095 h 254000"/>
                <a:gd name="connsiteX54" fmla="*/ 264795 w 273050"/>
                <a:gd name="connsiteY54" fmla="*/ 251460 h 254000"/>
                <a:gd name="connsiteX55" fmla="*/ 266064 w 273050"/>
                <a:gd name="connsiteY55" fmla="*/ 249555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3050" h="254000">
                  <a:moveTo>
                    <a:pt x="266064" y="249555"/>
                  </a:moveTo>
                  <a:cubicBezTo>
                    <a:pt x="266700" y="248920"/>
                    <a:pt x="266700" y="248920"/>
                    <a:pt x="267335" y="248285"/>
                  </a:cubicBezTo>
                  <a:cubicBezTo>
                    <a:pt x="267970" y="247650"/>
                    <a:pt x="267970" y="247015"/>
                    <a:pt x="268605" y="247015"/>
                  </a:cubicBezTo>
                  <a:cubicBezTo>
                    <a:pt x="268605" y="246380"/>
                    <a:pt x="269239" y="246380"/>
                    <a:pt x="269239" y="245745"/>
                  </a:cubicBezTo>
                  <a:cubicBezTo>
                    <a:pt x="269875" y="245110"/>
                    <a:pt x="269875" y="244475"/>
                    <a:pt x="270510" y="243840"/>
                  </a:cubicBezTo>
                  <a:cubicBezTo>
                    <a:pt x="270510" y="243205"/>
                    <a:pt x="271145" y="243205"/>
                    <a:pt x="271145" y="242570"/>
                  </a:cubicBezTo>
                  <a:cubicBezTo>
                    <a:pt x="271145" y="241935"/>
                    <a:pt x="271780" y="241300"/>
                    <a:pt x="271780" y="240665"/>
                  </a:cubicBezTo>
                  <a:cubicBezTo>
                    <a:pt x="271780" y="240030"/>
                    <a:pt x="272414" y="239395"/>
                    <a:pt x="272414" y="239395"/>
                  </a:cubicBezTo>
                  <a:cubicBezTo>
                    <a:pt x="272414" y="238760"/>
                    <a:pt x="273050" y="237490"/>
                    <a:pt x="273050" y="236855"/>
                  </a:cubicBezTo>
                  <a:cubicBezTo>
                    <a:pt x="273050" y="236220"/>
                    <a:pt x="273050" y="235585"/>
                    <a:pt x="273685" y="235585"/>
                  </a:cubicBezTo>
                  <a:cubicBezTo>
                    <a:pt x="273685" y="234315"/>
                    <a:pt x="274320" y="233680"/>
                    <a:pt x="274320" y="232410"/>
                  </a:cubicBezTo>
                  <a:cubicBezTo>
                    <a:pt x="274320" y="231775"/>
                    <a:pt x="274320" y="231775"/>
                    <a:pt x="274320" y="231140"/>
                  </a:cubicBezTo>
                  <a:cubicBezTo>
                    <a:pt x="274320" y="229870"/>
                    <a:pt x="274320" y="227965"/>
                    <a:pt x="274320" y="226060"/>
                  </a:cubicBezTo>
                  <a:cubicBezTo>
                    <a:pt x="274320" y="205105"/>
                    <a:pt x="262889" y="180975"/>
                    <a:pt x="247014" y="164465"/>
                  </a:cubicBezTo>
                  <a:cubicBezTo>
                    <a:pt x="241935" y="133350"/>
                    <a:pt x="220345" y="100330"/>
                    <a:pt x="194310" y="85090"/>
                  </a:cubicBezTo>
                  <a:cubicBezTo>
                    <a:pt x="191770" y="83820"/>
                    <a:pt x="189230" y="82550"/>
                    <a:pt x="186689" y="81280"/>
                  </a:cubicBezTo>
                  <a:cubicBezTo>
                    <a:pt x="173989" y="52705"/>
                    <a:pt x="152400" y="26035"/>
                    <a:pt x="128270" y="12065"/>
                  </a:cubicBezTo>
                  <a:cubicBezTo>
                    <a:pt x="125730" y="10795"/>
                    <a:pt x="123825" y="9525"/>
                    <a:pt x="121285" y="8890"/>
                  </a:cubicBezTo>
                  <a:cubicBezTo>
                    <a:pt x="120650" y="8255"/>
                    <a:pt x="120014" y="8255"/>
                    <a:pt x="119380" y="8255"/>
                  </a:cubicBezTo>
                  <a:cubicBezTo>
                    <a:pt x="118110" y="7620"/>
                    <a:pt x="116205" y="6985"/>
                    <a:pt x="114935" y="6350"/>
                  </a:cubicBezTo>
                  <a:cubicBezTo>
                    <a:pt x="114300" y="6350"/>
                    <a:pt x="113664" y="5715"/>
                    <a:pt x="113030" y="5715"/>
                  </a:cubicBezTo>
                  <a:cubicBezTo>
                    <a:pt x="111760" y="5080"/>
                    <a:pt x="109855" y="5080"/>
                    <a:pt x="108585" y="4445"/>
                  </a:cubicBezTo>
                  <a:cubicBezTo>
                    <a:pt x="107950" y="4445"/>
                    <a:pt x="107314" y="4445"/>
                    <a:pt x="106680" y="3810"/>
                  </a:cubicBezTo>
                  <a:cubicBezTo>
                    <a:pt x="104775" y="3175"/>
                    <a:pt x="102870" y="3175"/>
                    <a:pt x="100964" y="3175"/>
                  </a:cubicBezTo>
                  <a:cubicBezTo>
                    <a:pt x="100330" y="3175"/>
                    <a:pt x="100330" y="3175"/>
                    <a:pt x="99695" y="3175"/>
                  </a:cubicBezTo>
                  <a:cubicBezTo>
                    <a:pt x="98425" y="3175"/>
                    <a:pt x="96520" y="3175"/>
                    <a:pt x="95250" y="3175"/>
                  </a:cubicBezTo>
                  <a:cubicBezTo>
                    <a:pt x="94614" y="3175"/>
                    <a:pt x="93980" y="3175"/>
                    <a:pt x="93345" y="3175"/>
                  </a:cubicBezTo>
                  <a:cubicBezTo>
                    <a:pt x="92075" y="3175"/>
                    <a:pt x="90805" y="3175"/>
                    <a:pt x="89535" y="3810"/>
                  </a:cubicBezTo>
                  <a:cubicBezTo>
                    <a:pt x="88900" y="3810"/>
                    <a:pt x="88264" y="3810"/>
                    <a:pt x="87630" y="3810"/>
                  </a:cubicBezTo>
                  <a:cubicBezTo>
                    <a:pt x="86360" y="4445"/>
                    <a:pt x="84455" y="4445"/>
                    <a:pt x="83185" y="5080"/>
                  </a:cubicBezTo>
                  <a:cubicBezTo>
                    <a:pt x="83185" y="5080"/>
                    <a:pt x="82550" y="5080"/>
                    <a:pt x="82550" y="5080"/>
                  </a:cubicBezTo>
                  <a:cubicBezTo>
                    <a:pt x="80645" y="5715"/>
                    <a:pt x="79375" y="6350"/>
                    <a:pt x="78105" y="6985"/>
                  </a:cubicBezTo>
                  <a:cubicBezTo>
                    <a:pt x="74930" y="8890"/>
                    <a:pt x="71755" y="11430"/>
                    <a:pt x="69214" y="14605"/>
                  </a:cubicBezTo>
                  <a:cubicBezTo>
                    <a:pt x="66039" y="18415"/>
                    <a:pt x="63500" y="22860"/>
                    <a:pt x="60960" y="27940"/>
                  </a:cubicBezTo>
                  <a:cubicBezTo>
                    <a:pt x="59689" y="27305"/>
                    <a:pt x="58420" y="26035"/>
                    <a:pt x="57150" y="25400"/>
                  </a:cubicBezTo>
                  <a:cubicBezTo>
                    <a:pt x="55245" y="24130"/>
                    <a:pt x="53339" y="23495"/>
                    <a:pt x="51435" y="22225"/>
                  </a:cubicBezTo>
                  <a:cubicBezTo>
                    <a:pt x="50800" y="22225"/>
                    <a:pt x="50164" y="21590"/>
                    <a:pt x="49530" y="21590"/>
                  </a:cubicBezTo>
                  <a:cubicBezTo>
                    <a:pt x="48260" y="20955"/>
                    <a:pt x="46989" y="20320"/>
                    <a:pt x="46355" y="20320"/>
                  </a:cubicBezTo>
                  <a:cubicBezTo>
                    <a:pt x="45720" y="20320"/>
                    <a:pt x="45085" y="19685"/>
                    <a:pt x="44450" y="19685"/>
                  </a:cubicBezTo>
                  <a:cubicBezTo>
                    <a:pt x="43180" y="19685"/>
                    <a:pt x="42545" y="19050"/>
                    <a:pt x="41275" y="19050"/>
                  </a:cubicBezTo>
                  <a:cubicBezTo>
                    <a:pt x="40639" y="19050"/>
                    <a:pt x="40005" y="19050"/>
                    <a:pt x="39370" y="18415"/>
                  </a:cubicBezTo>
                  <a:cubicBezTo>
                    <a:pt x="38100" y="18415"/>
                    <a:pt x="37464" y="17780"/>
                    <a:pt x="36195" y="17780"/>
                  </a:cubicBezTo>
                  <a:cubicBezTo>
                    <a:pt x="35560" y="17780"/>
                    <a:pt x="34925" y="17780"/>
                    <a:pt x="34289" y="17780"/>
                  </a:cubicBezTo>
                  <a:cubicBezTo>
                    <a:pt x="33655" y="17780"/>
                    <a:pt x="32385" y="17780"/>
                    <a:pt x="31750" y="17780"/>
                  </a:cubicBezTo>
                  <a:cubicBezTo>
                    <a:pt x="31114" y="17780"/>
                    <a:pt x="30480" y="17780"/>
                    <a:pt x="29845" y="17780"/>
                  </a:cubicBezTo>
                  <a:cubicBezTo>
                    <a:pt x="29210" y="17780"/>
                    <a:pt x="27939" y="17780"/>
                    <a:pt x="27305" y="17780"/>
                  </a:cubicBezTo>
                  <a:cubicBezTo>
                    <a:pt x="26670" y="17780"/>
                    <a:pt x="26035" y="18415"/>
                    <a:pt x="25400" y="18415"/>
                  </a:cubicBezTo>
                  <a:cubicBezTo>
                    <a:pt x="24764" y="18415"/>
                    <a:pt x="24130" y="19050"/>
                    <a:pt x="22860" y="19050"/>
                  </a:cubicBezTo>
                  <a:cubicBezTo>
                    <a:pt x="22225" y="19050"/>
                    <a:pt x="21589" y="19685"/>
                    <a:pt x="20955" y="19685"/>
                  </a:cubicBezTo>
                  <a:cubicBezTo>
                    <a:pt x="20320" y="19685"/>
                    <a:pt x="19685" y="20320"/>
                    <a:pt x="19050" y="20955"/>
                  </a:cubicBezTo>
                  <a:cubicBezTo>
                    <a:pt x="9525" y="26670"/>
                    <a:pt x="3175" y="38735"/>
                    <a:pt x="3175" y="55880"/>
                  </a:cubicBezTo>
                  <a:cubicBezTo>
                    <a:pt x="3175" y="90170"/>
                    <a:pt x="27305" y="131445"/>
                    <a:pt x="57150" y="149225"/>
                  </a:cubicBezTo>
                  <a:lnTo>
                    <a:pt x="231775" y="250190"/>
                  </a:lnTo>
                  <a:cubicBezTo>
                    <a:pt x="244475" y="257175"/>
                    <a:pt x="255905" y="257810"/>
                    <a:pt x="263525" y="252095"/>
                  </a:cubicBezTo>
                  <a:cubicBezTo>
                    <a:pt x="264160" y="252095"/>
                    <a:pt x="264160" y="251460"/>
                    <a:pt x="264795" y="251460"/>
                  </a:cubicBezTo>
                  <a:cubicBezTo>
                    <a:pt x="265430" y="250825"/>
                    <a:pt x="265430" y="250190"/>
                    <a:pt x="266064" y="249555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6" name="任意多边形: 形状 9905"/>
            <p:cNvSpPr/>
            <p:nvPr>
              <p:custDataLst>
                <p:tags r:id="rId140"/>
              </p:custDataLst>
            </p:nvPr>
          </p:nvSpPr>
          <p:spPr>
            <a:xfrm>
              <a:off x="6754813" y="2256444"/>
              <a:ext cx="406400" cy="495300"/>
            </a:xfrm>
            <a:custGeom>
              <a:avLst/>
              <a:gdLst>
                <a:gd name="connsiteX0" fmla="*/ 352107 w 406400"/>
                <a:gd name="connsiteY0" fmla="*/ 309592 h 495300"/>
                <a:gd name="connsiteX1" fmla="*/ 253682 w 406400"/>
                <a:gd name="connsiteY1" fmla="*/ 160367 h 495300"/>
                <a:gd name="connsiteX2" fmla="*/ 239078 w 406400"/>
                <a:gd name="connsiteY2" fmla="*/ 153381 h 495300"/>
                <a:gd name="connsiteX3" fmla="*/ 129222 w 406400"/>
                <a:gd name="connsiteY3" fmla="*/ 23206 h 495300"/>
                <a:gd name="connsiteX4" fmla="*/ 33972 w 406400"/>
                <a:gd name="connsiteY4" fmla="*/ 13681 h 495300"/>
                <a:gd name="connsiteX5" fmla="*/ 4763 w 406400"/>
                <a:gd name="connsiteY5" fmla="*/ 30827 h 495300"/>
                <a:gd name="connsiteX6" fmla="*/ 5397 w 406400"/>
                <a:gd name="connsiteY6" fmla="*/ 30191 h 495300"/>
                <a:gd name="connsiteX7" fmla="*/ 14288 w 406400"/>
                <a:gd name="connsiteY7" fmla="*/ 26381 h 495300"/>
                <a:gd name="connsiteX8" fmla="*/ 15557 w 406400"/>
                <a:gd name="connsiteY8" fmla="*/ 25746 h 495300"/>
                <a:gd name="connsiteX9" fmla="*/ 23813 w 406400"/>
                <a:gd name="connsiteY9" fmla="*/ 23206 h 495300"/>
                <a:gd name="connsiteX10" fmla="*/ 26988 w 406400"/>
                <a:gd name="connsiteY10" fmla="*/ 22571 h 495300"/>
                <a:gd name="connsiteX11" fmla="*/ 33972 w 406400"/>
                <a:gd name="connsiteY11" fmla="*/ 21936 h 495300"/>
                <a:gd name="connsiteX12" fmla="*/ 37147 w 406400"/>
                <a:gd name="connsiteY12" fmla="*/ 21936 h 495300"/>
                <a:gd name="connsiteX13" fmla="*/ 45403 w 406400"/>
                <a:gd name="connsiteY13" fmla="*/ 21936 h 495300"/>
                <a:gd name="connsiteX14" fmla="*/ 47943 w 406400"/>
                <a:gd name="connsiteY14" fmla="*/ 21936 h 495300"/>
                <a:gd name="connsiteX15" fmla="*/ 59372 w 406400"/>
                <a:gd name="connsiteY15" fmla="*/ 23841 h 495300"/>
                <a:gd name="connsiteX16" fmla="*/ 62547 w 406400"/>
                <a:gd name="connsiteY16" fmla="*/ 24477 h 495300"/>
                <a:gd name="connsiteX17" fmla="*/ 71438 w 406400"/>
                <a:gd name="connsiteY17" fmla="*/ 27016 h 495300"/>
                <a:gd name="connsiteX18" fmla="*/ 75247 w 406400"/>
                <a:gd name="connsiteY18" fmla="*/ 28286 h 495300"/>
                <a:gd name="connsiteX19" fmla="*/ 84138 w 406400"/>
                <a:gd name="connsiteY19" fmla="*/ 31461 h 495300"/>
                <a:gd name="connsiteX20" fmla="*/ 87947 w 406400"/>
                <a:gd name="connsiteY20" fmla="*/ 33366 h 495300"/>
                <a:gd name="connsiteX21" fmla="*/ 100647 w 406400"/>
                <a:gd name="connsiteY21" fmla="*/ 39716 h 495300"/>
                <a:gd name="connsiteX22" fmla="*/ 210503 w 406400"/>
                <a:gd name="connsiteY22" fmla="*/ 169892 h 495300"/>
                <a:gd name="connsiteX23" fmla="*/ 225107 w 406400"/>
                <a:gd name="connsiteY23" fmla="*/ 176877 h 495300"/>
                <a:gd name="connsiteX24" fmla="*/ 323532 w 406400"/>
                <a:gd name="connsiteY24" fmla="*/ 326102 h 495300"/>
                <a:gd name="connsiteX25" fmla="*/ 374332 w 406400"/>
                <a:gd name="connsiteY25" fmla="*/ 441036 h 495300"/>
                <a:gd name="connsiteX26" fmla="*/ 373697 w 406400"/>
                <a:gd name="connsiteY26" fmla="*/ 449927 h 495300"/>
                <a:gd name="connsiteX27" fmla="*/ 373063 w 406400"/>
                <a:gd name="connsiteY27" fmla="*/ 452467 h 495300"/>
                <a:gd name="connsiteX28" fmla="*/ 372428 w 406400"/>
                <a:gd name="connsiteY28" fmla="*/ 458181 h 495300"/>
                <a:gd name="connsiteX29" fmla="*/ 371793 w 406400"/>
                <a:gd name="connsiteY29" fmla="*/ 461356 h 495300"/>
                <a:gd name="connsiteX30" fmla="*/ 370522 w 406400"/>
                <a:gd name="connsiteY30" fmla="*/ 465802 h 495300"/>
                <a:gd name="connsiteX31" fmla="*/ 369253 w 406400"/>
                <a:gd name="connsiteY31" fmla="*/ 468977 h 495300"/>
                <a:gd name="connsiteX32" fmla="*/ 367982 w 406400"/>
                <a:gd name="connsiteY32" fmla="*/ 472786 h 495300"/>
                <a:gd name="connsiteX33" fmla="*/ 366713 w 406400"/>
                <a:gd name="connsiteY33" fmla="*/ 475327 h 495300"/>
                <a:gd name="connsiteX34" fmla="*/ 364807 w 406400"/>
                <a:gd name="connsiteY34" fmla="*/ 478502 h 495300"/>
                <a:gd name="connsiteX35" fmla="*/ 362903 w 406400"/>
                <a:gd name="connsiteY35" fmla="*/ 481042 h 495300"/>
                <a:gd name="connsiteX36" fmla="*/ 360363 w 406400"/>
                <a:gd name="connsiteY36" fmla="*/ 484217 h 495300"/>
                <a:gd name="connsiteX37" fmla="*/ 358457 w 406400"/>
                <a:gd name="connsiteY37" fmla="*/ 486121 h 495300"/>
                <a:gd name="connsiteX38" fmla="*/ 355918 w 406400"/>
                <a:gd name="connsiteY38" fmla="*/ 488661 h 495300"/>
                <a:gd name="connsiteX39" fmla="*/ 353378 w 406400"/>
                <a:gd name="connsiteY39" fmla="*/ 490567 h 495300"/>
                <a:gd name="connsiteX40" fmla="*/ 350838 w 406400"/>
                <a:gd name="connsiteY40" fmla="*/ 492471 h 495300"/>
                <a:gd name="connsiteX41" fmla="*/ 380047 w 406400"/>
                <a:gd name="connsiteY41" fmla="*/ 475327 h 495300"/>
                <a:gd name="connsiteX42" fmla="*/ 403543 w 406400"/>
                <a:gd name="connsiteY42" fmla="*/ 423892 h 495300"/>
                <a:gd name="connsiteX43" fmla="*/ 352107 w 406400"/>
                <a:gd name="connsiteY43" fmla="*/ 30959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6400" h="495300">
                  <a:moveTo>
                    <a:pt x="352107" y="309592"/>
                  </a:moveTo>
                  <a:cubicBezTo>
                    <a:pt x="342582" y="251171"/>
                    <a:pt x="301943" y="188306"/>
                    <a:pt x="253682" y="160367"/>
                  </a:cubicBezTo>
                  <a:cubicBezTo>
                    <a:pt x="248603" y="157192"/>
                    <a:pt x="243522" y="155286"/>
                    <a:pt x="239078" y="153381"/>
                  </a:cubicBezTo>
                  <a:cubicBezTo>
                    <a:pt x="214947" y="99406"/>
                    <a:pt x="174943" y="49877"/>
                    <a:pt x="129222" y="23206"/>
                  </a:cubicBezTo>
                  <a:cubicBezTo>
                    <a:pt x="91757" y="1616"/>
                    <a:pt x="58103" y="-289"/>
                    <a:pt x="33972" y="13681"/>
                  </a:cubicBezTo>
                  <a:lnTo>
                    <a:pt x="4763" y="30827"/>
                  </a:lnTo>
                  <a:cubicBezTo>
                    <a:pt x="4763" y="30827"/>
                    <a:pt x="5397" y="30827"/>
                    <a:pt x="5397" y="30191"/>
                  </a:cubicBezTo>
                  <a:cubicBezTo>
                    <a:pt x="7938" y="28921"/>
                    <a:pt x="11113" y="27016"/>
                    <a:pt x="14288" y="26381"/>
                  </a:cubicBezTo>
                  <a:cubicBezTo>
                    <a:pt x="14922" y="26381"/>
                    <a:pt x="14922" y="26381"/>
                    <a:pt x="15557" y="25746"/>
                  </a:cubicBezTo>
                  <a:cubicBezTo>
                    <a:pt x="18097" y="25111"/>
                    <a:pt x="20638" y="23841"/>
                    <a:pt x="23813" y="23206"/>
                  </a:cubicBezTo>
                  <a:cubicBezTo>
                    <a:pt x="25082" y="23206"/>
                    <a:pt x="25718" y="22571"/>
                    <a:pt x="26988" y="22571"/>
                  </a:cubicBezTo>
                  <a:cubicBezTo>
                    <a:pt x="29528" y="21936"/>
                    <a:pt x="31432" y="21936"/>
                    <a:pt x="33972" y="21936"/>
                  </a:cubicBezTo>
                  <a:cubicBezTo>
                    <a:pt x="35243" y="21936"/>
                    <a:pt x="36513" y="21936"/>
                    <a:pt x="37147" y="21936"/>
                  </a:cubicBezTo>
                  <a:cubicBezTo>
                    <a:pt x="39688" y="21936"/>
                    <a:pt x="42863" y="21936"/>
                    <a:pt x="45403" y="21936"/>
                  </a:cubicBezTo>
                  <a:cubicBezTo>
                    <a:pt x="46038" y="21936"/>
                    <a:pt x="46672" y="21936"/>
                    <a:pt x="47943" y="21936"/>
                  </a:cubicBezTo>
                  <a:cubicBezTo>
                    <a:pt x="51753" y="22571"/>
                    <a:pt x="55563" y="22571"/>
                    <a:pt x="59372" y="23841"/>
                  </a:cubicBezTo>
                  <a:cubicBezTo>
                    <a:pt x="60643" y="23841"/>
                    <a:pt x="61278" y="24477"/>
                    <a:pt x="62547" y="24477"/>
                  </a:cubicBezTo>
                  <a:cubicBezTo>
                    <a:pt x="65722" y="25111"/>
                    <a:pt x="68263" y="25746"/>
                    <a:pt x="71438" y="27016"/>
                  </a:cubicBezTo>
                  <a:cubicBezTo>
                    <a:pt x="72707" y="27652"/>
                    <a:pt x="73978" y="27652"/>
                    <a:pt x="75247" y="28286"/>
                  </a:cubicBezTo>
                  <a:cubicBezTo>
                    <a:pt x="77788" y="29556"/>
                    <a:pt x="80963" y="30191"/>
                    <a:pt x="84138" y="31461"/>
                  </a:cubicBezTo>
                  <a:cubicBezTo>
                    <a:pt x="85407" y="32096"/>
                    <a:pt x="86678" y="32731"/>
                    <a:pt x="87947" y="33366"/>
                  </a:cubicBezTo>
                  <a:cubicBezTo>
                    <a:pt x="92393" y="35271"/>
                    <a:pt x="96203" y="37177"/>
                    <a:pt x="100647" y="39716"/>
                  </a:cubicBezTo>
                  <a:cubicBezTo>
                    <a:pt x="146368" y="65752"/>
                    <a:pt x="186372" y="115281"/>
                    <a:pt x="210503" y="169892"/>
                  </a:cubicBezTo>
                  <a:cubicBezTo>
                    <a:pt x="215582" y="171796"/>
                    <a:pt x="220028" y="174336"/>
                    <a:pt x="225107" y="176877"/>
                  </a:cubicBezTo>
                  <a:cubicBezTo>
                    <a:pt x="274003" y="204817"/>
                    <a:pt x="314007" y="267681"/>
                    <a:pt x="323532" y="326102"/>
                  </a:cubicBezTo>
                  <a:cubicBezTo>
                    <a:pt x="353378" y="356581"/>
                    <a:pt x="374332" y="402302"/>
                    <a:pt x="374332" y="441036"/>
                  </a:cubicBezTo>
                  <a:cubicBezTo>
                    <a:pt x="374332" y="444211"/>
                    <a:pt x="374332" y="447386"/>
                    <a:pt x="373697" y="449927"/>
                  </a:cubicBezTo>
                  <a:cubicBezTo>
                    <a:pt x="373697" y="450561"/>
                    <a:pt x="373697" y="451831"/>
                    <a:pt x="373063" y="452467"/>
                  </a:cubicBezTo>
                  <a:cubicBezTo>
                    <a:pt x="373063" y="454371"/>
                    <a:pt x="372428" y="456277"/>
                    <a:pt x="372428" y="458181"/>
                  </a:cubicBezTo>
                  <a:cubicBezTo>
                    <a:pt x="372428" y="459452"/>
                    <a:pt x="371793" y="460086"/>
                    <a:pt x="371793" y="461356"/>
                  </a:cubicBezTo>
                  <a:cubicBezTo>
                    <a:pt x="371157" y="463261"/>
                    <a:pt x="371157" y="464531"/>
                    <a:pt x="370522" y="465802"/>
                  </a:cubicBezTo>
                  <a:cubicBezTo>
                    <a:pt x="369888" y="467071"/>
                    <a:pt x="369888" y="467706"/>
                    <a:pt x="369253" y="468977"/>
                  </a:cubicBezTo>
                  <a:cubicBezTo>
                    <a:pt x="368618" y="470246"/>
                    <a:pt x="367982" y="471517"/>
                    <a:pt x="367982" y="472786"/>
                  </a:cubicBezTo>
                  <a:cubicBezTo>
                    <a:pt x="367347" y="473421"/>
                    <a:pt x="366713" y="474692"/>
                    <a:pt x="366713" y="475327"/>
                  </a:cubicBezTo>
                  <a:cubicBezTo>
                    <a:pt x="366078" y="476596"/>
                    <a:pt x="365443" y="477867"/>
                    <a:pt x="364807" y="478502"/>
                  </a:cubicBezTo>
                  <a:cubicBezTo>
                    <a:pt x="364172" y="479136"/>
                    <a:pt x="363538" y="479771"/>
                    <a:pt x="362903" y="481042"/>
                  </a:cubicBezTo>
                  <a:cubicBezTo>
                    <a:pt x="362268" y="482311"/>
                    <a:pt x="361632" y="482946"/>
                    <a:pt x="360363" y="484217"/>
                  </a:cubicBezTo>
                  <a:cubicBezTo>
                    <a:pt x="359728" y="484852"/>
                    <a:pt x="359093" y="485486"/>
                    <a:pt x="358457" y="486121"/>
                  </a:cubicBezTo>
                  <a:cubicBezTo>
                    <a:pt x="357822" y="486756"/>
                    <a:pt x="356553" y="488027"/>
                    <a:pt x="355918" y="488661"/>
                  </a:cubicBezTo>
                  <a:cubicBezTo>
                    <a:pt x="355282" y="489296"/>
                    <a:pt x="354647" y="489931"/>
                    <a:pt x="353378" y="490567"/>
                  </a:cubicBezTo>
                  <a:cubicBezTo>
                    <a:pt x="352743" y="491202"/>
                    <a:pt x="351472" y="491836"/>
                    <a:pt x="350838" y="492471"/>
                  </a:cubicBezTo>
                  <a:lnTo>
                    <a:pt x="380047" y="475327"/>
                  </a:lnTo>
                  <a:cubicBezTo>
                    <a:pt x="394653" y="467071"/>
                    <a:pt x="403543" y="449292"/>
                    <a:pt x="403543" y="423892"/>
                  </a:cubicBezTo>
                  <a:cubicBezTo>
                    <a:pt x="402907" y="385792"/>
                    <a:pt x="381953" y="340706"/>
                    <a:pt x="352107" y="309592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7" name="任意多边形: 形状 9906"/>
            <p:cNvSpPr/>
            <p:nvPr>
              <p:custDataLst>
                <p:tags r:id="rId141"/>
              </p:custDataLst>
            </p:nvPr>
          </p:nvSpPr>
          <p:spPr>
            <a:xfrm>
              <a:off x="6613843" y="2274888"/>
              <a:ext cx="514350" cy="482600"/>
            </a:xfrm>
            <a:custGeom>
              <a:avLst/>
              <a:gdLst>
                <a:gd name="connsiteX0" fmla="*/ 498792 w 514350"/>
                <a:gd name="connsiteY0" fmla="*/ 468948 h 482600"/>
                <a:gd name="connsiteX1" fmla="*/ 500697 w 514350"/>
                <a:gd name="connsiteY1" fmla="*/ 467042 h 482600"/>
                <a:gd name="connsiteX2" fmla="*/ 503238 w 514350"/>
                <a:gd name="connsiteY2" fmla="*/ 463867 h 482600"/>
                <a:gd name="connsiteX3" fmla="*/ 505142 w 514350"/>
                <a:gd name="connsiteY3" fmla="*/ 461327 h 482600"/>
                <a:gd name="connsiteX4" fmla="*/ 507047 w 514350"/>
                <a:gd name="connsiteY4" fmla="*/ 458152 h 482600"/>
                <a:gd name="connsiteX5" fmla="*/ 508317 w 514350"/>
                <a:gd name="connsiteY5" fmla="*/ 455613 h 482600"/>
                <a:gd name="connsiteX6" fmla="*/ 509588 w 514350"/>
                <a:gd name="connsiteY6" fmla="*/ 451802 h 482600"/>
                <a:gd name="connsiteX7" fmla="*/ 510857 w 514350"/>
                <a:gd name="connsiteY7" fmla="*/ 448627 h 482600"/>
                <a:gd name="connsiteX8" fmla="*/ 512127 w 514350"/>
                <a:gd name="connsiteY8" fmla="*/ 444183 h 482600"/>
                <a:gd name="connsiteX9" fmla="*/ 512763 w 514350"/>
                <a:gd name="connsiteY9" fmla="*/ 441008 h 482600"/>
                <a:gd name="connsiteX10" fmla="*/ 513397 w 514350"/>
                <a:gd name="connsiteY10" fmla="*/ 435292 h 482600"/>
                <a:gd name="connsiteX11" fmla="*/ 514032 w 514350"/>
                <a:gd name="connsiteY11" fmla="*/ 432752 h 482600"/>
                <a:gd name="connsiteX12" fmla="*/ 514667 w 514350"/>
                <a:gd name="connsiteY12" fmla="*/ 423863 h 482600"/>
                <a:gd name="connsiteX13" fmla="*/ 463867 w 514350"/>
                <a:gd name="connsiteY13" fmla="*/ 308927 h 482600"/>
                <a:gd name="connsiteX14" fmla="*/ 365442 w 514350"/>
                <a:gd name="connsiteY14" fmla="*/ 159702 h 482600"/>
                <a:gd name="connsiteX15" fmla="*/ 350838 w 514350"/>
                <a:gd name="connsiteY15" fmla="*/ 152717 h 482600"/>
                <a:gd name="connsiteX16" fmla="*/ 240982 w 514350"/>
                <a:gd name="connsiteY16" fmla="*/ 22542 h 482600"/>
                <a:gd name="connsiteX17" fmla="*/ 228282 w 514350"/>
                <a:gd name="connsiteY17" fmla="*/ 16192 h 482600"/>
                <a:gd name="connsiteX18" fmla="*/ 224472 w 514350"/>
                <a:gd name="connsiteY18" fmla="*/ 14288 h 482600"/>
                <a:gd name="connsiteX19" fmla="*/ 215582 w 514350"/>
                <a:gd name="connsiteY19" fmla="*/ 11113 h 482600"/>
                <a:gd name="connsiteX20" fmla="*/ 211772 w 514350"/>
                <a:gd name="connsiteY20" fmla="*/ 9842 h 482600"/>
                <a:gd name="connsiteX21" fmla="*/ 202882 w 514350"/>
                <a:gd name="connsiteY21" fmla="*/ 7302 h 482600"/>
                <a:gd name="connsiteX22" fmla="*/ 199707 w 514350"/>
                <a:gd name="connsiteY22" fmla="*/ 6667 h 482600"/>
                <a:gd name="connsiteX23" fmla="*/ 188277 w 514350"/>
                <a:gd name="connsiteY23" fmla="*/ 4763 h 482600"/>
                <a:gd name="connsiteX24" fmla="*/ 185738 w 514350"/>
                <a:gd name="connsiteY24" fmla="*/ 4763 h 482600"/>
                <a:gd name="connsiteX25" fmla="*/ 177482 w 514350"/>
                <a:gd name="connsiteY25" fmla="*/ 4763 h 482600"/>
                <a:gd name="connsiteX26" fmla="*/ 174307 w 514350"/>
                <a:gd name="connsiteY26" fmla="*/ 4763 h 482600"/>
                <a:gd name="connsiteX27" fmla="*/ 167322 w 514350"/>
                <a:gd name="connsiteY27" fmla="*/ 5398 h 482600"/>
                <a:gd name="connsiteX28" fmla="*/ 164147 w 514350"/>
                <a:gd name="connsiteY28" fmla="*/ 6033 h 482600"/>
                <a:gd name="connsiteX29" fmla="*/ 155892 w 514350"/>
                <a:gd name="connsiteY29" fmla="*/ 8573 h 482600"/>
                <a:gd name="connsiteX30" fmla="*/ 154622 w 514350"/>
                <a:gd name="connsiteY30" fmla="*/ 9208 h 482600"/>
                <a:gd name="connsiteX31" fmla="*/ 145732 w 514350"/>
                <a:gd name="connsiteY31" fmla="*/ 13017 h 482600"/>
                <a:gd name="connsiteX32" fmla="*/ 128588 w 514350"/>
                <a:gd name="connsiteY32" fmla="*/ 26988 h 482600"/>
                <a:gd name="connsiteX33" fmla="*/ 113982 w 514350"/>
                <a:gd name="connsiteY33" fmla="*/ 52388 h 482600"/>
                <a:gd name="connsiteX34" fmla="*/ 106363 w 514350"/>
                <a:gd name="connsiteY34" fmla="*/ 47308 h 482600"/>
                <a:gd name="connsiteX35" fmla="*/ 96202 w 514350"/>
                <a:gd name="connsiteY35" fmla="*/ 42227 h 482600"/>
                <a:gd name="connsiteX36" fmla="*/ 92392 w 514350"/>
                <a:gd name="connsiteY36" fmla="*/ 40958 h 482600"/>
                <a:gd name="connsiteX37" fmla="*/ 86042 w 514350"/>
                <a:gd name="connsiteY37" fmla="*/ 38417 h 482600"/>
                <a:gd name="connsiteX38" fmla="*/ 82232 w 514350"/>
                <a:gd name="connsiteY38" fmla="*/ 37148 h 482600"/>
                <a:gd name="connsiteX39" fmla="*/ 76517 w 514350"/>
                <a:gd name="connsiteY39" fmla="*/ 35242 h 482600"/>
                <a:gd name="connsiteX40" fmla="*/ 72707 w 514350"/>
                <a:gd name="connsiteY40" fmla="*/ 34608 h 482600"/>
                <a:gd name="connsiteX41" fmla="*/ 66992 w 514350"/>
                <a:gd name="connsiteY41" fmla="*/ 33973 h 482600"/>
                <a:gd name="connsiteX42" fmla="*/ 63182 w 514350"/>
                <a:gd name="connsiteY42" fmla="*/ 33973 h 482600"/>
                <a:gd name="connsiteX43" fmla="*/ 58102 w 514350"/>
                <a:gd name="connsiteY43" fmla="*/ 33973 h 482600"/>
                <a:gd name="connsiteX44" fmla="*/ 54292 w 514350"/>
                <a:gd name="connsiteY44" fmla="*/ 34608 h 482600"/>
                <a:gd name="connsiteX45" fmla="*/ 49847 w 514350"/>
                <a:gd name="connsiteY45" fmla="*/ 35242 h 482600"/>
                <a:gd name="connsiteX46" fmla="*/ 46038 w 514350"/>
                <a:gd name="connsiteY46" fmla="*/ 36513 h 482600"/>
                <a:gd name="connsiteX47" fmla="*/ 41592 w 514350"/>
                <a:gd name="connsiteY47" fmla="*/ 37783 h 482600"/>
                <a:gd name="connsiteX48" fmla="*/ 38417 w 514350"/>
                <a:gd name="connsiteY48" fmla="*/ 39052 h 482600"/>
                <a:gd name="connsiteX49" fmla="*/ 34607 w 514350"/>
                <a:gd name="connsiteY49" fmla="*/ 40958 h 482600"/>
                <a:gd name="connsiteX50" fmla="*/ 4763 w 514350"/>
                <a:gd name="connsiteY50" fmla="*/ 105727 h 482600"/>
                <a:gd name="connsiteX51" fmla="*/ 105727 w 514350"/>
                <a:gd name="connsiteY51" fmla="*/ 280352 h 482600"/>
                <a:gd name="connsiteX52" fmla="*/ 434657 w 514350"/>
                <a:gd name="connsiteY52" fmla="*/ 470217 h 482600"/>
                <a:gd name="connsiteX53" fmla="*/ 494347 w 514350"/>
                <a:gd name="connsiteY53" fmla="*/ 474027 h 482600"/>
                <a:gd name="connsiteX54" fmla="*/ 496888 w 514350"/>
                <a:gd name="connsiteY54" fmla="*/ 472123 h 482600"/>
                <a:gd name="connsiteX55" fmla="*/ 498792 w 514350"/>
                <a:gd name="connsiteY55" fmla="*/ 468948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14350" h="482600">
                  <a:moveTo>
                    <a:pt x="498792" y="468948"/>
                  </a:moveTo>
                  <a:cubicBezTo>
                    <a:pt x="499427" y="468313"/>
                    <a:pt x="500063" y="467677"/>
                    <a:pt x="500697" y="467042"/>
                  </a:cubicBezTo>
                  <a:cubicBezTo>
                    <a:pt x="501332" y="466408"/>
                    <a:pt x="501967" y="465138"/>
                    <a:pt x="503238" y="463867"/>
                  </a:cubicBezTo>
                  <a:cubicBezTo>
                    <a:pt x="503872" y="463233"/>
                    <a:pt x="504507" y="462598"/>
                    <a:pt x="505142" y="461327"/>
                  </a:cubicBezTo>
                  <a:cubicBezTo>
                    <a:pt x="505777" y="460058"/>
                    <a:pt x="506413" y="458788"/>
                    <a:pt x="507047" y="458152"/>
                  </a:cubicBezTo>
                  <a:cubicBezTo>
                    <a:pt x="507682" y="457517"/>
                    <a:pt x="508317" y="456248"/>
                    <a:pt x="508317" y="455613"/>
                  </a:cubicBezTo>
                  <a:cubicBezTo>
                    <a:pt x="508952" y="454342"/>
                    <a:pt x="509588" y="453073"/>
                    <a:pt x="509588" y="451802"/>
                  </a:cubicBezTo>
                  <a:cubicBezTo>
                    <a:pt x="510222" y="450533"/>
                    <a:pt x="510222" y="449898"/>
                    <a:pt x="510857" y="448627"/>
                  </a:cubicBezTo>
                  <a:cubicBezTo>
                    <a:pt x="511492" y="447358"/>
                    <a:pt x="511492" y="445452"/>
                    <a:pt x="512127" y="444183"/>
                  </a:cubicBezTo>
                  <a:cubicBezTo>
                    <a:pt x="512127" y="442913"/>
                    <a:pt x="512763" y="442277"/>
                    <a:pt x="512763" y="441008"/>
                  </a:cubicBezTo>
                  <a:cubicBezTo>
                    <a:pt x="513397" y="439102"/>
                    <a:pt x="513397" y="437198"/>
                    <a:pt x="513397" y="435292"/>
                  </a:cubicBezTo>
                  <a:cubicBezTo>
                    <a:pt x="513397" y="434658"/>
                    <a:pt x="513397" y="433388"/>
                    <a:pt x="514032" y="432752"/>
                  </a:cubicBezTo>
                  <a:cubicBezTo>
                    <a:pt x="514032" y="429577"/>
                    <a:pt x="514667" y="427038"/>
                    <a:pt x="514667" y="423863"/>
                  </a:cubicBezTo>
                  <a:cubicBezTo>
                    <a:pt x="514667" y="385127"/>
                    <a:pt x="493713" y="339408"/>
                    <a:pt x="463867" y="308927"/>
                  </a:cubicBezTo>
                  <a:cubicBezTo>
                    <a:pt x="454342" y="250508"/>
                    <a:pt x="413702" y="187642"/>
                    <a:pt x="365442" y="159702"/>
                  </a:cubicBezTo>
                  <a:cubicBezTo>
                    <a:pt x="360363" y="156527"/>
                    <a:pt x="355282" y="154623"/>
                    <a:pt x="350838" y="152717"/>
                  </a:cubicBezTo>
                  <a:cubicBezTo>
                    <a:pt x="326707" y="98742"/>
                    <a:pt x="286702" y="49213"/>
                    <a:pt x="240982" y="22542"/>
                  </a:cubicBezTo>
                  <a:cubicBezTo>
                    <a:pt x="236538" y="20002"/>
                    <a:pt x="232727" y="18098"/>
                    <a:pt x="228282" y="16192"/>
                  </a:cubicBezTo>
                  <a:cubicBezTo>
                    <a:pt x="227013" y="15558"/>
                    <a:pt x="225742" y="14923"/>
                    <a:pt x="224472" y="14288"/>
                  </a:cubicBezTo>
                  <a:cubicBezTo>
                    <a:pt x="221297" y="13017"/>
                    <a:pt x="218757" y="11748"/>
                    <a:pt x="215582" y="11113"/>
                  </a:cubicBezTo>
                  <a:cubicBezTo>
                    <a:pt x="214313" y="10477"/>
                    <a:pt x="213042" y="9842"/>
                    <a:pt x="211772" y="9842"/>
                  </a:cubicBezTo>
                  <a:cubicBezTo>
                    <a:pt x="208597" y="8573"/>
                    <a:pt x="206057" y="7938"/>
                    <a:pt x="202882" y="7302"/>
                  </a:cubicBezTo>
                  <a:cubicBezTo>
                    <a:pt x="201613" y="7302"/>
                    <a:pt x="200977" y="6667"/>
                    <a:pt x="199707" y="6667"/>
                  </a:cubicBezTo>
                  <a:cubicBezTo>
                    <a:pt x="195897" y="6033"/>
                    <a:pt x="192088" y="5398"/>
                    <a:pt x="188277" y="4763"/>
                  </a:cubicBezTo>
                  <a:cubicBezTo>
                    <a:pt x="187642" y="4763"/>
                    <a:pt x="187007" y="4763"/>
                    <a:pt x="185738" y="4763"/>
                  </a:cubicBezTo>
                  <a:cubicBezTo>
                    <a:pt x="182563" y="4763"/>
                    <a:pt x="180022" y="4763"/>
                    <a:pt x="177482" y="4763"/>
                  </a:cubicBezTo>
                  <a:cubicBezTo>
                    <a:pt x="176213" y="4763"/>
                    <a:pt x="174942" y="4763"/>
                    <a:pt x="174307" y="4763"/>
                  </a:cubicBezTo>
                  <a:cubicBezTo>
                    <a:pt x="171767" y="4763"/>
                    <a:pt x="169227" y="5398"/>
                    <a:pt x="167322" y="5398"/>
                  </a:cubicBezTo>
                  <a:cubicBezTo>
                    <a:pt x="166052" y="5398"/>
                    <a:pt x="165417" y="6033"/>
                    <a:pt x="164147" y="6033"/>
                  </a:cubicBezTo>
                  <a:cubicBezTo>
                    <a:pt x="161607" y="6667"/>
                    <a:pt x="158432" y="7302"/>
                    <a:pt x="155892" y="8573"/>
                  </a:cubicBezTo>
                  <a:cubicBezTo>
                    <a:pt x="155257" y="8573"/>
                    <a:pt x="155257" y="8573"/>
                    <a:pt x="154622" y="9208"/>
                  </a:cubicBezTo>
                  <a:cubicBezTo>
                    <a:pt x="151447" y="10477"/>
                    <a:pt x="148907" y="11748"/>
                    <a:pt x="145732" y="13017"/>
                  </a:cubicBezTo>
                  <a:cubicBezTo>
                    <a:pt x="139382" y="16827"/>
                    <a:pt x="133667" y="21273"/>
                    <a:pt x="128588" y="26988"/>
                  </a:cubicBezTo>
                  <a:cubicBezTo>
                    <a:pt x="122238" y="33973"/>
                    <a:pt x="117157" y="42227"/>
                    <a:pt x="113982" y="52388"/>
                  </a:cubicBezTo>
                  <a:cubicBezTo>
                    <a:pt x="111442" y="50483"/>
                    <a:pt x="108902" y="49213"/>
                    <a:pt x="106363" y="47308"/>
                  </a:cubicBezTo>
                  <a:cubicBezTo>
                    <a:pt x="102552" y="45402"/>
                    <a:pt x="99377" y="43498"/>
                    <a:pt x="96202" y="42227"/>
                  </a:cubicBezTo>
                  <a:cubicBezTo>
                    <a:pt x="94932" y="41592"/>
                    <a:pt x="93663" y="41592"/>
                    <a:pt x="92392" y="40958"/>
                  </a:cubicBezTo>
                  <a:cubicBezTo>
                    <a:pt x="90488" y="40323"/>
                    <a:pt x="87947" y="39052"/>
                    <a:pt x="86042" y="38417"/>
                  </a:cubicBezTo>
                  <a:cubicBezTo>
                    <a:pt x="84772" y="37783"/>
                    <a:pt x="83502" y="37783"/>
                    <a:pt x="82232" y="37148"/>
                  </a:cubicBezTo>
                  <a:cubicBezTo>
                    <a:pt x="80327" y="36513"/>
                    <a:pt x="78422" y="35877"/>
                    <a:pt x="76517" y="35242"/>
                  </a:cubicBezTo>
                  <a:cubicBezTo>
                    <a:pt x="75247" y="35242"/>
                    <a:pt x="73977" y="34608"/>
                    <a:pt x="72707" y="34608"/>
                  </a:cubicBezTo>
                  <a:cubicBezTo>
                    <a:pt x="70802" y="34608"/>
                    <a:pt x="68897" y="33973"/>
                    <a:pt x="66992" y="33973"/>
                  </a:cubicBezTo>
                  <a:cubicBezTo>
                    <a:pt x="65722" y="33973"/>
                    <a:pt x="64452" y="33973"/>
                    <a:pt x="63182" y="33973"/>
                  </a:cubicBezTo>
                  <a:cubicBezTo>
                    <a:pt x="61277" y="33973"/>
                    <a:pt x="60007" y="33973"/>
                    <a:pt x="58102" y="33973"/>
                  </a:cubicBezTo>
                  <a:cubicBezTo>
                    <a:pt x="56832" y="33973"/>
                    <a:pt x="55563" y="33973"/>
                    <a:pt x="54292" y="34608"/>
                  </a:cubicBezTo>
                  <a:cubicBezTo>
                    <a:pt x="53022" y="34608"/>
                    <a:pt x="51117" y="34608"/>
                    <a:pt x="49847" y="35242"/>
                  </a:cubicBezTo>
                  <a:cubicBezTo>
                    <a:pt x="48577" y="35242"/>
                    <a:pt x="47307" y="35877"/>
                    <a:pt x="46038" y="36513"/>
                  </a:cubicBezTo>
                  <a:cubicBezTo>
                    <a:pt x="44767" y="37148"/>
                    <a:pt x="43497" y="37148"/>
                    <a:pt x="41592" y="37783"/>
                  </a:cubicBezTo>
                  <a:cubicBezTo>
                    <a:pt x="40322" y="38417"/>
                    <a:pt x="39052" y="39052"/>
                    <a:pt x="38417" y="39052"/>
                  </a:cubicBezTo>
                  <a:cubicBezTo>
                    <a:pt x="37147" y="39688"/>
                    <a:pt x="35877" y="40323"/>
                    <a:pt x="34607" y="40958"/>
                  </a:cubicBezTo>
                  <a:cubicBezTo>
                    <a:pt x="16192" y="51752"/>
                    <a:pt x="4763" y="73977"/>
                    <a:pt x="4763" y="105727"/>
                  </a:cubicBezTo>
                  <a:cubicBezTo>
                    <a:pt x="4763" y="169863"/>
                    <a:pt x="49847" y="247967"/>
                    <a:pt x="105727" y="280352"/>
                  </a:cubicBezTo>
                  <a:lnTo>
                    <a:pt x="434657" y="470217"/>
                  </a:lnTo>
                  <a:cubicBezTo>
                    <a:pt x="458152" y="484188"/>
                    <a:pt x="479742" y="484188"/>
                    <a:pt x="494347" y="474027"/>
                  </a:cubicBezTo>
                  <a:cubicBezTo>
                    <a:pt x="494982" y="473392"/>
                    <a:pt x="496252" y="472758"/>
                    <a:pt x="496888" y="472123"/>
                  </a:cubicBezTo>
                  <a:cubicBezTo>
                    <a:pt x="496888" y="470852"/>
                    <a:pt x="497522" y="469583"/>
                    <a:pt x="498792" y="46894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8" name="任意多边形: 形状 9907"/>
            <p:cNvSpPr/>
            <p:nvPr>
              <p:custDataLst>
                <p:tags r:id="rId142"/>
              </p:custDataLst>
            </p:nvPr>
          </p:nvSpPr>
          <p:spPr>
            <a:xfrm>
              <a:off x="7546975" y="4703445"/>
              <a:ext cx="1714500" cy="1174750"/>
            </a:xfrm>
            <a:custGeom>
              <a:avLst/>
              <a:gdLst>
                <a:gd name="connsiteX0" fmla="*/ 3175 w 1714500"/>
                <a:gd name="connsiteY0" fmla="*/ 3175 h 1174750"/>
                <a:gd name="connsiteX1" fmla="*/ 3175 w 1714500"/>
                <a:gd name="connsiteY1" fmla="*/ 121920 h 1174750"/>
                <a:gd name="connsiteX2" fmla="*/ 1715770 w 1714500"/>
                <a:gd name="connsiteY2" fmla="*/ 1173480 h 1174750"/>
                <a:gd name="connsiteX3" fmla="*/ 1715770 w 1714500"/>
                <a:gd name="connsiteY3" fmla="*/ 1071880 h 11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174750">
                  <a:moveTo>
                    <a:pt x="3175" y="3175"/>
                  </a:moveTo>
                  <a:lnTo>
                    <a:pt x="3175" y="121920"/>
                  </a:lnTo>
                  <a:lnTo>
                    <a:pt x="1715770" y="1173480"/>
                  </a:lnTo>
                  <a:lnTo>
                    <a:pt x="1715770" y="107188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9" name="任意多边形: 形状 9908"/>
            <p:cNvSpPr/>
            <p:nvPr>
              <p:custDataLst>
                <p:tags r:id="rId143"/>
              </p:custDataLst>
            </p:nvPr>
          </p:nvSpPr>
          <p:spPr>
            <a:xfrm>
              <a:off x="9259570" y="5055870"/>
              <a:ext cx="1168400" cy="819150"/>
            </a:xfrm>
            <a:custGeom>
              <a:avLst/>
              <a:gdLst>
                <a:gd name="connsiteX0" fmla="*/ 3175 w 1168400"/>
                <a:gd name="connsiteY0" fmla="*/ 821055 h 819150"/>
                <a:gd name="connsiteX1" fmla="*/ 1162686 w 1168400"/>
                <a:gd name="connsiteY1" fmla="*/ 104775 h 819150"/>
                <a:gd name="connsiteX2" fmla="*/ 1169036 w 1168400"/>
                <a:gd name="connsiteY2" fmla="*/ 3175 h 819150"/>
                <a:gd name="connsiteX3" fmla="*/ 3175 w 1168400"/>
                <a:gd name="connsiteY3" fmla="*/ 71945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19150">
                  <a:moveTo>
                    <a:pt x="3175" y="821055"/>
                  </a:moveTo>
                  <a:lnTo>
                    <a:pt x="1162686" y="104775"/>
                  </a:lnTo>
                  <a:lnTo>
                    <a:pt x="1169036" y="3175"/>
                  </a:lnTo>
                  <a:lnTo>
                    <a:pt x="3175" y="71945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0" name="任意多边形: 形状 9909"/>
            <p:cNvSpPr/>
            <p:nvPr>
              <p:custDataLst>
                <p:tags r:id="rId144"/>
              </p:custDataLst>
            </p:nvPr>
          </p:nvSpPr>
          <p:spPr>
            <a:xfrm>
              <a:off x="6662896" y="4667409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1" name="任意多边形: 形状 9910"/>
            <p:cNvSpPr/>
            <p:nvPr>
              <p:custDataLst>
                <p:tags r:id="rId145"/>
              </p:custDataLst>
            </p:nvPr>
          </p:nvSpPr>
          <p:spPr>
            <a:xfrm>
              <a:off x="6720840" y="4116705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2" name="任意多边形: 形状 9911"/>
            <p:cNvSpPr/>
            <p:nvPr>
              <p:custDataLst>
                <p:tags r:id="rId146"/>
              </p:custDataLst>
            </p:nvPr>
          </p:nvSpPr>
          <p:spPr>
            <a:xfrm>
              <a:off x="6724650" y="415417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3" name="任意多边形: 形状 9912"/>
            <p:cNvSpPr/>
            <p:nvPr>
              <p:custDataLst>
                <p:tags r:id="rId147"/>
              </p:custDataLst>
            </p:nvPr>
          </p:nvSpPr>
          <p:spPr>
            <a:xfrm>
              <a:off x="7008336" y="5012214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4" name="任意多边形: 形状 9913"/>
            <p:cNvSpPr/>
            <p:nvPr>
              <p:custDataLst>
                <p:tags r:id="rId148"/>
              </p:custDataLst>
            </p:nvPr>
          </p:nvSpPr>
          <p:spPr>
            <a:xfrm>
              <a:off x="7066280" y="4462145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5" name="任意多边形: 形状 9914"/>
            <p:cNvSpPr/>
            <p:nvPr>
              <p:custDataLst>
                <p:tags r:id="rId149"/>
              </p:custDataLst>
            </p:nvPr>
          </p:nvSpPr>
          <p:spPr>
            <a:xfrm>
              <a:off x="7070090" y="449961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6" name="任意多边形: 形状 9915"/>
            <p:cNvSpPr/>
            <p:nvPr>
              <p:custDataLst>
                <p:tags r:id="rId150"/>
              </p:custDataLst>
            </p:nvPr>
          </p:nvSpPr>
          <p:spPr>
            <a:xfrm>
              <a:off x="7389971" y="5394484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7" name="任意多边形: 形状 9916"/>
            <p:cNvSpPr/>
            <p:nvPr>
              <p:custDataLst>
                <p:tags r:id="rId151"/>
              </p:custDataLst>
            </p:nvPr>
          </p:nvSpPr>
          <p:spPr>
            <a:xfrm>
              <a:off x="7447915" y="4843780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8" name="任意多边形: 形状 9917"/>
            <p:cNvSpPr/>
            <p:nvPr>
              <p:custDataLst>
                <p:tags r:id="rId152"/>
              </p:custDataLst>
            </p:nvPr>
          </p:nvSpPr>
          <p:spPr>
            <a:xfrm>
              <a:off x="7451725" y="488124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9" name="任意多边形: 形状 9918"/>
            <p:cNvSpPr/>
            <p:nvPr>
              <p:custDataLst>
                <p:tags r:id="rId153"/>
              </p:custDataLst>
            </p:nvPr>
          </p:nvSpPr>
          <p:spPr>
            <a:xfrm>
              <a:off x="7746206" y="5750084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0" name="任意多边形: 形状 9919"/>
            <p:cNvSpPr/>
            <p:nvPr>
              <p:custDataLst>
                <p:tags r:id="rId154"/>
              </p:custDataLst>
            </p:nvPr>
          </p:nvSpPr>
          <p:spPr>
            <a:xfrm>
              <a:off x="7804150" y="5200015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1" name="任意多边形: 形状 9920"/>
            <p:cNvSpPr/>
            <p:nvPr>
              <p:custDataLst>
                <p:tags r:id="rId155"/>
              </p:custDataLst>
            </p:nvPr>
          </p:nvSpPr>
          <p:spPr>
            <a:xfrm>
              <a:off x="7807960" y="523748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2" name="任意多边形: 形状 9921"/>
            <p:cNvSpPr/>
            <p:nvPr>
              <p:custDataLst>
                <p:tags r:id="rId156"/>
              </p:custDataLst>
            </p:nvPr>
          </p:nvSpPr>
          <p:spPr>
            <a:xfrm>
              <a:off x="8143081" y="6147594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3" name="任意多边形: 形状 9922"/>
            <p:cNvSpPr/>
            <p:nvPr>
              <p:custDataLst>
                <p:tags r:id="rId157"/>
              </p:custDataLst>
            </p:nvPr>
          </p:nvSpPr>
          <p:spPr>
            <a:xfrm>
              <a:off x="8201025" y="5596890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810"/>
                    <a:pt x="213994" y="621030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4" name="任意多边形: 形状 9923"/>
            <p:cNvSpPr/>
            <p:nvPr>
              <p:custDataLst>
                <p:tags r:id="rId158"/>
              </p:custDataLst>
            </p:nvPr>
          </p:nvSpPr>
          <p:spPr>
            <a:xfrm>
              <a:off x="8204835" y="563435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5" name="任意多边形: 形状 9924"/>
            <p:cNvSpPr/>
            <p:nvPr>
              <p:custDataLst>
                <p:tags r:id="rId159"/>
              </p:custDataLst>
            </p:nvPr>
          </p:nvSpPr>
          <p:spPr>
            <a:xfrm>
              <a:off x="8641080" y="6441123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6" name="任意多边形: 形状 9925"/>
            <p:cNvSpPr/>
            <p:nvPr>
              <p:custDataLst>
                <p:tags r:id="rId160"/>
              </p:custDataLst>
            </p:nvPr>
          </p:nvSpPr>
          <p:spPr>
            <a:xfrm>
              <a:off x="8698230" y="5895340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7" name="任意多边形: 形状 9926"/>
            <p:cNvSpPr/>
            <p:nvPr>
              <p:custDataLst>
                <p:tags r:id="rId161"/>
              </p:custDataLst>
            </p:nvPr>
          </p:nvSpPr>
          <p:spPr>
            <a:xfrm>
              <a:off x="8702040" y="593280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  <p:custDataLst>
              <p:tags r:id="rId162"/>
            </p:custDataLst>
          </p:nvPr>
        </p:nvSpPr>
        <p:spPr>
          <a:xfrm>
            <a:off x="835422" y="2797719"/>
            <a:ext cx="5000864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63"/>
            </p:custDataLst>
          </p:nvPr>
        </p:nvSpPr>
        <p:spPr>
          <a:xfrm>
            <a:off x="835423" y="1282757"/>
            <a:ext cx="5000864" cy="1419265"/>
          </a:xfrm>
        </p:spPr>
        <p:txBody>
          <a:bodyPr lIns="0"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64"/>
            </p:custDataLst>
          </p:nvPr>
        </p:nvSpPr>
        <p:spPr>
          <a:xfrm>
            <a:off x="835422" y="4129212"/>
            <a:ext cx="1578169" cy="394337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65"/>
            </p:custDataLst>
          </p:nvPr>
        </p:nvSpPr>
        <p:spPr>
          <a:xfrm>
            <a:off x="835422" y="4627504"/>
            <a:ext cx="1578169" cy="394337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6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6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4"/>
            <p:custDataLst>
              <p:tags r:id="rId16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合 178"/>
          <p:cNvGrpSpPr/>
          <p:nvPr>
            <p:custDataLst>
              <p:tags r:id="rId2"/>
            </p:custDataLst>
          </p:nvPr>
        </p:nvGrpSpPr>
        <p:grpSpPr>
          <a:xfrm>
            <a:off x="4552173" y="6057421"/>
            <a:ext cx="554078" cy="502740"/>
            <a:chOff x="3827611" y="1874480"/>
            <a:chExt cx="290830" cy="263883"/>
          </a:xfrm>
        </p:grpSpPr>
        <p:sp>
          <p:nvSpPr>
            <p:cNvPr id="180" name="任意多边形: 形状 179"/>
            <p:cNvSpPr/>
            <p:nvPr>
              <p:custDataLst>
                <p:tags r:id="rId3"/>
              </p:custDataLst>
            </p:nvPr>
          </p:nvSpPr>
          <p:spPr>
            <a:xfrm flipH="1">
              <a:off x="3827611" y="1874480"/>
              <a:ext cx="215900" cy="260350"/>
            </a:xfrm>
            <a:custGeom>
              <a:avLst/>
              <a:gdLst>
                <a:gd name="connsiteX0" fmla="*/ 187960 w 215900"/>
                <a:gd name="connsiteY0" fmla="*/ 165458 h 260350"/>
                <a:gd name="connsiteX1" fmla="*/ 135255 w 215900"/>
                <a:gd name="connsiteY1" fmla="*/ 86083 h 260350"/>
                <a:gd name="connsiteX2" fmla="*/ 127635 w 215900"/>
                <a:gd name="connsiteY2" fmla="*/ 82273 h 260350"/>
                <a:gd name="connsiteX3" fmla="*/ 69215 w 215900"/>
                <a:gd name="connsiteY3" fmla="*/ 13058 h 260350"/>
                <a:gd name="connsiteX4" fmla="*/ 18415 w 215900"/>
                <a:gd name="connsiteY4" fmla="*/ 7978 h 260350"/>
                <a:gd name="connsiteX5" fmla="*/ 3175 w 215900"/>
                <a:gd name="connsiteY5" fmla="*/ 16868 h 260350"/>
                <a:gd name="connsiteX6" fmla="*/ 3810 w 215900"/>
                <a:gd name="connsiteY6" fmla="*/ 16868 h 260350"/>
                <a:gd name="connsiteX7" fmla="*/ 8255 w 215900"/>
                <a:gd name="connsiteY7" fmla="*/ 14963 h 260350"/>
                <a:gd name="connsiteX8" fmla="*/ 8890 w 215900"/>
                <a:gd name="connsiteY8" fmla="*/ 14963 h 260350"/>
                <a:gd name="connsiteX9" fmla="*/ 13335 w 215900"/>
                <a:gd name="connsiteY9" fmla="*/ 13693 h 260350"/>
                <a:gd name="connsiteX10" fmla="*/ 15240 w 215900"/>
                <a:gd name="connsiteY10" fmla="*/ 13693 h 260350"/>
                <a:gd name="connsiteX11" fmla="*/ 19050 w 215900"/>
                <a:gd name="connsiteY11" fmla="*/ 13058 h 260350"/>
                <a:gd name="connsiteX12" fmla="*/ 20955 w 215900"/>
                <a:gd name="connsiteY12" fmla="*/ 13058 h 260350"/>
                <a:gd name="connsiteX13" fmla="*/ 25400 w 215900"/>
                <a:gd name="connsiteY13" fmla="*/ 13058 h 260350"/>
                <a:gd name="connsiteX14" fmla="*/ 26670 w 215900"/>
                <a:gd name="connsiteY14" fmla="*/ 13058 h 260350"/>
                <a:gd name="connsiteX15" fmla="*/ 32385 w 215900"/>
                <a:gd name="connsiteY15" fmla="*/ 13693 h 260350"/>
                <a:gd name="connsiteX16" fmla="*/ 34290 w 215900"/>
                <a:gd name="connsiteY16" fmla="*/ 14328 h 260350"/>
                <a:gd name="connsiteX17" fmla="*/ 38735 w 215900"/>
                <a:gd name="connsiteY17" fmla="*/ 15598 h 260350"/>
                <a:gd name="connsiteX18" fmla="*/ 40640 w 215900"/>
                <a:gd name="connsiteY18" fmla="*/ 16233 h 260350"/>
                <a:gd name="connsiteX19" fmla="*/ 45085 w 215900"/>
                <a:gd name="connsiteY19" fmla="*/ 18138 h 260350"/>
                <a:gd name="connsiteX20" fmla="*/ 46990 w 215900"/>
                <a:gd name="connsiteY20" fmla="*/ 18773 h 260350"/>
                <a:gd name="connsiteX21" fmla="*/ 53975 w 215900"/>
                <a:gd name="connsiteY21" fmla="*/ 21948 h 260350"/>
                <a:gd name="connsiteX22" fmla="*/ 112395 w 215900"/>
                <a:gd name="connsiteY22" fmla="*/ 91163 h 260350"/>
                <a:gd name="connsiteX23" fmla="*/ 120015 w 215900"/>
                <a:gd name="connsiteY23" fmla="*/ 94973 h 260350"/>
                <a:gd name="connsiteX24" fmla="*/ 172720 w 215900"/>
                <a:gd name="connsiteY24" fmla="*/ 174348 h 260350"/>
                <a:gd name="connsiteX25" fmla="*/ 200025 w 215900"/>
                <a:gd name="connsiteY25" fmla="*/ 235943 h 260350"/>
                <a:gd name="connsiteX26" fmla="*/ 200025 w 215900"/>
                <a:gd name="connsiteY26" fmla="*/ 241023 h 260350"/>
                <a:gd name="connsiteX27" fmla="*/ 200025 w 215900"/>
                <a:gd name="connsiteY27" fmla="*/ 242293 h 260350"/>
                <a:gd name="connsiteX28" fmla="*/ 199390 w 215900"/>
                <a:gd name="connsiteY28" fmla="*/ 245468 h 260350"/>
                <a:gd name="connsiteX29" fmla="*/ 198755 w 215900"/>
                <a:gd name="connsiteY29" fmla="*/ 246738 h 260350"/>
                <a:gd name="connsiteX30" fmla="*/ 198120 w 215900"/>
                <a:gd name="connsiteY30" fmla="*/ 249278 h 260350"/>
                <a:gd name="connsiteX31" fmla="*/ 197485 w 215900"/>
                <a:gd name="connsiteY31" fmla="*/ 250548 h 260350"/>
                <a:gd name="connsiteX32" fmla="*/ 196850 w 215900"/>
                <a:gd name="connsiteY32" fmla="*/ 252453 h 260350"/>
                <a:gd name="connsiteX33" fmla="*/ 196215 w 215900"/>
                <a:gd name="connsiteY33" fmla="*/ 253723 h 260350"/>
                <a:gd name="connsiteX34" fmla="*/ 194945 w 215900"/>
                <a:gd name="connsiteY34" fmla="*/ 255628 h 260350"/>
                <a:gd name="connsiteX35" fmla="*/ 194310 w 215900"/>
                <a:gd name="connsiteY35" fmla="*/ 256898 h 260350"/>
                <a:gd name="connsiteX36" fmla="*/ 193040 w 215900"/>
                <a:gd name="connsiteY36" fmla="*/ 258168 h 260350"/>
                <a:gd name="connsiteX37" fmla="*/ 191770 w 215900"/>
                <a:gd name="connsiteY37" fmla="*/ 259438 h 260350"/>
                <a:gd name="connsiteX38" fmla="*/ 190500 w 215900"/>
                <a:gd name="connsiteY38" fmla="*/ 260708 h 260350"/>
                <a:gd name="connsiteX39" fmla="*/ 189230 w 215900"/>
                <a:gd name="connsiteY39" fmla="*/ 261343 h 260350"/>
                <a:gd name="connsiteX40" fmla="*/ 187960 w 215900"/>
                <a:gd name="connsiteY40" fmla="*/ 262613 h 260350"/>
                <a:gd name="connsiteX41" fmla="*/ 203200 w 215900"/>
                <a:gd name="connsiteY41" fmla="*/ 253723 h 260350"/>
                <a:gd name="connsiteX42" fmla="*/ 215900 w 215900"/>
                <a:gd name="connsiteY42" fmla="*/ 226418 h 260350"/>
                <a:gd name="connsiteX43" fmla="*/ 187960 w 215900"/>
                <a:gd name="connsiteY43" fmla="*/ 16545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5900" h="260350">
                  <a:moveTo>
                    <a:pt x="187960" y="165458"/>
                  </a:moveTo>
                  <a:cubicBezTo>
                    <a:pt x="182880" y="134343"/>
                    <a:pt x="161290" y="101323"/>
                    <a:pt x="135255" y="86083"/>
                  </a:cubicBezTo>
                  <a:cubicBezTo>
                    <a:pt x="132715" y="84813"/>
                    <a:pt x="130175" y="83543"/>
                    <a:pt x="127635" y="82273"/>
                  </a:cubicBezTo>
                  <a:cubicBezTo>
                    <a:pt x="114935" y="53698"/>
                    <a:pt x="93345" y="27028"/>
                    <a:pt x="69215" y="13058"/>
                  </a:cubicBezTo>
                  <a:cubicBezTo>
                    <a:pt x="49530" y="1628"/>
                    <a:pt x="31750" y="358"/>
                    <a:pt x="18415" y="7978"/>
                  </a:cubicBezTo>
                  <a:lnTo>
                    <a:pt x="3175" y="16868"/>
                  </a:lnTo>
                  <a:cubicBezTo>
                    <a:pt x="3175" y="16868"/>
                    <a:pt x="3175" y="16868"/>
                    <a:pt x="3810" y="16868"/>
                  </a:cubicBezTo>
                  <a:cubicBezTo>
                    <a:pt x="5080" y="16233"/>
                    <a:pt x="6985" y="15598"/>
                    <a:pt x="8255" y="14963"/>
                  </a:cubicBezTo>
                  <a:cubicBezTo>
                    <a:pt x="8255" y="14963"/>
                    <a:pt x="8890" y="14963"/>
                    <a:pt x="8890" y="14963"/>
                  </a:cubicBezTo>
                  <a:cubicBezTo>
                    <a:pt x="10160" y="14328"/>
                    <a:pt x="11430" y="14328"/>
                    <a:pt x="13335" y="13693"/>
                  </a:cubicBezTo>
                  <a:cubicBezTo>
                    <a:pt x="13970" y="13693"/>
                    <a:pt x="14605" y="13693"/>
                    <a:pt x="15240" y="13693"/>
                  </a:cubicBezTo>
                  <a:cubicBezTo>
                    <a:pt x="16510" y="13693"/>
                    <a:pt x="17780" y="13058"/>
                    <a:pt x="19050" y="13058"/>
                  </a:cubicBezTo>
                  <a:cubicBezTo>
                    <a:pt x="19685" y="13058"/>
                    <a:pt x="20320" y="13058"/>
                    <a:pt x="20955" y="13058"/>
                  </a:cubicBezTo>
                  <a:cubicBezTo>
                    <a:pt x="22225" y="13058"/>
                    <a:pt x="24130" y="13058"/>
                    <a:pt x="25400" y="13058"/>
                  </a:cubicBezTo>
                  <a:cubicBezTo>
                    <a:pt x="26035" y="13058"/>
                    <a:pt x="26035" y="13058"/>
                    <a:pt x="26670" y="13058"/>
                  </a:cubicBezTo>
                  <a:cubicBezTo>
                    <a:pt x="28575" y="13058"/>
                    <a:pt x="30480" y="13693"/>
                    <a:pt x="32385" y="13693"/>
                  </a:cubicBezTo>
                  <a:cubicBezTo>
                    <a:pt x="33020" y="13693"/>
                    <a:pt x="33655" y="13693"/>
                    <a:pt x="34290" y="14328"/>
                  </a:cubicBezTo>
                  <a:cubicBezTo>
                    <a:pt x="35560" y="14963"/>
                    <a:pt x="37465" y="14963"/>
                    <a:pt x="38735" y="15598"/>
                  </a:cubicBezTo>
                  <a:cubicBezTo>
                    <a:pt x="39370" y="15598"/>
                    <a:pt x="40005" y="16233"/>
                    <a:pt x="40640" y="16233"/>
                  </a:cubicBezTo>
                  <a:cubicBezTo>
                    <a:pt x="41910" y="16868"/>
                    <a:pt x="43815" y="17503"/>
                    <a:pt x="45085" y="18138"/>
                  </a:cubicBezTo>
                  <a:cubicBezTo>
                    <a:pt x="45720" y="18138"/>
                    <a:pt x="46355" y="18773"/>
                    <a:pt x="46990" y="18773"/>
                  </a:cubicBezTo>
                  <a:cubicBezTo>
                    <a:pt x="48895" y="20043"/>
                    <a:pt x="51435" y="20678"/>
                    <a:pt x="53975" y="21948"/>
                  </a:cubicBezTo>
                  <a:cubicBezTo>
                    <a:pt x="78105" y="35918"/>
                    <a:pt x="99695" y="62588"/>
                    <a:pt x="112395" y="91163"/>
                  </a:cubicBezTo>
                  <a:cubicBezTo>
                    <a:pt x="114935" y="92433"/>
                    <a:pt x="117475" y="93703"/>
                    <a:pt x="120015" y="94973"/>
                  </a:cubicBezTo>
                  <a:cubicBezTo>
                    <a:pt x="146050" y="110213"/>
                    <a:pt x="167640" y="143233"/>
                    <a:pt x="172720" y="174348"/>
                  </a:cubicBezTo>
                  <a:cubicBezTo>
                    <a:pt x="188595" y="190858"/>
                    <a:pt x="200025" y="214988"/>
                    <a:pt x="200025" y="235943"/>
                  </a:cubicBezTo>
                  <a:cubicBezTo>
                    <a:pt x="200025" y="237848"/>
                    <a:pt x="200025" y="239118"/>
                    <a:pt x="200025" y="241023"/>
                  </a:cubicBezTo>
                  <a:cubicBezTo>
                    <a:pt x="200025" y="241658"/>
                    <a:pt x="200025" y="241658"/>
                    <a:pt x="200025" y="242293"/>
                  </a:cubicBezTo>
                  <a:cubicBezTo>
                    <a:pt x="200025" y="243563"/>
                    <a:pt x="200025" y="244198"/>
                    <a:pt x="199390" y="245468"/>
                  </a:cubicBezTo>
                  <a:cubicBezTo>
                    <a:pt x="199390" y="246103"/>
                    <a:pt x="199390" y="246738"/>
                    <a:pt x="198755" y="246738"/>
                  </a:cubicBezTo>
                  <a:cubicBezTo>
                    <a:pt x="198755" y="247373"/>
                    <a:pt x="198120" y="248643"/>
                    <a:pt x="198120" y="249278"/>
                  </a:cubicBezTo>
                  <a:cubicBezTo>
                    <a:pt x="198120" y="249913"/>
                    <a:pt x="197485" y="250548"/>
                    <a:pt x="197485" y="250548"/>
                  </a:cubicBezTo>
                  <a:cubicBezTo>
                    <a:pt x="197485" y="251183"/>
                    <a:pt x="196850" y="251818"/>
                    <a:pt x="196850" y="252453"/>
                  </a:cubicBezTo>
                  <a:cubicBezTo>
                    <a:pt x="196850" y="253088"/>
                    <a:pt x="196215" y="253088"/>
                    <a:pt x="196215" y="253723"/>
                  </a:cubicBezTo>
                  <a:cubicBezTo>
                    <a:pt x="195580" y="254358"/>
                    <a:pt x="195580" y="254993"/>
                    <a:pt x="194945" y="255628"/>
                  </a:cubicBezTo>
                  <a:cubicBezTo>
                    <a:pt x="194945" y="256263"/>
                    <a:pt x="194310" y="256263"/>
                    <a:pt x="194310" y="256898"/>
                  </a:cubicBezTo>
                  <a:cubicBezTo>
                    <a:pt x="193675" y="257533"/>
                    <a:pt x="193675" y="258168"/>
                    <a:pt x="193040" y="258168"/>
                  </a:cubicBezTo>
                  <a:cubicBezTo>
                    <a:pt x="192405" y="258803"/>
                    <a:pt x="192405" y="258803"/>
                    <a:pt x="191770" y="259438"/>
                  </a:cubicBezTo>
                  <a:cubicBezTo>
                    <a:pt x="191135" y="260073"/>
                    <a:pt x="191135" y="260073"/>
                    <a:pt x="190500" y="260708"/>
                  </a:cubicBezTo>
                  <a:cubicBezTo>
                    <a:pt x="189865" y="261343"/>
                    <a:pt x="189865" y="261343"/>
                    <a:pt x="189230" y="261343"/>
                  </a:cubicBezTo>
                  <a:cubicBezTo>
                    <a:pt x="188595" y="261978"/>
                    <a:pt x="188595" y="261978"/>
                    <a:pt x="187960" y="262613"/>
                  </a:cubicBezTo>
                  <a:lnTo>
                    <a:pt x="203200" y="253723"/>
                  </a:lnTo>
                  <a:cubicBezTo>
                    <a:pt x="210820" y="249278"/>
                    <a:pt x="215900" y="239753"/>
                    <a:pt x="215900" y="226418"/>
                  </a:cubicBezTo>
                  <a:cubicBezTo>
                    <a:pt x="215265" y="205463"/>
                    <a:pt x="203835" y="181333"/>
                    <a:pt x="187960" y="165458"/>
                  </a:cubicBezTo>
                  <a:close/>
                </a:path>
              </a:pathLst>
            </a:custGeom>
            <a:solidFill>
              <a:srgbClr val="C5F0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/>
            <p:cNvSpPr/>
            <p:nvPr>
              <p:custDataLst>
                <p:tags r:id="rId4"/>
              </p:custDataLst>
            </p:nvPr>
          </p:nvSpPr>
          <p:spPr>
            <a:xfrm flipH="1">
              <a:off x="3845391" y="1884363"/>
              <a:ext cx="273050" cy="254000"/>
            </a:xfrm>
            <a:custGeom>
              <a:avLst/>
              <a:gdLst>
                <a:gd name="connsiteX0" fmla="*/ 266064 w 273050"/>
                <a:gd name="connsiteY0" fmla="*/ 249555 h 254000"/>
                <a:gd name="connsiteX1" fmla="*/ 267335 w 273050"/>
                <a:gd name="connsiteY1" fmla="*/ 248285 h 254000"/>
                <a:gd name="connsiteX2" fmla="*/ 268605 w 273050"/>
                <a:gd name="connsiteY2" fmla="*/ 247015 h 254000"/>
                <a:gd name="connsiteX3" fmla="*/ 269239 w 273050"/>
                <a:gd name="connsiteY3" fmla="*/ 245745 h 254000"/>
                <a:gd name="connsiteX4" fmla="*/ 270510 w 273050"/>
                <a:gd name="connsiteY4" fmla="*/ 243840 h 254000"/>
                <a:gd name="connsiteX5" fmla="*/ 271145 w 273050"/>
                <a:gd name="connsiteY5" fmla="*/ 242570 h 254000"/>
                <a:gd name="connsiteX6" fmla="*/ 271780 w 273050"/>
                <a:gd name="connsiteY6" fmla="*/ 240665 h 254000"/>
                <a:gd name="connsiteX7" fmla="*/ 272414 w 273050"/>
                <a:gd name="connsiteY7" fmla="*/ 239395 h 254000"/>
                <a:gd name="connsiteX8" fmla="*/ 273050 w 273050"/>
                <a:gd name="connsiteY8" fmla="*/ 236855 h 254000"/>
                <a:gd name="connsiteX9" fmla="*/ 273685 w 273050"/>
                <a:gd name="connsiteY9" fmla="*/ 235585 h 254000"/>
                <a:gd name="connsiteX10" fmla="*/ 274320 w 273050"/>
                <a:gd name="connsiteY10" fmla="*/ 232410 h 254000"/>
                <a:gd name="connsiteX11" fmla="*/ 274320 w 273050"/>
                <a:gd name="connsiteY11" fmla="*/ 231140 h 254000"/>
                <a:gd name="connsiteX12" fmla="*/ 274320 w 273050"/>
                <a:gd name="connsiteY12" fmla="*/ 226060 h 254000"/>
                <a:gd name="connsiteX13" fmla="*/ 247014 w 273050"/>
                <a:gd name="connsiteY13" fmla="*/ 164465 h 254000"/>
                <a:gd name="connsiteX14" fmla="*/ 194310 w 273050"/>
                <a:gd name="connsiteY14" fmla="*/ 85090 h 254000"/>
                <a:gd name="connsiteX15" fmla="*/ 186689 w 273050"/>
                <a:gd name="connsiteY15" fmla="*/ 81280 h 254000"/>
                <a:gd name="connsiteX16" fmla="*/ 128270 w 273050"/>
                <a:gd name="connsiteY16" fmla="*/ 12065 h 254000"/>
                <a:gd name="connsiteX17" fmla="*/ 121285 w 273050"/>
                <a:gd name="connsiteY17" fmla="*/ 8890 h 254000"/>
                <a:gd name="connsiteX18" fmla="*/ 119380 w 273050"/>
                <a:gd name="connsiteY18" fmla="*/ 8255 h 254000"/>
                <a:gd name="connsiteX19" fmla="*/ 114935 w 273050"/>
                <a:gd name="connsiteY19" fmla="*/ 6350 h 254000"/>
                <a:gd name="connsiteX20" fmla="*/ 113030 w 273050"/>
                <a:gd name="connsiteY20" fmla="*/ 5715 h 254000"/>
                <a:gd name="connsiteX21" fmla="*/ 108585 w 273050"/>
                <a:gd name="connsiteY21" fmla="*/ 4445 h 254000"/>
                <a:gd name="connsiteX22" fmla="*/ 106680 w 273050"/>
                <a:gd name="connsiteY22" fmla="*/ 3810 h 254000"/>
                <a:gd name="connsiteX23" fmla="*/ 100964 w 273050"/>
                <a:gd name="connsiteY23" fmla="*/ 3175 h 254000"/>
                <a:gd name="connsiteX24" fmla="*/ 99695 w 273050"/>
                <a:gd name="connsiteY24" fmla="*/ 3175 h 254000"/>
                <a:gd name="connsiteX25" fmla="*/ 95250 w 273050"/>
                <a:gd name="connsiteY25" fmla="*/ 3175 h 254000"/>
                <a:gd name="connsiteX26" fmla="*/ 93345 w 273050"/>
                <a:gd name="connsiteY26" fmla="*/ 3175 h 254000"/>
                <a:gd name="connsiteX27" fmla="*/ 89535 w 273050"/>
                <a:gd name="connsiteY27" fmla="*/ 3810 h 254000"/>
                <a:gd name="connsiteX28" fmla="*/ 87630 w 273050"/>
                <a:gd name="connsiteY28" fmla="*/ 3810 h 254000"/>
                <a:gd name="connsiteX29" fmla="*/ 83185 w 273050"/>
                <a:gd name="connsiteY29" fmla="*/ 5080 h 254000"/>
                <a:gd name="connsiteX30" fmla="*/ 82550 w 273050"/>
                <a:gd name="connsiteY30" fmla="*/ 5080 h 254000"/>
                <a:gd name="connsiteX31" fmla="*/ 78105 w 273050"/>
                <a:gd name="connsiteY31" fmla="*/ 6985 h 254000"/>
                <a:gd name="connsiteX32" fmla="*/ 69214 w 273050"/>
                <a:gd name="connsiteY32" fmla="*/ 14605 h 254000"/>
                <a:gd name="connsiteX33" fmla="*/ 60960 w 273050"/>
                <a:gd name="connsiteY33" fmla="*/ 27940 h 254000"/>
                <a:gd name="connsiteX34" fmla="*/ 57150 w 273050"/>
                <a:gd name="connsiteY34" fmla="*/ 25400 h 254000"/>
                <a:gd name="connsiteX35" fmla="*/ 51435 w 273050"/>
                <a:gd name="connsiteY35" fmla="*/ 22225 h 254000"/>
                <a:gd name="connsiteX36" fmla="*/ 49530 w 273050"/>
                <a:gd name="connsiteY36" fmla="*/ 21590 h 254000"/>
                <a:gd name="connsiteX37" fmla="*/ 46355 w 273050"/>
                <a:gd name="connsiteY37" fmla="*/ 20320 h 254000"/>
                <a:gd name="connsiteX38" fmla="*/ 44450 w 273050"/>
                <a:gd name="connsiteY38" fmla="*/ 19685 h 254000"/>
                <a:gd name="connsiteX39" fmla="*/ 41275 w 273050"/>
                <a:gd name="connsiteY39" fmla="*/ 19050 h 254000"/>
                <a:gd name="connsiteX40" fmla="*/ 39370 w 273050"/>
                <a:gd name="connsiteY40" fmla="*/ 18415 h 254000"/>
                <a:gd name="connsiteX41" fmla="*/ 36195 w 273050"/>
                <a:gd name="connsiteY41" fmla="*/ 17780 h 254000"/>
                <a:gd name="connsiteX42" fmla="*/ 34289 w 273050"/>
                <a:gd name="connsiteY42" fmla="*/ 17780 h 254000"/>
                <a:gd name="connsiteX43" fmla="*/ 31750 w 273050"/>
                <a:gd name="connsiteY43" fmla="*/ 17780 h 254000"/>
                <a:gd name="connsiteX44" fmla="*/ 29845 w 273050"/>
                <a:gd name="connsiteY44" fmla="*/ 17780 h 254000"/>
                <a:gd name="connsiteX45" fmla="*/ 27305 w 273050"/>
                <a:gd name="connsiteY45" fmla="*/ 17780 h 254000"/>
                <a:gd name="connsiteX46" fmla="*/ 25400 w 273050"/>
                <a:gd name="connsiteY46" fmla="*/ 18415 h 254000"/>
                <a:gd name="connsiteX47" fmla="*/ 22860 w 273050"/>
                <a:gd name="connsiteY47" fmla="*/ 19050 h 254000"/>
                <a:gd name="connsiteX48" fmla="*/ 20955 w 273050"/>
                <a:gd name="connsiteY48" fmla="*/ 19685 h 254000"/>
                <a:gd name="connsiteX49" fmla="*/ 19050 w 273050"/>
                <a:gd name="connsiteY49" fmla="*/ 20955 h 254000"/>
                <a:gd name="connsiteX50" fmla="*/ 3175 w 273050"/>
                <a:gd name="connsiteY50" fmla="*/ 55880 h 254000"/>
                <a:gd name="connsiteX51" fmla="*/ 57150 w 273050"/>
                <a:gd name="connsiteY51" fmla="*/ 149225 h 254000"/>
                <a:gd name="connsiteX52" fmla="*/ 231775 w 273050"/>
                <a:gd name="connsiteY52" fmla="*/ 250190 h 254000"/>
                <a:gd name="connsiteX53" fmla="*/ 263525 w 273050"/>
                <a:gd name="connsiteY53" fmla="*/ 252095 h 254000"/>
                <a:gd name="connsiteX54" fmla="*/ 264795 w 273050"/>
                <a:gd name="connsiteY54" fmla="*/ 251460 h 254000"/>
                <a:gd name="connsiteX55" fmla="*/ 266064 w 273050"/>
                <a:gd name="connsiteY55" fmla="*/ 249555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3050" h="254000">
                  <a:moveTo>
                    <a:pt x="266064" y="249555"/>
                  </a:moveTo>
                  <a:cubicBezTo>
                    <a:pt x="266700" y="248920"/>
                    <a:pt x="266700" y="248920"/>
                    <a:pt x="267335" y="248285"/>
                  </a:cubicBezTo>
                  <a:cubicBezTo>
                    <a:pt x="267970" y="247650"/>
                    <a:pt x="267970" y="247015"/>
                    <a:pt x="268605" y="247015"/>
                  </a:cubicBezTo>
                  <a:cubicBezTo>
                    <a:pt x="268605" y="246380"/>
                    <a:pt x="269239" y="246380"/>
                    <a:pt x="269239" y="245745"/>
                  </a:cubicBezTo>
                  <a:cubicBezTo>
                    <a:pt x="269875" y="245110"/>
                    <a:pt x="269875" y="244475"/>
                    <a:pt x="270510" y="243840"/>
                  </a:cubicBezTo>
                  <a:cubicBezTo>
                    <a:pt x="270510" y="243205"/>
                    <a:pt x="271145" y="243205"/>
                    <a:pt x="271145" y="242570"/>
                  </a:cubicBezTo>
                  <a:cubicBezTo>
                    <a:pt x="271145" y="241935"/>
                    <a:pt x="271780" y="241300"/>
                    <a:pt x="271780" y="240665"/>
                  </a:cubicBezTo>
                  <a:cubicBezTo>
                    <a:pt x="271780" y="240030"/>
                    <a:pt x="272414" y="239395"/>
                    <a:pt x="272414" y="239395"/>
                  </a:cubicBezTo>
                  <a:cubicBezTo>
                    <a:pt x="272414" y="238760"/>
                    <a:pt x="273050" y="237490"/>
                    <a:pt x="273050" y="236855"/>
                  </a:cubicBezTo>
                  <a:cubicBezTo>
                    <a:pt x="273050" y="236220"/>
                    <a:pt x="273050" y="235585"/>
                    <a:pt x="273685" y="235585"/>
                  </a:cubicBezTo>
                  <a:cubicBezTo>
                    <a:pt x="273685" y="234315"/>
                    <a:pt x="274320" y="233680"/>
                    <a:pt x="274320" y="232410"/>
                  </a:cubicBezTo>
                  <a:cubicBezTo>
                    <a:pt x="274320" y="231775"/>
                    <a:pt x="274320" y="231775"/>
                    <a:pt x="274320" y="231140"/>
                  </a:cubicBezTo>
                  <a:cubicBezTo>
                    <a:pt x="274320" y="229870"/>
                    <a:pt x="274320" y="227965"/>
                    <a:pt x="274320" y="226060"/>
                  </a:cubicBezTo>
                  <a:cubicBezTo>
                    <a:pt x="274320" y="205105"/>
                    <a:pt x="262889" y="180975"/>
                    <a:pt x="247014" y="164465"/>
                  </a:cubicBezTo>
                  <a:cubicBezTo>
                    <a:pt x="241935" y="133350"/>
                    <a:pt x="220345" y="100330"/>
                    <a:pt x="194310" y="85090"/>
                  </a:cubicBezTo>
                  <a:cubicBezTo>
                    <a:pt x="191770" y="83820"/>
                    <a:pt x="189230" y="82550"/>
                    <a:pt x="186689" y="81280"/>
                  </a:cubicBezTo>
                  <a:cubicBezTo>
                    <a:pt x="173989" y="52705"/>
                    <a:pt x="152400" y="26035"/>
                    <a:pt x="128270" y="12065"/>
                  </a:cubicBezTo>
                  <a:cubicBezTo>
                    <a:pt x="125730" y="10795"/>
                    <a:pt x="123825" y="9525"/>
                    <a:pt x="121285" y="8890"/>
                  </a:cubicBezTo>
                  <a:cubicBezTo>
                    <a:pt x="120650" y="8255"/>
                    <a:pt x="120014" y="8255"/>
                    <a:pt x="119380" y="8255"/>
                  </a:cubicBezTo>
                  <a:cubicBezTo>
                    <a:pt x="118110" y="7620"/>
                    <a:pt x="116205" y="6985"/>
                    <a:pt x="114935" y="6350"/>
                  </a:cubicBezTo>
                  <a:cubicBezTo>
                    <a:pt x="114300" y="6350"/>
                    <a:pt x="113664" y="5715"/>
                    <a:pt x="113030" y="5715"/>
                  </a:cubicBezTo>
                  <a:cubicBezTo>
                    <a:pt x="111760" y="5080"/>
                    <a:pt x="109855" y="5080"/>
                    <a:pt x="108585" y="4445"/>
                  </a:cubicBezTo>
                  <a:cubicBezTo>
                    <a:pt x="107950" y="4445"/>
                    <a:pt x="107314" y="4445"/>
                    <a:pt x="106680" y="3810"/>
                  </a:cubicBezTo>
                  <a:cubicBezTo>
                    <a:pt x="104775" y="3175"/>
                    <a:pt x="102870" y="3175"/>
                    <a:pt x="100964" y="3175"/>
                  </a:cubicBezTo>
                  <a:cubicBezTo>
                    <a:pt x="100330" y="3175"/>
                    <a:pt x="100330" y="3175"/>
                    <a:pt x="99695" y="3175"/>
                  </a:cubicBezTo>
                  <a:cubicBezTo>
                    <a:pt x="98425" y="3175"/>
                    <a:pt x="96520" y="3175"/>
                    <a:pt x="95250" y="3175"/>
                  </a:cubicBezTo>
                  <a:cubicBezTo>
                    <a:pt x="94614" y="3175"/>
                    <a:pt x="93980" y="3175"/>
                    <a:pt x="93345" y="3175"/>
                  </a:cubicBezTo>
                  <a:cubicBezTo>
                    <a:pt x="92075" y="3175"/>
                    <a:pt x="90805" y="3175"/>
                    <a:pt x="89535" y="3810"/>
                  </a:cubicBezTo>
                  <a:cubicBezTo>
                    <a:pt x="88900" y="3810"/>
                    <a:pt x="88264" y="3810"/>
                    <a:pt x="87630" y="3810"/>
                  </a:cubicBezTo>
                  <a:cubicBezTo>
                    <a:pt x="86360" y="4445"/>
                    <a:pt x="84455" y="4445"/>
                    <a:pt x="83185" y="5080"/>
                  </a:cubicBezTo>
                  <a:cubicBezTo>
                    <a:pt x="83185" y="5080"/>
                    <a:pt x="82550" y="5080"/>
                    <a:pt x="82550" y="5080"/>
                  </a:cubicBezTo>
                  <a:cubicBezTo>
                    <a:pt x="80645" y="5715"/>
                    <a:pt x="79375" y="6350"/>
                    <a:pt x="78105" y="6985"/>
                  </a:cubicBezTo>
                  <a:cubicBezTo>
                    <a:pt x="74930" y="8890"/>
                    <a:pt x="71755" y="11430"/>
                    <a:pt x="69214" y="14605"/>
                  </a:cubicBezTo>
                  <a:cubicBezTo>
                    <a:pt x="66039" y="18415"/>
                    <a:pt x="63500" y="22860"/>
                    <a:pt x="60960" y="27940"/>
                  </a:cubicBezTo>
                  <a:cubicBezTo>
                    <a:pt x="59689" y="27305"/>
                    <a:pt x="58420" y="26035"/>
                    <a:pt x="57150" y="25400"/>
                  </a:cubicBezTo>
                  <a:cubicBezTo>
                    <a:pt x="55245" y="24130"/>
                    <a:pt x="53339" y="23495"/>
                    <a:pt x="51435" y="22225"/>
                  </a:cubicBezTo>
                  <a:cubicBezTo>
                    <a:pt x="50800" y="22225"/>
                    <a:pt x="50164" y="21590"/>
                    <a:pt x="49530" y="21590"/>
                  </a:cubicBezTo>
                  <a:cubicBezTo>
                    <a:pt x="48260" y="20955"/>
                    <a:pt x="46989" y="20320"/>
                    <a:pt x="46355" y="20320"/>
                  </a:cubicBezTo>
                  <a:cubicBezTo>
                    <a:pt x="45720" y="20320"/>
                    <a:pt x="45085" y="19685"/>
                    <a:pt x="44450" y="19685"/>
                  </a:cubicBezTo>
                  <a:cubicBezTo>
                    <a:pt x="43180" y="19685"/>
                    <a:pt x="42545" y="19050"/>
                    <a:pt x="41275" y="19050"/>
                  </a:cubicBezTo>
                  <a:cubicBezTo>
                    <a:pt x="40639" y="19050"/>
                    <a:pt x="40005" y="19050"/>
                    <a:pt x="39370" y="18415"/>
                  </a:cubicBezTo>
                  <a:cubicBezTo>
                    <a:pt x="38100" y="18415"/>
                    <a:pt x="37464" y="17780"/>
                    <a:pt x="36195" y="17780"/>
                  </a:cubicBezTo>
                  <a:cubicBezTo>
                    <a:pt x="35560" y="17780"/>
                    <a:pt x="34925" y="17780"/>
                    <a:pt x="34289" y="17780"/>
                  </a:cubicBezTo>
                  <a:cubicBezTo>
                    <a:pt x="33655" y="17780"/>
                    <a:pt x="32385" y="17780"/>
                    <a:pt x="31750" y="17780"/>
                  </a:cubicBezTo>
                  <a:cubicBezTo>
                    <a:pt x="31114" y="17780"/>
                    <a:pt x="30480" y="17780"/>
                    <a:pt x="29845" y="17780"/>
                  </a:cubicBezTo>
                  <a:cubicBezTo>
                    <a:pt x="29210" y="17780"/>
                    <a:pt x="27939" y="17780"/>
                    <a:pt x="27305" y="17780"/>
                  </a:cubicBezTo>
                  <a:cubicBezTo>
                    <a:pt x="26670" y="17780"/>
                    <a:pt x="26035" y="18415"/>
                    <a:pt x="25400" y="18415"/>
                  </a:cubicBezTo>
                  <a:cubicBezTo>
                    <a:pt x="24764" y="18415"/>
                    <a:pt x="24130" y="19050"/>
                    <a:pt x="22860" y="19050"/>
                  </a:cubicBezTo>
                  <a:cubicBezTo>
                    <a:pt x="22225" y="19050"/>
                    <a:pt x="21589" y="19685"/>
                    <a:pt x="20955" y="19685"/>
                  </a:cubicBezTo>
                  <a:cubicBezTo>
                    <a:pt x="20320" y="19685"/>
                    <a:pt x="19685" y="20320"/>
                    <a:pt x="19050" y="20955"/>
                  </a:cubicBezTo>
                  <a:cubicBezTo>
                    <a:pt x="9525" y="26670"/>
                    <a:pt x="3175" y="38735"/>
                    <a:pt x="3175" y="55880"/>
                  </a:cubicBezTo>
                  <a:cubicBezTo>
                    <a:pt x="3175" y="90170"/>
                    <a:pt x="27305" y="131445"/>
                    <a:pt x="57150" y="149225"/>
                  </a:cubicBezTo>
                  <a:lnTo>
                    <a:pt x="231775" y="250190"/>
                  </a:lnTo>
                  <a:cubicBezTo>
                    <a:pt x="244475" y="257175"/>
                    <a:pt x="255905" y="257810"/>
                    <a:pt x="263525" y="252095"/>
                  </a:cubicBezTo>
                  <a:cubicBezTo>
                    <a:pt x="264160" y="252095"/>
                    <a:pt x="264160" y="251460"/>
                    <a:pt x="264795" y="251460"/>
                  </a:cubicBezTo>
                  <a:cubicBezTo>
                    <a:pt x="265430" y="250825"/>
                    <a:pt x="265430" y="250190"/>
                    <a:pt x="266064" y="249555"/>
                  </a:cubicBezTo>
                  <a:close/>
                </a:path>
              </a:pathLst>
            </a:custGeom>
            <a:solidFill>
              <a:srgbClr val="69D8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678000" y="925092"/>
            <a:ext cx="10836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>
            <p:custDataLst>
              <p:tags r:id="rId6"/>
            </p:custDataLst>
          </p:nvPr>
        </p:nvGrpSpPr>
        <p:grpSpPr>
          <a:xfrm>
            <a:off x="219948" y="86432"/>
            <a:ext cx="641350" cy="586627"/>
            <a:chOff x="3161814" y="386194"/>
            <a:chExt cx="641350" cy="586627"/>
          </a:xfrm>
        </p:grpSpPr>
        <p:sp>
          <p:nvSpPr>
            <p:cNvPr id="9" name="任意多边形: 形状 8"/>
            <p:cNvSpPr/>
            <p:nvPr>
              <p:custDataLst>
                <p:tags r:id="rId7"/>
              </p:custDataLst>
            </p:nvPr>
          </p:nvSpPr>
          <p:spPr>
            <a:xfrm flipH="1">
              <a:off x="3161814" y="386194"/>
              <a:ext cx="476250" cy="577850"/>
            </a:xfrm>
            <a:custGeom>
              <a:avLst/>
              <a:gdLst>
                <a:gd name="connsiteX0" fmla="*/ 413068 w 476250"/>
                <a:gd name="connsiteY0" fmla="*/ 361519 h 577850"/>
                <a:gd name="connsiteX1" fmla="*/ 297498 w 476250"/>
                <a:gd name="connsiteY1" fmla="*/ 186894 h 577850"/>
                <a:gd name="connsiteX2" fmla="*/ 279718 w 476250"/>
                <a:gd name="connsiteY2" fmla="*/ 178639 h 577850"/>
                <a:gd name="connsiteX3" fmla="*/ 150813 w 476250"/>
                <a:gd name="connsiteY3" fmla="*/ 26239 h 577850"/>
                <a:gd name="connsiteX4" fmla="*/ 39053 w 476250"/>
                <a:gd name="connsiteY4" fmla="*/ 15444 h 577850"/>
                <a:gd name="connsiteX5" fmla="*/ 4763 w 476250"/>
                <a:gd name="connsiteY5" fmla="*/ 35129 h 577850"/>
                <a:gd name="connsiteX6" fmla="*/ 5398 w 476250"/>
                <a:gd name="connsiteY6" fmla="*/ 34494 h 577850"/>
                <a:gd name="connsiteX7" fmla="*/ 15558 w 476250"/>
                <a:gd name="connsiteY7" fmla="*/ 29414 h 577850"/>
                <a:gd name="connsiteX8" fmla="*/ 17463 w 476250"/>
                <a:gd name="connsiteY8" fmla="*/ 28779 h 577850"/>
                <a:gd name="connsiteX9" fmla="*/ 26988 w 476250"/>
                <a:gd name="connsiteY9" fmla="*/ 26239 h 577850"/>
                <a:gd name="connsiteX10" fmla="*/ 30798 w 476250"/>
                <a:gd name="connsiteY10" fmla="*/ 25604 h 577850"/>
                <a:gd name="connsiteX11" fmla="*/ 39053 w 476250"/>
                <a:gd name="connsiteY11" fmla="*/ 24334 h 577850"/>
                <a:gd name="connsiteX12" fmla="*/ 42863 w 476250"/>
                <a:gd name="connsiteY12" fmla="*/ 24334 h 577850"/>
                <a:gd name="connsiteX13" fmla="*/ 53023 w 476250"/>
                <a:gd name="connsiteY13" fmla="*/ 24334 h 577850"/>
                <a:gd name="connsiteX14" fmla="*/ 55563 w 476250"/>
                <a:gd name="connsiteY14" fmla="*/ 24334 h 577850"/>
                <a:gd name="connsiteX15" fmla="*/ 68898 w 476250"/>
                <a:gd name="connsiteY15" fmla="*/ 26239 h 577850"/>
                <a:gd name="connsiteX16" fmla="*/ 72708 w 476250"/>
                <a:gd name="connsiteY16" fmla="*/ 26874 h 577850"/>
                <a:gd name="connsiteX17" fmla="*/ 82868 w 476250"/>
                <a:gd name="connsiteY17" fmla="*/ 30049 h 577850"/>
                <a:gd name="connsiteX18" fmla="*/ 87313 w 476250"/>
                <a:gd name="connsiteY18" fmla="*/ 31954 h 577850"/>
                <a:gd name="connsiteX19" fmla="*/ 97473 w 476250"/>
                <a:gd name="connsiteY19" fmla="*/ 35764 h 577850"/>
                <a:gd name="connsiteX20" fmla="*/ 101918 w 476250"/>
                <a:gd name="connsiteY20" fmla="*/ 37669 h 577850"/>
                <a:gd name="connsiteX21" fmla="*/ 116523 w 476250"/>
                <a:gd name="connsiteY21" fmla="*/ 45289 h 577850"/>
                <a:gd name="connsiteX22" fmla="*/ 245428 w 476250"/>
                <a:gd name="connsiteY22" fmla="*/ 197689 h 577850"/>
                <a:gd name="connsiteX23" fmla="*/ 263208 w 476250"/>
                <a:gd name="connsiteY23" fmla="*/ 205944 h 577850"/>
                <a:gd name="connsiteX24" fmla="*/ 378778 w 476250"/>
                <a:gd name="connsiteY24" fmla="*/ 380569 h 577850"/>
                <a:gd name="connsiteX25" fmla="*/ 438468 w 476250"/>
                <a:gd name="connsiteY25" fmla="*/ 515824 h 577850"/>
                <a:gd name="connsiteX26" fmla="*/ 437833 w 476250"/>
                <a:gd name="connsiteY26" fmla="*/ 526619 h 577850"/>
                <a:gd name="connsiteX27" fmla="*/ 437198 w 476250"/>
                <a:gd name="connsiteY27" fmla="*/ 529794 h 577850"/>
                <a:gd name="connsiteX28" fmla="*/ 435928 w 476250"/>
                <a:gd name="connsiteY28" fmla="*/ 536779 h 577850"/>
                <a:gd name="connsiteX29" fmla="*/ 435293 w 476250"/>
                <a:gd name="connsiteY29" fmla="*/ 539954 h 577850"/>
                <a:gd name="connsiteX30" fmla="*/ 434023 w 476250"/>
                <a:gd name="connsiteY30" fmla="*/ 545669 h 577850"/>
                <a:gd name="connsiteX31" fmla="*/ 432753 w 476250"/>
                <a:gd name="connsiteY31" fmla="*/ 548844 h 577850"/>
                <a:gd name="connsiteX32" fmla="*/ 430848 w 476250"/>
                <a:gd name="connsiteY32" fmla="*/ 553289 h 577850"/>
                <a:gd name="connsiteX33" fmla="*/ 428943 w 476250"/>
                <a:gd name="connsiteY33" fmla="*/ 556464 h 577850"/>
                <a:gd name="connsiteX34" fmla="*/ 426403 w 476250"/>
                <a:gd name="connsiteY34" fmla="*/ 560274 h 577850"/>
                <a:gd name="connsiteX35" fmla="*/ 424498 w 476250"/>
                <a:gd name="connsiteY35" fmla="*/ 562814 h 577850"/>
                <a:gd name="connsiteX36" fmla="*/ 421958 w 476250"/>
                <a:gd name="connsiteY36" fmla="*/ 565989 h 577850"/>
                <a:gd name="connsiteX37" fmla="*/ 419418 w 476250"/>
                <a:gd name="connsiteY37" fmla="*/ 568529 h 577850"/>
                <a:gd name="connsiteX38" fmla="*/ 416243 w 476250"/>
                <a:gd name="connsiteY38" fmla="*/ 571069 h 577850"/>
                <a:gd name="connsiteX39" fmla="*/ 413703 w 476250"/>
                <a:gd name="connsiteY39" fmla="*/ 572974 h 577850"/>
                <a:gd name="connsiteX40" fmla="*/ 410528 w 476250"/>
                <a:gd name="connsiteY40" fmla="*/ 574879 h 577850"/>
                <a:gd name="connsiteX41" fmla="*/ 444818 w 476250"/>
                <a:gd name="connsiteY41" fmla="*/ 555194 h 577850"/>
                <a:gd name="connsiteX42" fmla="*/ 472123 w 476250"/>
                <a:gd name="connsiteY42" fmla="*/ 494869 h 577850"/>
                <a:gd name="connsiteX43" fmla="*/ 413068 w 476250"/>
                <a:gd name="connsiteY43" fmla="*/ 361519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6250" h="577850">
                  <a:moveTo>
                    <a:pt x="413068" y="361519"/>
                  </a:moveTo>
                  <a:cubicBezTo>
                    <a:pt x="401638" y="293574"/>
                    <a:pt x="354013" y="219279"/>
                    <a:pt x="297498" y="186894"/>
                  </a:cubicBezTo>
                  <a:cubicBezTo>
                    <a:pt x="291783" y="183719"/>
                    <a:pt x="285433" y="180544"/>
                    <a:pt x="279718" y="178639"/>
                  </a:cubicBezTo>
                  <a:cubicBezTo>
                    <a:pt x="251778" y="115139"/>
                    <a:pt x="204153" y="57354"/>
                    <a:pt x="150813" y="26239"/>
                  </a:cubicBezTo>
                  <a:cubicBezTo>
                    <a:pt x="106998" y="839"/>
                    <a:pt x="67628" y="-1066"/>
                    <a:pt x="39053" y="15444"/>
                  </a:cubicBezTo>
                  <a:lnTo>
                    <a:pt x="4763" y="35129"/>
                  </a:lnTo>
                  <a:cubicBezTo>
                    <a:pt x="4763" y="35129"/>
                    <a:pt x="5398" y="35129"/>
                    <a:pt x="5398" y="34494"/>
                  </a:cubicBezTo>
                  <a:cubicBezTo>
                    <a:pt x="8573" y="32589"/>
                    <a:pt x="11748" y="31319"/>
                    <a:pt x="15558" y="29414"/>
                  </a:cubicBezTo>
                  <a:cubicBezTo>
                    <a:pt x="16193" y="29414"/>
                    <a:pt x="16828" y="28779"/>
                    <a:pt x="17463" y="28779"/>
                  </a:cubicBezTo>
                  <a:cubicBezTo>
                    <a:pt x="20638" y="27509"/>
                    <a:pt x="23813" y="26874"/>
                    <a:pt x="26988" y="26239"/>
                  </a:cubicBezTo>
                  <a:cubicBezTo>
                    <a:pt x="28258" y="26239"/>
                    <a:pt x="29528" y="25604"/>
                    <a:pt x="30798" y="25604"/>
                  </a:cubicBezTo>
                  <a:cubicBezTo>
                    <a:pt x="33338" y="24969"/>
                    <a:pt x="36513" y="24969"/>
                    <a:pt x="39053" y="24334"/>
                  </a:cubicBezTo>
                  <a:cubicBezTo>
                    <a:pt x="40323" y="24334"/>
                    <a:pt x="41593" y="24334"/>
                    <a:pt x="42863" y="24334"/>
                  </a:cubicBezTo>
                  <a:cubicBezTo>
                    <a:pt x="46038" y="24334"/>
                    <a:pt x="49213" y="24334"/>
                    <a:pt x="53023" y="24334"/>
                  </a:cubicBezTo>
                  <a:cubicBezTo>
                    <a:pt x="53658" y="24334"/>
                    <a:pt x="54928" y="24334"/>
                    <a:pt x="55563" y="24334"/>
                  </a:cubicBezTo>
                  <a:cubicBezTo>
                    <a:pt x="60008" y="24969"/>
                    <a:pt x="64453" y="25604"/>
                    <a:pt x="68898" y="26239"/>
                  </a:cubicBezTo>
                  <a:cubicBezTo>
                    <a:pt x="70168" y="26239"/>
                    <a:pt x="71438" y="26874"/>
                    <a:pt x="72708" y="26874"/>
                  </a:cubicBezTo>
                  <a:cubicBezTo>
                    <a:pt x="75883" y="27509"/>
                    <a:pt x="79693" y="28779"/>
                    <a:pt x="82868" y="30049"/>
                  </a:cubicBezTo>
                  <a:cubicBezTo>
                    <a:pt x="84138" y="30684"/>
                    <a:pt x="86043" y="31319"/>
                    <a:pt x="87313" y="31954"/>
                  </a:cubicBezTo>
                  <a:cubicBezTo>
                    <a:pt x="90488" y="33224"/>
                    <a:pt x="94298" y="34494"/>
                    <a:pt x="97473" y="35764"/>
                  </a:cubicBezTo>
                  <a:cubicBezTo>
                    <a:pt x="98743" y="36399"/>
                    <a:pt x="100648" y="37034"/>
                    <a:pt x="101918" y="37669"/>
                  </a:cubicBezTo>
                  <a:cubicBezTo>
                    <a:pt x="106998" y="40209"/>
                    <a:pt x="111443" y="42749"/>
                    <a:pt x="116523" y="45289"/>
                  </a:cubicBezTo>
                  <a:cubicBezTo>
                    <a:pt x="169863" y="76404"/>
                    <a:pt x="217488" y="134189"/>
                    <a:pt x="245428" y="197689"/>
                  </a:cubicBezTo>
                  <a:cubicBezTo>
                    <a:pt x="251143" y="200229"/>
                    <a:pt x="256858" y="202769"/>
                    <a:pt x="263208" y="205944"/>
                  </a:cubicBezTo>
                  <a:cubicBezTo>
                    <a:pt x="320358" y="238964"/>
                    <a:pt x="367983" y="312624"/>
                    <a:pt x="378778" y="380569"/>
                  </a:cubicBezTo>
                  <a:cubicBezTo>
                    <a:pt x="413703" y="416764"/>
                    <a:pt x="438468" y="470104"/>
                    <a:pt x="438468" y="515824"/>
                  </a:cubicBezTo>
                  <a:cubicBezTo>
                    <a:pt x="438468" y="519634"/>
                    <a:pt x="438468" y="522809"/>
                    <a:pt x="437833" y="526619"/>
                  </a:cubicBezTo>
                  <a:cubicBezTo>
                    <a:pt x="437833" y="527889"/>
                    <a:pt x="437198" y="528524"/>
                    <a:pt x="437198" y="529794"/>
                  </a:cubicBezTo>
                  <a:cubicBezTo>
                    <a:pt x="437198" y="532334"/>
                    <a:pt x="436563" y="534239"/>
                    <a:pt x="435928" y="536779"/>
                  </a:cubicBezTo>
                  <a:cubicBezTo>
                    <a:pt x="435928" y="538049"/>
                    <a:pt x="435293" y="539319"/>
                    <a:pt x="435293" y="539954"/>
                  </a:cubicBezTo>
                  <a:cubicBezTo>
                    <a:pt x="434658" y="541859"/>
                    <a:pt x="434658" y="543764"/>
                    <a:pt x="434023" y="545669"/>
                  </a:cubicBezTo>
                  <a:cubicBezTo>
                    <a:pt x="433388" y="546939"/>
                    <a:pt x="433388" y="548209"/>
                    <a:pt x="432753" y="548844"/>
                  </a:cubicBezTo>
                  <a:cubicBezTo>
                    <a:pt x="432118" y="550114"/>
                    <a:pt x="431483" y="552019"/>
                    <a:pt x="430848" y="553289"/>
                  </a:cubicBezTo>
                  <a:cubicBezTo>
                    <a:pt x="430213" y="554559"/>
                    <a:pt x="429578" y="555194"/>
                    <a:pt x="428943" y="556464"/>
                  </a:cubicBezTo>
                  <a:cubicBezTo>
                    <a:pt x="428308" y="557734"/>
                    <a:pt x="427673" y="559004"/>
                    <a:pt x="426403" y="560274"/>
                  </a:cubicBezTo>
                  <a:cubicBezTo>
                    <a:pt x="425768" y="561544"/>
                    <a:pt x="425133" y="562179"/>
                    <a:pt x="424498" y="562814"/>
                  </a:cubicBezTo>
                  <a:cubicBezTo>
                    <a:pt x="423863" y="564084"/>
                    <a:pt x="422593" y="565354"/>
                    <a:pt x="421958" y="565989"/>
                  </a:cubicBezTo>
                  <a:cubicBezTo>
                    <a:pt x="421323" y="566624"/>
                    <a:pt x="420053" y="567259"/>
                    <a:pt x="419418" y="568529"/>
                  </a:cubicBezTo>
                  <a:cubicBezTo>
                    <a:pt x="418148" y="569799"/>
                    <a:pt x="417513" y="570434"/>
                    <a:pt x="416243" y="571069"/>
                  </a:cubicBezTo>
                  <a:cubicBezTo>
                    <a:pt x="415608" y="571704"/>
                    <a:pt x="414338" y="572339"/>
                    <a:pt x="413703" y="572974"/>
                  </a:cubicBezTo>
                  <a:cubicBezTo>
                    <a:pt x="412433" y="573609"/>
                    <a:pt x="411798" y="574244"/>
                    <a:pt x="410528" y="574879"/>
                  </a:cubicBezTo>
                  <a:lnTo>
                    <a:pt x="444818" y="555194"/>
                  </a:lnTo>
                  <a:cubicBezTo>
                    <a:pt x="461963" y="545669"/>
                    <a:pt x="472123" y="524714"/>
                    <a:pt x="472123" y="494869"/>
                  </a:cubicBezTo>
                  <a:cubicBezTo>
                    <a:pt x="472758" y="451054"/>
                    <a:pt x="447993" y="397714"/>
                    <a:pt x="413068" y="361519"/>
                  </a:cubicBezTo>
                  <a:close/>
                </a:path>
              </a:pathLst>
            </a:custGeom>
            <a:solidFill>
              <a:srgbClr val="69D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8"/>
              </p:custDataLst>
            </p:nvPr>
          </p:nvSpPr>
          <p:spPr>
            <a:xfrm flipH="1">
              <a:off x="3199914" y="407671"/>
              <a:ext cx="603250" cy="565150"/>
            </a:xfrm>
            <a:custGeom>
              <a:avLst/>
              <a:gdLst>
                <a:gd name="connsiteX0" fmla="*/ 584518 w 603250"/>
                <a:gd name="connsiteY0" fmla="*/ 548958 h 565150"/>
                <a:gd name="connsiteX1" fmla="*/ 587058 w 603250"/>
                <a:gd name="connsiteY1" fmla="*/ 546418 h 565150"/>
                <a:gd name="connsiteX2" fmla="*/ 589598 w 603250"/>
                <a:gd name="connsiteY2" fmla="*/ 543243 h 565150"/>
                <a:gd name="connsiteX3" fmla="*/ 591503 w 603250"/>
                <a:gd name="connsiteY3" fmla="*/ 540703 h 565150"/>
                <a:gd name="connsiteX4" fmla="*/ 594043 w 603250"/>
                <a:gd name="connsiteY4" fmla="*/ 536893 h 565150"/>
                <a:gd name="connsiteX5" fmla="*/ 595948 w 603250"/>
                <a:gd name="connsiteY5" fmla="*/ 533718 h 565150"/>
                <a:gd name="connsiteX6" fmla="*/ 597853 w 603250"/>
                <a:gd name="connsiteY6" fmla="*/ 529273 h 565150"/>
                <a:gd name="connsiteX7" fmla="*/ 599123 w 603250"/>
                <a:gd name="connsiteY7" fmla="*/ 526098 h 565150"/>
                <a:gd name="connsiteX8" fmla="*/ 600393 w 603250"/>
                <a:gd name="connsiteY8" fmla="*/ 520383 h 565150"/>
                <a:gd name="connsiteX9" fmla="*/ 601028 w 603250"/>
                <a:gd name="connsiteY9" fmla="*/ 517208 h 565150"/>
                <a:gd name="connsiteX10" fmla="*/ 602298 w 603250"/>
                <a:gd name="connsiteY10" fmla="*/ 510223 h 565150"/>
                <a:gd name="connsiteX11" fmla="*/ 602933 w 603250"/>
                <a:gd name="connsiteY11" fmla="*/ 507048 h 565150"/>
                <a:gd name="connsiteX12" fmla="*/ 603568 w 603250"/>
                <a:gd name="connsiteY12" fmla="*/ 496253 h 565150"/>
                <a:gd name="connsiteX13" fmla="*/ 543878 w 603250"/>
                <a:gd name="connsiteY13" fmla="*/ 360998 h 565150"/>
                <a:gd name="connsiteX14" fmla="*/ 428308 w 603250"/>
                <a:gd name="connsiteY14" fmla="*/ 186372 h 565150"/>
                <a:gd name="connsiteX15" fmla="*/ 410528 w 603250"/>
                <a:gd name="connsiteY15" fmla="*/ 178117 h 565150"/>
                <a:gd name="connsiteX16" fmla="*/ 281623 w 603250"/>
                <a:gd name="connsiteY16" fmla="*/ 25717 h 565150"/>
                <a:gd name="connsiteX17" fmla="*/ 267018 w 603250"/>
                <a:gd name="connsiteY17" fmla="*/ 18097 h 565150"/>
                <a:gd name="connsiteX18" fmla="*/ 262573 w 603250"/>
                <a:gd name="connsiteY18" fmla="*/ 16192 h 565150"/>
                <a:gd name="connsiteX19" fmla="*/ 252413 w 603250"/>
                <a:gd name="connsiteY19" fmla="*/ 12382 h 565150"/>
                <a:gd name="connsiteX20" fmla="*/ 247968 w 603250"/>
                <a:gd name="connsiteY20" fmla="*/ 10478 h 565150"/>
                <a:gd name="connsiteX21" fmla="*/ 237808 w 603250"/>
                <a:gd name="connsiteY21" fmla="*/ 7303 h 565150"/>
                <a:gd name="connsiteX22" fmla="*/ 233998 w 603250"/>
                <a:gd name="connsiteY22" fmla="*/ 6667 h 565150"/>
                <a:gd name="connsiteX23" fmla="*/ 220663 w 603250"/>
                <a:gd name="connsiteY23" fmla="*/ 4763 h 565150"/>
                <a:gd name="connsiteX24" fmla="*/ 218123 w 603250"/>
                <a:gd name="connsiteY24" fmla="*/ 4763 h 565150"/>
                <a:gd name="connsiteX25" fmla="*/ 207963 w 603250"/>
                <a:gd name="connsiteY25" fmla="*/ 4763 h 565150"/>
                <a:gd name="connsiteX26" fmla="*/ 204153 w 603250"/>
                <a:gd name="connsiteY26" fmla="*/ 4763 h 565150"/>
                <a:gd name="connsiteX27" fmla="*/ 195898 w 603250"/>
                <a:gd name="connsiteY27" fmla="*/ 6032 h 565150"/>
                <a:gd name="connsiteX28" fmla="*/ 192088 w 603250"/>
                <a:gd name="connsiteY28" fmla="*/ 6667 h 565150"/>
                <a:gd name="connsiteX29" fmla="*/ 182563 w 603250"/>
                <a:gd name="connsiteY29" fmla="*/ 9207 h 565150"/>
                <a:gd name="connsiteX30" fmla="*/ 180658 w 603250"/>
                <a:gd name="connsiteY30" fmla="*/ 9842 h 565150"/>
                <a:gd name="connsiteX31" fmla="*/ 170498 w 603250"/>
                <a:gd name="connsiteY31" fmla="*/ 14922 h 565150"/>
                <a:gd name="connsiteX32" fmla="*/ 150178 w 603250"/>
                <a:gd name="connsiteY32" fmla="*/ 31433 h 565150"/>
                <a:gd name="connsiteX33" fmla="*/ 132398 w 603250"/>
                <a:gd name="connsiteY33" fmla="*/ 61278 h 565150"/>
                <a:gd name="connsiteX34" fmla="*/ 123508 w 603250"/>
                <a:gd name="connsiteY34" fmla="*/ 55562 h 565150"/>
                <a:gd name="connsiteX35" fmla="*/ 111443 w 603250"/>
                <a:gd name="connsiteY35" fmla="*/ 49212 h 565150"/>
                <a:gd name="connsiteX36" fmla="*/ 106998 w 603250"/>
                <a:gd name="connsiteY36" fmla="*/ 47308 h 565150"/>
                <a:gd name="connsiteX37" fmla="*/ 99378 w 603250"/>
                <a:gd name="connsiteY37" fmla="*/ 44133 h 565150"/>
                <a:gd name="connsiteX38" fmla="*/ 94933 w 603250"/>
                <a:gd name="connsiteY38" fmla="*/ 42862 h 565150"/>
                <a:gd name="connsiteX39" fmla="*/ 87948 w 603250"/>
                <a:gd name="connsiteY39" fmla="*/ 40958 h 565150"/>
                <a:gd name="connsiteX40" fmla="*/ 83503 w 603250"/>
                <a:gd name="connsiteY40" fmla="*/ 40322 h 565150"/>
                <a:gd name="connsiteX41" fmla="*/ 77153 w 603250"/>
                <a:gd name="connsiteY41" fmla="*/ 39053 h 565150"/>
                <a:gd name="connsiteX42" fmla="*/ 72708 w 603250"/>
                <a:gd name="connsiteY42" fmla="*/ 39053 h 565150"/>
                <a:gd name="connsiteX43" fmla="*/ 66993 w 603250"/>
                <a:gd name="connsiteY43" fmla="*/ 39053 h 565150"/>
                <a:gd name="connsiteX44" fmla="*/ 62548 w 603250"/>
                <a:gd name="connsiteY44" fmla="*/ 39687 h 565150"/>
                <a:gd name="connsiteX45" fmla="*/ 57468 w 603250"/>
                <a:gd name="connsiteY45" fmla="*/ 40322 h 565150"/>
                <a:gd name="connsiteX46" fmla="*/ 53023 w 603250"/>
                <a:gd name="connsiteY46" fmla="*/ 41592 h 565150"/>
                <a:gd name="connsiteX47" fmla="*/ 47943 w 603250"/>
                <a:gd name="connsiteY47" fmla="*/ 42862 h 565150"/>
                <a:gd name="connsiteX48" fmla="*/ 44133 w 603250"/>
                <a:gd name="connsiteY48" fmla="*/ 44767 h 565150"/>
                <a:gd name="connsiteX49" fmla="*/ 39688 w 603250"/>
                <a:gd name="connsiteY49" fmla="*/ 46672 h 565150"/>
                <a:gd name="connsiteX50" fmla="*/ 4763 w 603250"/>
                <a:gd name="connsiteY50" fmla="*/ 122872 h 565150"/>
                <a:gd name="connsiteX51" fmla="*/ 123508 w 603250"/>
                <a:gd name="connsiteY51" fmla="*/ 327978 h 565150"/>
                <a:gd name="connsiteX52" fmla="*/ 508953 w 603250"/>
                <a:gd name="connsiteY52" fmla="*/ 550862 h 565150"/>
                <a:gd name="connsiteX53" fmla="*/ 578803 w 603250"/>
                <a:gd name="connsiteY53" fmla="*/ 555308 h 565150"/>
                <a:gd name="connsiteX54" fmla="*/ 581343 w 603250"/>
                <a:gd name="connsiteY54" fmla="*/ 553403 h 565150"/>
                <a:gd name="connsiteX55" fmla="*/ 584518 w 603250"/>
                <a:gd name="connsiteY55" fmla="*/ 548958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3250" h="565150">
                  <a:moveTo>
                    <a:pt x="584518" y="548958"/>
                  </a:moveTo>
                  <a:cubicBezTo>
                    <a:pt x="585153" y="548323"/>
                    <a:pt x="586423" y="547687"/>
                    <a:pt x="587058" y="546418"/>
                  </a:cubicBezTo>
                  <a:cubicBezTo>
                    <a:pt x="587693" y="545148"/>
                    <a:pt x="588963" y="543878"/>
                    <a:pt x="589598" y="543243"/>
                  </a:cubicBezTo>
                  <a:cubicBezTo>
                    <a:pt x="590233" y="542608"/>
                    <a:pt x="590868" y="541337"/>
                    <a:pt x="591503" y="540703"/>
                  </a:cubicBezTo>
                  <a:cubicBezTo>
                    <a:pt x="592138" y="539433"/>
                    <a:pt x="592773" y="538162"/>
                    <a:pt x="594043" y="536893"/>
                  </a:cubicBezTo>
                  <a:cubicBezTo>
                    <a:pt x="594678" y="535623"/>
                    <a:pt x="595313" y="534987"/>
                    <a:pt x="595948" y="533718"/>
                  </a:cubicBezTo>
                  <a:cubicBezTo>
                    <a:pt x="596583" y="532448"/>
                    <a:pt x="597218" y="530543"/>
                    <a:pt x="597853" y="529273"/>
                  </a:cubicBezTo>
                  <a:cubicBezTo>
                    <a:pt x="598488" y="528003"/>
                    <a:pt x="598488" y="527368"/>
                    <a:pt x="599123" y="526098"/>
                  </a:cubicBezTo>
                  <a:cubicBezTo>
                    <a:pt x="599758" y="524192"/>
                    <a:pt x="600393" y="522287"/>
                    <a:pt x="600393" y="520383"/>
                  </a:cubicBezTo>
                  <a:cubicBezTo>
                    <a:pt x="600393" y="519112"/>
                    <a:pt x="601028" y="517842"/>
                    <a:pt x="601028" y="517208"/>
                  </a:cubicBezTo>
                  <a:cubicBezTo>
                    <a:pt x="601663" y="515303"/>
                    <a:pt x="601663" y="512762"/>
                    <a:pt x="602298" y="510223"/>
                  </a:cubicBezTo>
                  <a:cubicBezTo>
                    <a:pt x="602298" y="508953"/>
                    <a:pt x="602933" y="508317"/>
                    <a:pt x="602933" y="507048"/>
                  </a:cubicBezTo>
                  <a:cubicBezTo>
                    <a:pt x="603568" y="503873"/>
                    <a:pt x="603568" y="500062"/>
                    <a:pt x="603568" y="496253"/>
                  </a:cubicBezTo>
                  <a:cubicBezTo>
                    <a:pt x="603568" y="450533"/>
                    <a:pt x="578803" y="397192"/>
                    <a:pt x="543878" y="360998"/>
                  </a:cubicBezTo>
                  <a:cubicBezTo>
                    <a:pt x="532448" y="293053"/>
                    <a:pt x="484823" y="218758"/>
                    <a:pt x="428308" y="186372"/>
                  </a:cubicBezTo>
                  <a:cubicBezTo>
                    <a:pt x="422593" y="183197"/>
                    <a:pt x="416243" y="180022"/>
                    <a:pt x="410528" y="178117"/>
                  </a:cubicBezTo>
                  <a:cubicBezTo>
                    <a:pt x="382588" y="114617"/>
                    <a:pt x="334963" y="56833"/>
                    <a:pt x="281623" y="25717"/>
                  </a:cubicBezTo>
                  <a:cubicBezTo>
                    <a:pt x="276543" y="22542"/>
                    <a:pt x="271463" y="20638"/>
                    <a:pt x="267018" y="18097"/>
                  </a:cubicBezTo>
                  <a:cubicBezTo>
                    <a:pt x="265748" y="17463"/>
                    <a:pt x="263843" y="16828"/>
                    <a:pt x="262573" y="16192"/>
                  </a:cubicBezTo>
                  <a:cubicBezTo>
                    <a:pt x="259398" y="14922"/>
                    <a:pt x="255588" y="13653"/>
                    <a:pt x="252413" y="12382"/>
                  </a:cubicBezTo>
                  <a:cubicBezTo>
                    <a:pt x="251143" y="11747"/>
                    <a:pt x="249238" y="11113"/>
                    <a:pt x="247968" y="10478"/>
                  </a:cubicBezTo>
                  <a:cubicBezTo>
                    <a:pt x="244793" y="9207"/>
                    <a:pt x="240983" y="8572"/>
                    <a:pt x="237808" y="7303"/>
                  </a:cubicBezTo>
                  <a:cubicBezTo>
                    <a:pt x="236538" y="7303"/>
                    <a:pt x="235268" y="6667"/>
                    <a:pt x="233998" y="6667"/>
                  </a:cubicBezTo>
                  <a:cubicBezTo>
                    <a:pt x="229553" y="6032"/>
                    <a:pt x="225108" y="4763"/>
                    <a:pt x="220663" y="4763"/>
                  </a:cubicBezTo>
                  <a:cubicBezTo>
                    <a:pt x="220028" y="4763"/>
                    <a:pt x="218758" y="4763"/>
                    <a:pt x="218123" y="4763"/>
                  </a:cubicBezTo>
                  <a:cubicBezTo>
                    <a:pt x="214948" y="4763"/>
                    <a:pt x="211138" y="4763"/>
                    <a:pt x="207963" y="4763"/>
                  </a:cubicBezTo>
                  <a:cubicBezTo>
                    <a:pt x="206693" y="4763"/>
                    <a:pt x="205423" y="4763"/>
                    <a:pt x="204153" y="4763"/>
                  </a:cubicBezTo>
                  <a:cubicBezTo>
                    <a:pt x="201613" y="4763"/>
                    <a:pt x="198438" y="5397"/>
                    <a:pt x="195898" y="6032"/>
                  </a:cubicBezTo>
                  <a:cubicBezTo>
                    <a:pt x="194628" y="6032"/>
                    <a:pt x="193358" y="6667"/>
                    <a:pt x="192088" y="6667"/>
                  </a:cubicBezTo>
                  <a:cubicBezTo>
                    <a:pt x="188913" y="7303"/>
                    <a:pt x="185738" y="8572"/>
                    <a:pt x="182563" y="9207"/>
                  </a:cubicBezTo>
                  <a:cubicBezTo>
                    <a:pt x="181928" y="9207"/>
                    <a:pt x="181293" y="9207"/>
                    <a:pt x="180658" y="9842"/>
                  </a:cubicBezTo>
                  <a:cubicBezTo>
                    <a:pt x="176848" y="11113"/>
                    <a:pt x="173673" y="13017"/>
                    <a:pt x="170498" y="14922"/>
                  </a:cubicBezTo>
                  <a:cubicBezTo>
                    <a:pt x="162878" y="19367"/>
                    <a:pt x="156528" y="24447"/>
                    <a:pt x="150178" y="31433"/>
                  </a:cubicBezTo>
                  <a:cubicBezTo>
                    <a:pt x="143193" y="39687"/>
                    <a:pt x="136843" y="49212"/>
                    <a:pt x="132398" y="61278"/>
                  </a:cubicBezTo>
                  <a:cubicBezTo>
                    <a:pt x="129223" y="59372"/>
                    <a:pt x="126683" y="57467"/>
                    <a:pt x="123508" y="55562"/>
                  </a:cubicBezTo>
                  <a:cubicBezTo>
                    <a:pt x="119698" y="53022"/>
                    <a:pt x="115253" y="51117"/>
                    <a:pt x="111443" y="49212"/>
                  </a:cubicBezTo>
                  <a:cubicBezTo>
                    <a:pt x="110173" y="48578"/>
                    <a:pt x="108903" y="47942"/>
                    <a:pt x="106998" y="47308"/>
                  </a:cubicBezTo>
                  <a:cubicBezTo>
                    <a:pt x="104458" y="46037"/>
                    <a:pt x="101918" y="45403"/>
                    <a:pt x="99378" y="44133"/>
                  </a:cubicBezTo>
                  <a:cubicBezTo>
                    <a:pt x="98108" y="43497"/>
                    <a:pt x="96203" y="43497"/>
                    <a:pt x="94933" y="42862"/>
                  </a:cubicBezTo>
                  <a:cubicBezTo>
                    <a:pt x="92393" y="42228"/>
                    <a:pt x="90488" y="41592"/>
                    <a:pt x="87948" y="40958"/>
                  </a:cubicBezTo>
                  <a:cubicBezTo>
                    <a:pt x="86678" y="40322"/>
                    <a:pt x="84773" y="40322"/>
                    <a:pt x="83503" y="40322"/>
                  </a:cubicBezTo>
                  <a:cubicBezTo>
                    <a:pt x="81598" y="39687"/>
                    <a:pt x="79058" y="39687"/>
                    <a:pt x="77153" y="39053"/>
                  </a:cubicBezTo>
                  <a:cubicBezTo>
                    <a:pt x="75883" y="39053"/>
                    <a:pt x="73978" y="39053"/>
                    <a:pt x="72708" y="39053"/>
                  </a:cubicBezTo>
                  <a:cubicBezTo>
                    <a:pt x="70803" y="39053"/>
                    <a:pt x="68898" y="39053"/>
                    <a:pt x="66993" y="39053"/>
                  </a:cubicBezTo>
                  <a:cubicBezTo>
                    <a:pt x="65723" y="39053"/>
                    <a:pt x="63818" y="39687"/>
                    <a:pt x="62548" y="39687"/>
                  </a:cubicBezTo>
                  <a:cubicBezTo>
                    <a:pt x="60643" y="39687"/>
                    <a:pt x="58738" y="40322"/>
                    <a:pt x="57468" y="40322"/>
                  </a:cubicBezTo>
                  <a:cubicBezTo>
                    <a:pt x="56198" y="40322"/>
                    <a:pt x="54928" y="40958"/>
                    <a:pt x="53023" y="41592"/>
                  </a:cubicBezTo>
                  <a:cubicBezTo>
                    <a:pt x="51118" y="42228"/>
                    <a:pt x="49848" y="42228"/>
                    <a:pt x="47943" y="42862"/>
                  </a:cubicBezTo>
                  <a:cubicBezTo>
                    <a:pt x="46673" y="43497"/>
                    <a:pt x="45403" y="44133"/>
                    <a:pt x="44133" y="44767"/>
                  </a:cubicBezTo>
                  <a:cubicBezTo>
                    <a:pt x="42863" y="45403"/>
                    <a:pt x="40958" y="46037"/>
                    <a:pt x="39688" y="46672"/>
                  </a:cubicBezTo>
                  <a:cubicBezTo>
                    <a:pt x="18098" y="58737"/>
                    <a:pt x="4763" y="85408"/>
                    <a:pt x="4763" y="122872"/>
                  </a:cubicBezTo>
                  <a:cubicBezTo>
                    <a:pt x="4763" y="198437"/>
                    <a:pt x="57468" y="289878"/>
                    <a:pt x="123508" y="327978"/>
                  </a:cubicBezTo>
                  <a:lnTo>
                    <a:pt x="508953" y="550862"/>
                  </a:lnTo>
                  <a:cubicBezTo>
                    <a:pt x="536893" y="566737"/>
                    <a:pt x="561658" y="567373"/>
                    <a:pt x="578803" y="555308"/>
                  </a:cubicBezTo>
                  <a:cubicBezTo>
                    <a:pt x="579438" y="554673"/>
                    <a:pt x="580708" y="554037"/>
                    <a:pt x="581343" y="553403"/>
                  </a:cubicBezTo>
                  <a:cubicBezTo>
                    <a:pt x="582613" y="550862"/>
                    <a:pt x="583883" y="549593"/>
                    <a:pt x="584518" y="548958"/>
                  </a:cubicBezTo>
                  <a:close/>
                </a:path>
              </a:pathLst>
            </a:custGeom>
            <a:solidFill>
              <a:srgbClr val="2FC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>
            <p:custDataLst>
              <p:tags r:id="rId9"/>
            </p:custDataLst>
          </p:nvPr>
        </p:nvGrpSpPr>
        <p:grpSpPr>
          <a:xfrm>
            <a:off x="11492864" y="1606122"/>
            <a:ext cx="547370" cy="501044"/>
            <a:chOff x="7665233" y="1872587"/>
            <a:chExt cx="547370" cy="501044"/>
          </a:xfrm>
        </p:grpSpPr>
        <p:sp>
          <p:nvSpPr>
            <p:cNvPr id="18" name="任意多边形: 形状 17"/>
            <p:cNvSpPr/>
            <p:nvPr>
              <p:custDataLst>
                <p:tags r:id="rId10"/>
              </p:custDataLst>
            </p:nvPr>
          </p:nvSpPr>
          <p:spPr>
            <a:xfrm flipH="1">
              <a:off x="7665233" y="1872587"/>
              <a:ext cx="406400" cy="495300"/>
            </a:xfrm>
            <a:custGeom>
              <a:avLst/>
              <a:gdLst>
                <a:gd name="connsiteX0" fmla="*/ 352107 w 406400"/>
                <a:gd name="connsiteY0" fmla="*/ 309592 h 495300"/>
                <a:gd name="connsiteX1" fmla="*/ 253682 w 406400"/>
                <a:gd name="connsiteY1" fmla="*/ 160367 h 495300"/>
                <a:gd name="connsiteX2" fmla="*/ 239078 w 406400"/>
                <a:gd name="connsiteY2" fmla="*/ 153381 h 495300"/>
                <a:gd name="connsiteX3" fmla="*/ 129222 w 406400"/>
                <a:gd name="connsiteY3" fmla="*/ 23206 h 495300"/>
                <a:gd name="connsiteX4" fmla="*/ 33972 w 406400"/>
                <a:gd name="connsiteY4" fmla="*/ 13681 h 495300"/>
                <a:gd name="connsiteX5" fmla="*/ 4763 w 406400"/>
                <a:gd name="connsiteY5" fmla="*/ 30827 h 495300"/>
                <a:gd name="connsiteX6" fmla="*/ 5397 w 406400"/>
                <a:gd name="connsiteY6" fmla="*/ 30191 h 495300"/>
                <a:gd name="connsiteX7" fmla="*/ 14288 w 406400"/>
                <a:gd name="connsiteY7" fmla="*/ 26381 h 495300"/>
                <a:gd name="connsiteX8" fmla="*/ 15557 w 406400"/>
                <a:gd name="connsiteY8" fmla="*/ 25746 h 495300"/>
                <a:gd name="connsiteX9" fmla="*/ 23813 w 406400"/>
                <a:gd name="connsiteY9" fmla="*/ 23206 h 495300"/>
                <a:gd name="connsiteX10" fmla="*/ 26988 w 406400"/>
                <a:gd name="connsiteY10" fmla="*/ 22571 h 495300"/>
                <a:gd name="connsiteX11" fmla="*/ 33972 w 406400"/>
                <a:gd name="connsiteY11" fmla="*/ 21936 h 495300"/>
                <a:gd name="connsiteX12" fmla="*/ 37147 w 406400"/>
                <a:gd name="connsiteY12" fmla="*/ 21936 h 495300"/>
                <a:gd name="connsiteX13" fmla="*/ 45403 w 406400"/>
                <a:gd name="connsiteY13" fmla="*/ 21936 h 495300"/>
                <a:gd name="connsiteX14" fmla="*/ 47943 w 406400"/>
                <a:gd name="connsiteY14" fmla="*/ 21936 h 495300"/>
                <a:gd name="connsiteX15" fmla="*/ 59372 w 406400"/>
                <a:gd name="connsiteY15" fmla="*/ 23841 h 495300"/>
                <a:gd name="connsiteX16" fmla="*/ 62547 w 406400"/>
                <a:gd name="connsiteY16" fmla="*/ 24477 h 495300"/>
                <a:gd name="connsiteX17" fmla="*/ 71438 w 406400"/>
                <a:gd name="connsiteY17" fmla="*/ 27016 h 495300"/>
                <a:gd name="connsiteX18" fmla="*/ 75247 w 406400"/>
                <a:gd name="connsiteY18" fmla="*/ 28286 h 495300"/>
                <a:gd name="connsiteX19" fmla="*/ 84138 w 406400"/>
                <a:gd name="connsiteY19" fmla="*/ 31461 h 495300"/>
                <a:gd name="connsiteX20" fmla="*/ 87947 w 406400"/>
                <a:gd name="connsiteY20" fmla="*/ 33366 h 495300"/>
                <a:gd name="connsiteX21" fmla="*/ 100647 w 406400"/>
                <a:gd name="connsiteY21" fmla="*/ 39716 h 495300"/>
                <a:gd name="connsiteX22" fmla="*/ 210503 w 406400"/>
                <a:gd name="connsiteY22" fmla="*/ 169892 h 495300"/>
                <a:gd name="connsiteX23" fmla="*/ 225107 w 406400"/>
                <a:gd name="connsiteY23" fmla="*/ 176877 h 495300"/>
                <a:gd name="connsiteX24" fmla="*/ 323532 w 406400"/>
                <a:gd name="connsiteY24" fmla="*/ 326102 h 495300"/>
                <a:gd name="connsiteX25" fmla="*/ 374332 w 406400"/>
                <a:gd name="connsiteY25" fmla="*/ 441036 h 495300"/>
                <a:gd name="connsiteX26" fmla="*/ 373697 w 406400"/>
                <a:gd name="connsiteY26" fmla="*/ 449927 h 495300"/>
                <a:gd name="connsiteX27" fmla="*/ 373063 w 406400"/>
                <a:gd name="connsiteY27" fmla="*/ 452467 h 495300"/>
                <a:gd name="connsiteX28" fmla="*/ 372428 w 406400"/>
                <a:gd name="connsiteY28" fmla="*/ 458181 h 495300"/>
                <a:gd name="connsiteX29" fmla="*/ 371793 w 406400"/>
                <a:gd name="connsiteY29" fmla="*/ 461356 h 495300"/>
                <a:gd name="connsiteX30" fmla="*/ 370522 w 406400"/>
                <a:gd name="connsiteY30" fmla="*/ 465802 h 495300"/>
                <a:gd name="connsiteX31" fmla="*/ 369253 w 406400"/>
                <a:gd name="connsiteY31" fmla="*/ 468977 h 495300"/>
                <a:gd name="connsiteX32" fmla="*/ 367982 w 406400"/>
                <a:gd name="connsiteY32" fmla="*/ 472786 h 495300"/>
                <a:gd name="connsiteX33" fmla="*/ 366713 w 406400"/>
                <a:gd name="connsiteY33" fmla="*/ 475327 h 495300"/>
                <a:gd name="connsiteX34" fmla="*/ 364807 w 406400"/>
                <a:gd name="connsiteY34" fmla="*/ 478502 h 495300"/>
                <a:gd name="connsiteX35" fmla="*/ 362903 w 406400"/>
                <a:gd name="connsiteY35" fmla="*/ 481042 h 495300"/>
                <a:gd name="connsiteX36" fmla="*/ 360363 w 406400"/>
                <a:gd name="connsiteY36" fmla="*/ 484217 h 495300"/>
                <a:gd name="connsiteX37" fmla="*/ 358457 w 406400"/>
                <a:gd name="connsiteY37" fmla="*/ 486121 h 495300"/>
                <a:gd name="connsiteX38" fmla="*/ 355918 w 406400"/>
                <a:gd name="connsiteY38" fmla="*/ 488661 h 495300"/>
                <a:gd name="connsiteX39" fmla="*/ 353378 w 406400"/>
                <a:gd name="connsiteY39" fmla="*/ 490567 h 495300"/>
                <a:gd name="connsiteX40" fmla="*/ 350838 w 406400"/>
                <a:gd name="connsiteY40" fmla="*/ 492471 h 495300"/>
                <a:gd name="connsiteX41" fmla="*/ 380047 w 406400"/>
                <a:gd name="connsiteY41" fmla="*/ 475327 h 495300"/>
                <a:gd name="connsiteX42" fmla="*/ 403543 w 406400"/>
                <a:gd name="connsiteY42" fmla="*/ 423892 h 495300"/>
                <a:gd name="connsiteX43" fmla="*/ 352107 w 406400"/>
                <a:gd name="connsiteY43" fmla="*/ 30959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6400" h="495300">
                  <a:moveTo>
                    <a:pt x="352107" y="309592"/>
                  </a:moveTo>
                  <a:cubicBezTo>
                    <a:pt x="342582" y="251171"/>
                    <a:pt x="301943" y="188306"/>
                    <a:pt x="253682" y="160367"/>
                  </a:cubicBezTo>
                  <a:cubicBezTo>
                    <a:pt x="248603" y="157192"/>
                    <a:pt x="243522" y="155286"/>
                    <a:pt x="239078" y="153381"/>
                  </a:cubicBezTo>
                  <a:cubicBezTo>
                    <a:pt x="214947" y="99406"/>
                    <a:pt x="174943" y="49877"/>
                    <a:pt x="129222" y="23206"/>
                  </a:cubicBezTo>
                  <a:cubicBezTo>
                    <a:pt x="91757" y="1616"/>
                    <a:pt x="58103" y="-289"/>
                    <a:pt x="33972" y="13681"/>
                  </a:cubicBezTo>
                  <a:lnTo>
                    <a:pt x="4763" y="30827"/>
                  </a:lnTo>
                  <a:cubicBezTo>
                    <a:pt x="4763" y="30827"/>
                    <a:pt x="5397" y="30827"/>
                    <a:pt x="5397" y="30191"/>
                  </a:cubicBezTo>
                  <a:cubicBezTo>
                    <a:pt x="7938" y="28921"/>
                    <a:pt x="11113" y="27016"/>
                    <a:pt x="14288" y="26381"/>
                  </a:cubicBezTo>
                  <a:cubicBezTo>
                    <a:pt x="14922" y="26381"/>
                    <a:pt x="14922" y="26381"/>
                    <a:pt x="15557" y="25746"/>
                  </a:cubicBezTo>
                  <a:cubicBezTo>
                    <a:pt x="18097" y="25111"/>
                    <a:pt x="20638" y="23841"/>
                    <a:pt x="23813" y="23206"/>
                  </a:cubicBezTo>
                  <a:cubicBezTo>
                    <a:pt x="25082" y="23206"/>
                    <a:pt x="25718" y="22571"/>
                    <a:pt x="26988" y="22571"/>
                  </a:cubicBezTo>
                  <a:cubicBezTo>
                    <a:pt x="29528" y="21936"/>
                    <a:pt x="31432" y="21936"/>
                    <a:pt x="33972" y="21936"/>
                  </a:cubicBezTo>
                  <a:cubicBezTo>
                    <a:pt x="35243" y="21936"/>
                    <a:pt x="36513" y="21936"/>
                    <a:pt x="37147" y="21936"/>
                  </a:cubicBezTo>
                  <a:cubicBezTo>
                    <a:pt x="39688" y="21936"/>
                    <a:pt x="42863" y="21936"/>
                    <a:pt x="45403" y="21936"/>
                  </a:cubicBezTo>
                  <a:cubicBezTo>
                    <a:pt x="46038" y="21936"/>
                    <a:pt x="46672" y="21936"/>
                    <a:pt x="47943" y="21936"/>
                  </a:cubicBezTo>
                  <a:cubicBezTo>
                    <a:pt x="51753" y="22571"/>
                    <a:pt x="55563" y="22571"/>
                    <a:pt x="59372" y="23841"/>
                  </a:cubicBezTo>
                  <a:cubicBezTo>
                    <a:pt x="60643" y="23841"/>
                    <a:pt x="61278" y="24477"/>
                    <a:pt x="62547" y="24477"/>
                  </a:cubicBezTo>
                  <a:cubicBezTo>
                    <a:pt x="65722" y="25111"/>
                    <a:pt x="68263" y="25746"/>
                    <a:pt x="71438" y="27016"/>
                  </a:cubicBezTo>
                  <a:cubicBezTo>
                    <a:pt x="72707" y="27652"/>
                    <a:pt x="73978" y="27652"/>
                    <a:pt x="75247" y="28286"/>
                  </a:cubicBezTo>
                  <a:cubicBezTo>
                    <a:pt x="77788" y="29556"/>
                    <a:pt x="80963" y="30191"/>
                    <a:pt x="84138" y="31461"/>
                  </a:cubicBezTo>
                  <a:cubicBezTo>
                    <a:pt x="85407" y="32096"/>
                    <a:pt x="86678" y="32731"/>
                    <a:pt x="87947" y="33366"/>
                  </a:cubicBezTo>
                  <a:cubicBezTo>
                    <a:pt x="92393" y="35271"/>
                    <a:pt x="96203" y="37177"/>
                    <a:pt x="100647" y="39716"/>
                  </a:cubicBezTo>
                  <a:cubicBezTo>
                    <a:pt x="146368" y="65752"/>
                    <a:pt x="186372" y="115281"/>
                    <a:pt x="210503" y="169892"/>
                  </a:cubicBezTo>
                  <a:cubicBezTo>
                    <a:pt x="215582" y="171796"/>
                    <a:pt x="220028" y="174336"/>
                    <a:pt x="225107" y="176877"/>
                  </a:cubicBezTo>
                  <a:cubicBezTo>
                    <a:pt x="274003" y="204817"/>
                    <a:pt x="314007" y="267681"/>
                    <a:pt x="323532" y="326102"/>
                  </a:cubicBezTo>
                  <a:cubicBezTo>
                    <a:pt x="353378" y="356581"/>
                    <a:pt x="374332" y="402302"/>
                    <a:pt x="374332" y="441036"/>
                  </a:cubicBezTo>
                  <a:cubicBezTo>
                    <a:pt x="374332" y="444211"/>
                    <a:pt x="374332" y="447386"/>
                    <a:pt x="373697" y="449927"/>
                  </a:cubicBezTo>
                  <a:cubicBezTo>
                    <a:pt x="373697" y="450561"/>
                    <a:pt x="373697" y="451831"/>
                    <a:pt x="373063" y="452467"/>
                  </a:cubicBezTo>
                  <a:cubicBezTo>
                    <a:pt x="373063" y="454371"/>
                    <a:pt x="372428" y="456277"/>
                    <a:pt x="372428" y="458181"/>
                  </a:cubicBezTo>
                  <a:cubicBezTo>
                    <a:pt x="372428" y="459452"/>
                    <a:pt x="371793" y="460086"/>
                    <a:pt x="371793" y="461356"/>
                  </a:cubicBezTo>
                  <a:cubicBezTo>
                    <a:pt x="371157" y="463261"/>
                    <a:pt x="371157" y="464531"/>
                    <a:pt x="370522" y="465802"/>
                  </a:cubicBezTo>
                  <a:cubicBezTo>
                    <a:pt x="369888" y="467071"/>
                    <a:pt x="369888" y="467706"/>
                    <a:pt x="369253" y="468977"/>
                  </a:cubicBezTo>
                  <a:cubicBezTo>
                    <a:pt x="368618" y="470246"/>
                    <a:pt x="367982" y="471517"/>
                    <a:pt x="367982" y="472786"/>
                  </a:cubicBezTo>
                  <a:cubicBezTo>
                    <a:pt x="367347" y="473421"/>
                    <a:pt x="366713" y="474692"/>
                    <a:pt x="366713" y="475327"/>
                  </a:cubicBezTo>
                  <a:cubicBezTo>
                    <a:pt x="366078" y="476596"/>
                    <a:pt x="365443" y="477867"/>
                    <a:pt x="364807" y="478502"/>
                  </a:cubicBezTo>
                  <a:cubicBezTo>
                    <a:pt x="364172" y="479136"/>
                    <a:pt x="363538" y="479771"/>
                    <a:pt x="362903" y="481042"/>
                  </a:cubicBezTo>
                  <a:cubicBezTo>
                    <a:pt x="362268" y="482311"/>
                    <a:pt x="361632" y="482946"/>
                    <a:pt x="360363" y="484217"/>
                  </a:cubicBezTo>
                  <a:cubicBezTo>
                    <a:pt x="359728" y="484852"/>
                    <a:pt x="359093" y="485486"/>
                    <a:pt x="358457" y="486121"/>
                  </a:cubicBezTo>
                  <a:cubicBezTo>
                    <a:pt x="357822" y="486756"/>
                    <a:pt x="356553" y="488027"/>
                    <a:pt x="355918" y="488661"/>
                  </a:cubicBezTo>
                  <a:cubicBezTo>
                    <a:pt x="355282" y="489296"/>
                    <a:pt x="354647" y="489931"/>
                    <a:pt x="353378" y="490567"/>
                  </a:cubicBezTo>
                  <a:cubicBezTo>
                    <a:pt x="352743" y="491202"/>
                    <a:pt x="351472" y="491836"/>
                    <a:pt x="350838" y="492471"/>
                  </a:cubicBezTo>
                  <a:lnTo>
                    <a:pt x="380047" y="475327"/>
                  </a:lnTo>
                  <a:cubicBezTo>
                    <a:pt x="394653" y="467071"/>
                    <a:pt x="403543" y="449292"/>
                    <a:pt x="403543" y="423892"/>
                  </a:cubicBezTo>
                  <a:cubicBezTo>
                    <a:pt x="402907" y="385792"/>
                    <a:pt x="381953" y="340706"/>
                    <a:pt x="352107" y="309592"/>
                  </a:cubicBezTo>
                  <a:close/>
                </a:path>
              </a:pathLst>
            </a:custGeom>
            <a:solidFill>
              <a:srgbClr val="C5F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1"/>
              </p:custDataLst>
            </p:nvPr>
          </p:nvSpPr>
          <p:spPr>
            <a:xfrm flipH="1">
              <a:off x="7698253" y="1891031"/>
              <a:ext cx="514350" cy="482600"/>
            </a:xfrm>
            <a:custGeom>
              <a:avLst/>
              <a:gdLst>
                <a:gd name="connsiteX0" fmla="*/ 498792 w 514350"/>
                <a:gd name="connsiteY0" fmla="*/ 468948 h 482600"/>
                <a:gd name="connsiteX1" fmla="*/ 500697 w 514350"/>
                <a:gd name="connsiteY1" fmla="*/ 467042 h 482600"/>
                <a:gd name="connsiteX2" fmla="*/ 503238 w 514350"/>
                <a:gd name="connsiteY2" fmla="*/ 463867 h 482600"/>
                <a:gd name="connsiteX3" fmla="*/ 505142 w 514350"/>
                <a:gd name="connsiteY3" fmla="*/ 461327 h 482600"/>
                <a:gd name="connsiteX4" fmla="*/ 507047 w 514350"/>
                <a:gd name="connsiteY4" fmla="*/ 458152 h 482600"/>
                <a:gd name="connsiteX5" fmla="*/ 508317 w 514350"/>
                <a:gd name="connsiteY5" fmla="*/ 455613 h 482600"/>
                <a:gd name="connsiteX6" fmla="*/ 509588 w 514350"/>
                <a:gd name="connsiteY6" fmla="*/ 451802 h 482600"/>
                <a:gd name="connsiteX7" fmla="*/ 510857 w 514350"/>
                <a:gd name="connsiteY7" fmla="*/ 448627 h 482600"/>
                <a:gd name="connsiteX8" fmla="*/ 512127 w 514350"/>
                <a:gd name="connsiteY8" fmla="*/ 444183 h 482600"/>
                <a:gd name="connsiteX9" fmla="*/ 512763 w 514350"/>
                <a:gd name="connsiteY9" fmla="*/ 441008 h 482600"/>
                <a:gd name="connsiteX10" fmla="*/ 513397 w 514350"/>
                <a:gd name="connsiteY10" fmla="*/ 435292 h 482600"/>
                <a:gd name="connsiteX11" fmla="*/ 514032 w 514350"/>
                <a:gd name="connsiteY11" fmla="*/ 432752 h 482600"/>
                <a:gd name="connsiteX12" fmla="*/ 514667 w 514350"/>
                <a:gd name="connsiteY12" fmla="*/ 423863 h 482600"/>
                <a:gd name="connsiteX13" fmla="*/ 463867 w 514350"/>
                <a:gd name="connsiteY13" fmla="*/ 308927 h 482600"/>
                <a:gd name="connsiteX14" fmla="*/ 365442 w 514350"/>
                <a:gd name="connsiteY14" fmla="*/ 159702 h 482600"/>
                <a:gd name="connsiteX15" fmla="*/ 350838 w 514350"/>
                <a:gd name="connsiteY15" fmla="*/ 152717 h 482600"/>
                <a:gd name="connsiteX16" fmla="*/ 240982 w 514350"/>
                <a:gd name="connsiteY16" fmla="*/ 22542 h 482600"/>
                <a:gd name="connsiteX17" fmla="*/ 228282 w 514350"/>
                <a:gd name="connsiteY17" fmla="*/ 16192 h 482600"/>
                <a:gd name="connsiteX18" fmla="*/ 224472 w 514350"/>
                <a:gd name="connsiteY18" fmla="*/ 14288 h 482600"/>
                <a:gd name="connsiteX19" fmla="*/ 215582 w 514350"/>
                <a:gd name="connsiteY19" fmla="*/ 11113 h 482600"/>
                <a:gd name="connsiteX20" fmla="*/ 211772 w 514350"/>
                <a:gd name="connsiteY20" fmla="*/ 9842 h 482600"/>
                <a:gd name="connsiteX21" fmla="*/ 202882 w 514350"/>
                <a:gd name="connsiteY21" fmla="*/ 7302 h 482600"/>
                <a:gd name="connsiteX22" fmla="*/ 199707 w 514350"/>
                <a:gd name="connsiteY22" fmla="*/ 6667 h 482600"/>
                <a:gd name="connsiteX23" fmla="*/ 188277 w 514350"/>
                <a:gd name="connsiteY23" fmla="*/ 4763 h 482600"/>
                <a:gd name="connsiteX24" fmla="*/ 185738 w 514350"/>
                <a:gd name="connsiteY24" fmla="*/ 4763 h 482600"/>
                <a:gd name="connsiteX25" fmla="*/ 177482 w 514350"/>
                <a:gd name="connsiteY25" fmla="*/ 4763 h 482600"/>
                <a:gd name="connsiteX26" fmla="*/ 174307 w 514350"/>
                <a:gd name="connsiteY26" fmla="*/ 4763 h 482600"/>
                <a:gd name="connsiteX27" fmla="*/ 167322 w 514350"/>
                <a:gd name="connsiteY27" fmla="*/ 5398 h 482600"/>
                <a:gd name="connsiteX28" fmla="*/ 164147 w 514350"/>
                <a:gd name="connsiteY28" fmla="*/ 6033 h 482600"/>
                <a:gd name="connsiteX29" fmla="*/ 155892 w 514350"/>
                <a:gd name="connsiteY29" fmla="*/ 8573 h 482600"/>
                <a:gd name="connsiteX30" fmla="*/ 154622 w 514350"/>
                <a:gd name="connsiteY30" fmla="*/ 9208 h 482600"/>
                <a:gd name="connsiteX31" fmla="*/ 145732 w 514350"/>
                <a:gd name="connsiteY31" fmla="*/ 13017 h 482600"/>
                <a:gd name="connsiteX32" fmla="*/ 128588 w 514350"/>
                <a:gd name="connsiteY32" fmla="*/ 26988 h 482600"/>
                <a:gd name="connsiteX33" fmla="*/ 113982 w 514350"/>
                <a:gd name="connsiteY33" fmla="*/ 52388 h 482600"/>
                <a:gd name="connsiteX34" fmla="*/ 106363 w 514350"/>
                <a:gd name="connsiteY34" fmla="*/ 47308 h 482600"/>
                <a:gd name="connsiteX35" fmla="*/ 96202 w 514350"/>
                <a:gd name="connsiteY35" fmla="*/ 42227 h 482600"/>
                <a:gd name="connsiteX36" fmla="*/ 92392 w 514350"/>
                <a:gd name="connsiteY36" fmla="*/ 40958 h 482600"/>
                <a:gd name="connsiteX37" fmla="*/ 86042 w 514350"/>
                <a:gd name="connsiteY37" fmla="*/ 38417 h 482600"/>
                <a:gd name="connsiteX38" fmla="*/ 82232 w 514350"/>
                <a:gd name="connsiteY38" fmla="*/ 37148 h 482600"/>
                <a:gd name="connsiteX39" fmla="*/ 76517 w 514350"/>
                <a:gd name="connsiteY39" fmla="*/ 35242 h 482600"/>
                <a:gd name="connsiteX40" fmla="*/ 72707 w 514350"/>
                <a:gd name="connsiteY40" fmla="*/ 34608 h 482600"/>
                <a:gd name="connsiteX41" fmla="*/ 66992 w 514350"/>
                <a:gd name="connsiteY41" fmla="*/ 33973 h 482600"/>
                <a:gd name="connsiteX42" fmla="*/ 63182 w 514350"/>
                <a:gd name="connsiteY42" fmla="*/ 33973 h 482600"/>
                <a:gd name="connsiteX43" fmla="*/ 58102 w 514350"/>
                <a:gd name="connsiteY43" fmla="*/ 33973 h 482600"/>
                <a:gd name="connsiteX44" fmla="*/ 54292 w 514350"/>
                <a:gd name="connsiteY44" fmla="*/ 34608 h 482600"/>
                <a:gd name="connsiteX45" fmla="*/ 49847 w 514350"/>
                <a:gd name="connsiteY45" fmla="*/ 35242 h 482600"/>
                <a:gd name="connsiteX46" fmla="*/ 46038 w 514350"/>
                <a:gd name="connsiteY46" fmla="*/ 36513 h 482600"/>
                <a:gd name="connsiteX47" fmla="*/ 41592 w 514350"/>
                <a:gd name="connsiteY47" fmla="*/ 37783 h 482600"/>
                <a:gd name="connsiteX48" fmla="*/ 38417 w 514350"/>
                <a:gd name="connsiteY48" fmla="*/ 39052 h 482600"/>
                <a:gd name="connsiteX49" fmla="*/ 34607 w 514350"/>
                <a:gd name="connsiteY49" fmla="*/ 40958 h 482600"/>
                <a:gd name="connsiteX50" fmla="*/ 4763 w 514350"/>
                <a:gd name="connsiteY50" fmla="*/ 105727 h 482600"/>
                <a:gd name="connsiteX51" fmla="*/ 105727 w 514350"/>
                <a:gd name="connsiteY51" fmla="*/ 280352 h 482600"/>
                <a:gd name="connsiteX52" fmla="*/ 434657 w 514350"/>
                <a:gd name="connsiteY52" fmla="*/ 470217 h 482600"/>
                <a:gd name="connsiteX53" fmla="*/ 494347 w 514350"/>
                <a:gd name="connsiteY53" fmla="*/ 474027 h 482600"/>
                <a:gd name="connsiteX54" fmla="*/ 496888 w 514350"/>
                <a:gd name="connsiteY54" fmla="*/ 472123 h 482600"/>
                <a:gd name="connsiteX55" fmla="*/ 498792 w 514350"/>
                <a:gd name="connsiteY55" fmla="*/ 468948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14350" h="482600">
                  <a:moveTo>
                    <a:pt x="498792" y="468948"/>
                  </a:moveTo>
                  <a:cubicBezTo>
                    <a:pt x="499427" y="468313"/>
                    <a:pt x="500063" y="467677"/>
                    <a:pt x="500697" y="467042"/>
                  </a:cubicBezTo>
                  <a:cubicBezTo>
                    <a:pt x="501332" y="466408"/>
                    <a:pt x="501967" y="465138"/>
                    <a:pt x="503238" y="463867"/>
                  </a:cubicBezTo>
                  <a:cubicBezTo>
                    <a:pt x="503872" y="463233"/>
                    <a:pt x="504507" y="462598"/>
                    <a:pt x="505142" y="461327"/>
                  </a:cubicBezTo>
                  <a:cubicBezTo>
                    <a:pt x="505777" y="460058"/>
                    <a:pt x="506413" y="458788"/>
                    <a:pt x="507047" y="458152"/>
                  </a:cubicBezTo>
                  <a:cubicBezTo>
                    <a:pt x="507682" y="457517"/>
                    <a:pt x="508317" y="456248"/>
                    <a:pt x="508317" y="455613"/>
                  </a:cubicBezTo>
                  <a:cubicBezTo>
                    <a:pt x="508952" y="454342"/>
                    <a:pt x="509588" y="453073"/>
                    <a:pt x="509588" y="451802"/>
                  </a:cubicBezTo>
                  <a:cubicBezTo>
                    <a:pt x="510222" y="450533"/>
                    <a:pt x="510222" y="449898"/>
                    <a:pt x="510857" y="448627"/>
                  </a:cubicBezTo>
                  <a:cubicBezTo>
                    <a:pt x="511492" y="447358"/>
                    <a:pt x="511492" y="445452"/>
                    <a:pt x="512127" y="444183"/>
                  </a:cubicBezTo>
                  <a:cubicBezTo>
                    <a:pt x="512127" y="442913"/>
                    <a:pt x="512763" y="442277"/>
                    <a:pt x="512763" y="441008"/>
                  </a:cubicBezTo>
                  <a:cubicBezTo>
                    <a:pt x="513397" y="439102"/>
                    <a:pt x="513397" y="437198"/>
                    <a:pt x="513397" y="435292"/>
                  </a:cubicBezTo>
                  <a:cubicBezTo>
                    <a:pt x="513397" y="434658"/>
                    <a:pt x="513397" y="433388"/>
                    <a:pt x="514032" y="432752"/>
                  </a:cubicBezTo>
                  <a:cubicBezTo>
                    <a:pt x="514032" y="429577"/>
                    <a:pt x="514667" y="427038"/>
                    <a:pt x="514667" y="423863"/>
                  </a:cubicBezTo>
                  <a:cubicBezTo>
                    <a:pt x="514667" y="385127"/>
                    <a:pt x="493713" y="339408"/>
                    <a:pt x="463867" y="308927"/>
                  </a:cubicBezTo>
                  <a:cubicBezTo>
                    <a:pt x="454342" y="250508"/>
                    <a:pt x="413702" y="187642"/>
                    <a:pt x="365442" y="159702"/>
                  </a:cubicBezTo>
                  <a:cubicBezTo>
                    <a:pt x="360363" y="156527"/>
                    <a:pt x="355282" y="154623"/>
                    <a:pt x="350838" y="152717"/>
                  </a:cubicBezTo>
                  <a:cubicBezTo>
                    <a:pt x="326707" y="98742"/>
                    <a:pt x="286702" y="49213"/>
                    <a:pt x="240982" y="22542"/>
                  </a:cubicBezTo>
                  <a:cubicBezTo>
                    <a:pt x="236538" y="20002"/>
                    <a:pt x="232727" y="18098"/>
                    <a:pt x="228282" y="16192"/>
                  </a:cubicBezTo>
                  <a:cubicBezTo>
                    <a:pt x="227013" y="15558"/>
                    <a:pt x="225742" y="14923"/>
                    <a:pt x="224472" y="14288"/>
                  </a:cubicBezTo>
                  <a:cubicBezTo>
                    <a:pt x="221297" y="13017"/>
                    <a:pt x="218757" y="11748"/>
                    <a:pt x="215582" y="11113"/>
                  </a:cubicBezTo>
                  <a:cubicBezTo>
                    <a:pt x="214313" y="10477"/>
                    <a:pt x="213042" y="9842"/>
                    <a:pt x="211772" y="9842"/>
                  </a:cubicBezTo>
                  <a:cubicBezTo>
                    <a:pt x="208597" y="8573"/>
                    <a:pt x="206057" y="7938"/>
                    <a:pt x="202882" y="7302"/>
                  </a:cubicBezTo>
                  <a:cubicBezTo>
                    <a:pt x="201613" y="7302"/>
                    <a:pt x="200977" y="6667"/>
                    <a:pt x="199707" y="6667"/>
                  </a:cubicBezTo>
                  <a:cubicBezTo>
                    <a:pt x="195897" y="6033"/>
                    <a:pt x="192088" y="5398"/>
                    <a:pt x="188277" y="4763"/>
                  </a:cubicBezTo>
                  <a:cubicBezTo>
                    <a:pt x="187642" y="4763"/>
                    <a:pt x="187007" y="4763"/>
                    <a:pt x="185738" y="4763"/>
                  </a:cubicBezTo>
                  <a:cubicBezTo>
                    <a:pt x="182563" y="4763"/>
                    <a:pt x="180022" y="4763"/>
                    <a:pt x="177482" y="4763"/>
                  </a:cubicBezTo>
                  <a:cubicBezTo>
                    <a:pt x="176213" y="4763"/>
                    <a:pt x="174942" y="4763"/>
                    <a:pt x="174307" y="4763"/>
                  </a:cubicBezTo>
                  <a:cubicBezTo>
                    <a:pt x="171767" y="4763"/>
                    <a:pt x="169227" y="5398"/>
                    <a:pt x="167322" y="5398"/>
                  </a:cubicBezTo>
                  <a:cubicBezTo>
                    <a:pt x="166052" y="5398"/>
                    <a:pt x="165417" y="6033"/>
                    <a:pt x="164147" y="6033"/>
                  </a:cubicBezTo>
                  <a:cubicBezTo>
                    <a:pt x="161607" y="6667"/>
                    <a:pt x="158432" y="7302"/>
                    <a:pt x="155892" y="8573"/>
                  </a:cubicBezTo>
                  <a:cubicBezTo>
                    <a:pt x="155257" y="8573"/>
                    <a:pt x="155257" y="8573"/>
                    <a:pt x="154622" y="9208"/>
                  </a:cubicBezTo>
                  <a:cubicBezTo>
                    <a:pt x="151447" y="10477"/>
                    <a:pt x="148907" y="11748"/>
                    <a:pt x="145732" y="13017"/>
                  </a:cubicBezTo>
                  <a:cubicBezTo>
                    <a:pt x="139382" y="16827"/>
                    <a:pt x="133667" y="21273"/>
                    <a:pt x="128588" y="26988"/>
                  </a:cubicBezTo>
                  <a:cubicBezTo>
                    <a:pt x="122238" y="33973"/>
                    <a:pt x="117157" y="42227"/>
                    <a:pt x="113982" y="52388"/>
                  </a:cubicBezTo>
                  <a:cubicBezTo>
                    <a:pt x="111442" y="50483"/>
                    <a:pt x="108902" y="49213"/>
                    <a:pt x="106363" y="47308"/>
                  </a:cubicBezTo>
                  <a:cubicBezTo>
                    <a:pt x="102552" y="45402"/>
                    <a:pt x="99377" y="43498"/>
                    <a:pt x="96202" y="42227"/>
                  </a:cubicBezTo>
                  <a:cubicBezTo>
                    <a:pt x="94932" y="41592"/>
                    <a:pt x="93663" y="41592"/>
                    <a:pt x="92392" y="40958"/>
                  </a:cubicBezTo>
                  <a:cubicBezTo>
                    <a:pt x="90488" y="40323"/>
                    <a:pt x="87947" y="39052"/>
                    <a:pt x="86042" y="38417"/>
                  </a:cubicBezTo>
                  <a:cubicBezTo>
                    <a:pt x="84772" y="37783"/>
                    <a:pt x="83502" y="37783"/>
                    <a:pt x="82232" y="37148"/>
                  </a:cubicBezTo>
                  <a:cubicBezTo>
                    <a:pt x="80327" y="36513"/>
                    <a:pt x="78422" y="35877"/>
                    <a:pt x="76517" y="35242"/>
                  </a:cubicBezTo>
                  <a:cubicBezTo>
                    <a:pt x="75247" y="35242"/>
                    <a:pt x="73977" y="34608"/>
                    <a:pt x="72707" y="34608"/>
                  </a:cubicBezTo>
                  <a:cubicBezTo>
                    <a:pt x="70802" y="34608"/>
                    <a:pt x="68897" y="33973"/>
                    <a:pt x="66992" y="33973"/>
                  </a:cubicBezTo>
                  <a:cubicBezTo>
                    <a:pt x="65722" y="33973"/>
                    <a:pt x="64452" y="33973"/>
                    <a:pt x="63182" y="33973"/>
                  </a:cubicBezTo>
                  <a:cubicBezTo>
                    <a:pt x="61277" y="33973"/>
                    <a:pt x="60007" y="33973"/>
                    <a:pt x="58102" y="33973"/>
                  </a:cubicBezTo>
                  <a:cubicBezTo>
                    <a:pt x="56832" y="33973"/>
                    <a:pt x="55563" y="33973"/>
                    <a:pt x="54292" y="34608"/>
                  </a:cubicBezTo>
                  <a:cubicBezTo>
                    <a:pt x="53022" y="34608"/>
                    <a:pt x="51117" y="34608"/>
                    <a:pt x="49847" y="35242"/>
                  </a:cubicBezTo>
                  <a:cubicBezTo>
                    <a:pt x="48577" y="35242"/>
                    <a:pt x="47307" y="35877"/>
                    <a:pt x="46038" y="36513"/>
                  </a:cubicBezTo>
                  <a:cubicBezTo>
                    <a:pt x="44767" y="37148"/>
                    <a:pt x="43497" y="37148"/>
                    <a:pt x="41592" y="37783"/>
                  </a:cubicBezTo>
                  <a:cubicBezTo>
                    <a:pt x="40322" y="38417"/>
                    <a:pt x="39052" y="39052"/>
                    <a:pt x="38417" y="39052"/>
                  </a:cubicBezTo>
                  <a:cubicBezTo>
                    <a:pt x="37147" y="39688"/>
                    <a:pt x="35877" y="40323"/>
                    <a:pt x="34607" y="40958"/>
                  </a:cubicBezTo>
                  <a:cubicBezTo>
                    <a:pt x="16192" y="51752"/>
                    <a:pt x="4763" y="73977"/>
                    <a:pt x="4763" y="105727"/>
                  </a:cubicBezTo>
                  <a:cubicBezTo>
                    <a:pt x="4763" y="169863"/>
                    <a:pt x="49847" y="247967"/>
                    <a:pt x="105727" y="280352"/>
                  </a:cubicBezTo>
                  <a:lnTo>
                    <a:pt x="434657" y="470217"/>
                  </a:lnTo>
                  <a:cubicBezTo>
                    <a:pt x="458152" y="484188"/>
                    <a:pt x="479742" y="484188"/>
                    <a:pt x="494347" y="474027"/>
                  </a:cubicBezTo>
                  <a:cubicBezTo>
                    <a:pt x="494982" y="473392"/>
                    <a:pt x="496252" y="472758"/>
                    <a:pt x="496888" y="472123"/>
                  </a:cubicBezTo>
                  <a:cubicBezTo>
                    <a:pt x="496888" y="470852"/>
                    <a:pt x="497522" y="469583"/>
                    <a:pt x="498792" y="468948"/>
                  </a:cubicBezTo>
                  <a:close/>
                </a:path>
              </a:pathLst>
            </a:custGeom>
            <a:solidFill>
              <a:srgbClr val="69D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10348686" y="4888946"/>
            <a:ext cx="1848140" cy="1967349"/>
            <a:chOff x="6613843" y="770051"/>
            <a:chExt cx="5506402" cy="5861572"/>
          </a:xfrm>
        </p:grpSpPr>
        <p:sp>
          <p:nvSpPr>
            <p:cNvPr id="21" name="任意多边形: 形状 20"/>
            <p:cNvSpPr/>
            <p:nvPr>
              <p:custDataLst>
                <p:tags r:id="rId13"/>
              </p:custDataLst>
            </p:nvPr>
          </p:nvSpPr>
          <p:spPr>
            <a:xfrm>
              <a:off x="7478395" y="3435350"/>
              <a:ext cx="4641850" cy="2546350"/>
            </a:xfrm>
            <a:custGeom>
              <a:avLst/>
              <a:gdLst>
                <a:gd name="connsiteX0" fmla="*/ 3175 w 4641850"/>
                <a:gd name="connsiteY0" fmla="*/ 1431925 h 2546350"/>
                <a:gd name="connsiteX1" fmla="*/ 1784350 w 4641850"/>
                <a:gd name="connsiteY1" fmla="*/ 2546350 h 2546350"/>
                <a:gd name="connsiteX2" fmla="*/ 4639946 w 4641850"/>
                <a:gd name="connsiteY2" fmla="*/ 868680 h 2546350"/>
                <a:gd name="connsiteX3" fmla="*/ 3265805 w 4641850"/>
                <a:gd name="connsiteY3" fmla="*/ 3175 h 254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1850" h="2546350">
                  <a:moveTo>
                    <a:pt x="3175" y="1431925"/>
                  </a:moveTo>
                  <a:lnTo>
                    <a:pt x="1784350" y="2546350"/>
                  </a:lnTo>
                  <a:lnTo>
                    <a:pt x="4639946" y="868680"/>
                  </a:lnTo>
                  <a:lnTo>
                    <a:pt x="3265805" y="3175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>
              <p:custDataLst>
                <p:tags r:id="rId14"/>
              </p:custDataLst>
            </p:nvPr>
          </p:nvSpPr>
          <p:spPr>
            <a:xfrm>
              <a:off x="7546975" y="4079240"/>
              <a:ext cx="2882900" cy="1695450"/>
            </a:xfrm>
            <a:custGeom>
              <a:avLst/>
              <a:gdLst>
                <a:gd name="connsiteX0" fmla="*/ 2881630 w 2882900"/>
                <a:gd name="connsiteY0" fmla="*/ 979805 h 1695450"/>
                <a:gd name="connsiteX1" fmla="*/ 1715770 w 2882900"/>
                <a:gd name="connsiteY1" fmla="*/ 1696085 h 1695450"/>
                <a:gd name="connsiteX2" fmla="*/ 3175 w 2882900"/>
                <a:gd name="connsiteY2" fmla="*/ 627380 h 1695450"/>
                <a:gd name="connsiteX3" fmla="*/ 1329690 w 2882900"/>
                <a:gd name="connsiteY3" fmla="*/ 3175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2900" h="1695450">
                  <a:moveTo>
                    <a:pt x="2881630" y="979805"/>
                  </a:moveTo>
                  <a:lnTo>
                    <a:pt x="1715770" y="1696085"/>
                  </a:lnTo>
                  <a:lnTo>
                    <a:pt x="3175" y="627380"/>
                  </a:lnTo>
                  <a:lnTo>
                    <a:pt x="1329690" y="3175"/>
                  </a:lnTo>
                  <a:close/>
                </a:path>
              </a:pathLst>
            </a:custGeom>
            <a:solidFill>
              <a:srgbClr val="E4F0F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>
              <p:custDataLst>
                <p:tags r:id="rId15"/>
              </p:custDataLst>
            </p:nvPr>
          </p:nvSpPr>
          <p:spPr>
            <a:xfrm>
              <a:off x="7938770" y="2006600"/>
              <a:ext cx="971550" cy="768350"/>
            </a:xfrm>
            <a:custGeom>
              <a:avLst/>
              <a:gdLst>
                <a:gd name="connsiteX0" fmla="*/ 3175 w 971550"/>
                <a:gd name="connsiteY0" fmla="*/ 768985 h 768350"/>
                <a:gd name="connsiteX1" fmla="*/ 3175 w 971550"/>
                <a:gd name="connsiteY1" fmla="*/ 563880 h 768350"/>
                <a:gd name="connsiteX2" fmla="*/ 972186 w 971550"/>
                <a:gd name="connsiteY2" fmla="*/ 3175 h 768350"/>
                <a:gd name="connsiteX3" fmla="*/ 972186 w 971550"/>
                <a:gd name="connsiteY3" fmla="*/ 20637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8985"/>
                  </a:moveTo>
                  <a:lnTo>
                    <a:pt x="3175" y="563880"/>
                  </a:lnTo>
                  <a:lnTo>
                    <a:pt x="972186" y="3175"/>
                  </a:lnTo>
                  <a:lnTo>
                    <a:pt x="972186" y="2063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>
              <p:custDataLst>
                <p:tags r:id="rId16"/>
              </p:custDataLst>
            </p:nvPr>
          </p:nvSpPr>
          <p:spPr>
            <a:xfrm>
              <a:off x="7705090" y="3724910"/>
              <a:ext cx="19050" cy="88900"/>
            </a:xfrm>
            <a:custGeom>
              <a:avLst/>
              <a:gdLst>
                <a:gd name="connsiteX0" fmla="*/ 3175 w 19050"/>
                <a:gd name="connsiteY0" fmla="*/ 90170 h 88900"/>
                <a:gd name="connsiteX1" fmla="*/ 3175 w 19050"/>
                <a:gd name="connsiteY1" fmla="*/ 90170 h 88900"/>
                <a:gd name="connsiteX2" fmla="*/ 16510 w 19050"/>
                <a:gd name="connsiteY2" fmla="*/ 3175 h 88900"/>
                <a:gd name="connsiteX3" fmla="*/ 16510 w 19050"/>
                <a:gd name="connsiteY3" fmla="*/ 3175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8900">
                  <a:moveTo>
                    <a:pt x="3175" y="90170"/>
                  </a:moveTo>
                  <a:lnTo>
                    <a:pt x="3175" y="90170"/>
                  </a:lnTo>
                  <a:lnTo>
                    <a:pt x="16510" y="3175"/>
                  </a:lnTo>
                  <a:lnTo>
                    <a:pt x="16510" y="3175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>
              <p:custDataLst>
                <p:tags r:id="rId17"/>
              </p:custDataLst>
            </p:nvPr>
          </p:nvSpPr>
          <p:spPr>
            <a:xfrm>
              <a:off x="7713663" y="379979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1330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>
              <p:custDataLst>
                <p:tags r:id="rId18"/>
              </p:custDataLst>
            </p:nvPr>
          </p:nvSpPr>
          <p:spPr>
            <a:xfrm>
              <a:off x="7713663" y="379979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1430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>
              <p:custDataLst>
                <p:tags r:id="rId19"/>
              </p:custDataLst>
            </p:nvPr>
          </p:nvSpPr>
          <p:spPr>
            <a:xfrm>
              <a:off x="7938770" y="2772410"/>
              <a:ext cx="1238250" cy="1327150"/>
            </a:xfrm>
            <a:custGeom>
              <a:avLst/>
              <a:gdLst>
                <a:gd name="connsiteX0" fmla="*/ 3175 w 1238250"/>
                <a:gd name="connsiteY0" fmla="*/ 3175 h 1327150"/>
                <a:gd name="connsiteX1" fmla="*/ 3175 w 1238250"/>
                <a:gd name="connsiteY1" fmla="*/ 614680 h 1327150"/>
                <a:gd name="connsiteX2" fmla="*/ 1236980 w 1238250"/>
                <a:gd name="connsiteY2" fmla="*/ 1328420 h 1327150"/>
                <a:gd name="connsiteX3" fmla="*/ 1236980 w 1238250"/>
                <a:gd name="connsiteY3" fmla="*/ 716915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1327150">
                  <a:moveTo>
                    <a:pt x="3175" y="3175"/>
                  </a:moveTo>
                  <a:lnTo>
                    <a:pt x="3175" y="614680"/>
                  </a:lnTo>
                  <a:lnTo>
                    <a:pt x="1236980" y="1328420"/>
                  </a:lnTo>
                  <a:lnTo>
                    <a:pt x="1236980" y="71691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8" name="任意多边形: 形状 27"/>
            <p:cNvSpPr/>
            <p:nvPr>
              <p:custDataLst>
                <p:tags r:id="rId20"/>
              </p:custDataLst>
            </p:nvPr>
          </p:nvSpPr>
          <p:spPr>
            <a:xfrm>
              <a:off x="9172575" y="2918460"/>
              <a:ext cx="971550" cy="1181100"/>
            </a:xfrm>
            <a:custGeom>
              <a:avLst/>
              <a:gdLst>
                <a:gd name="connsiteX0" fmla="*/ 3175 w 971550"/>
                <a:gd name="connsiteY0" fmla="*/ 566420 h 1181100"/>
                <a:gd name="connsiteX1" fmla="*/ 3175 w 971550"/>
                <a:gd name="connsiteY1" fmla="*/ 1183005 h 1181100"/>
                <a:gd name="connsiteX2" fmla="*/ 970280 w 971550"/>
                <a:gd name="connsiteY2" fmla="*/ 621030 h 1181100"/>
                <a:gd name="connsiteX3" fmla="*/ 970280 w 971550"/>
                <a:gd name="connsiteY3" fmla="*/ 317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1181100">
                  <a:moveTo>
                    <a:pt x="3175" y="566420"/>
                  </a:moveTo>
                  <a:lnTo>
                    <a:pt x="3175" y="1183005"/>
                  </a:lnTo>
                  <a:lnTo>
                    <a:pt x="970280" y="621030"/>
                  </a:lnTo>
                  <a:lnTo>
                    <a:pt x="970280" y="31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21"/>
              </p:custDataLst>
            </p:nvPr>
          </p:nvSpPr>
          <p:spPr>
            <a:xfrm>
              <a:off x="7938770" y="3380740"/>
              <a:ext cx="1238250" cy="2139950"/>
            </a:xfrm>
            <a:custGeom>
              <a:avLst/>
              <a:gdLst>
                <a:gd name="connsiteX0" fmla="*/ 3175 w 1238250"/>
                <a:gd name="connsiteY0" fmla="*/ 1427480 h 2139950"/>
                <a:gd name="connsiteX1" fmla="*/ 3175 w 1238250"/>
                <a:gd name="connsiteY1" fmla="*/ 3175 h 2139950"/>
                <a:gd name="connsiteX2" fmla="*/ 1236980 w 1238250"/>
                <a:gd name="connsiteY2" fmla="*/ 715645 h 2139950"/>
                <a:gd name="connsiteX3" fmla="*/ 1236980 w 1238250"/>
                <a:gd name="connsiteY3" fmla="*/ 2139950 h 213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2139950">
                  <a:moveTo>
                    <a:pt x="3175" y="1427480"/>
                  </a:moveTo>
                  <a:lnTo>
                    <a:pt x="3175" y="3175"/>
                  </a:lnTo>
                  <a:lnTo>
                    <a:pt x="1236980" y="715645"/>
                  </a:lnTo>
                  <a:lnTo>
                    <a:pt x="1236980" y="213995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>
              <p:custDataLst>
                <p:tags r:id="rId22"/>
              </p:custDataLst>
            </p:nvPr>
          </p:nvSpPr>
          <p:spPr>
            <a:xfrm>
              <a:off x="9172575" y="3529965"/>
              <a:ext cx="971550" cy="1993900"/>
            </a:xfrm>
            <a:custGeom>
              <a:avLst/>
              <a:gdLst>
                <a:gd name="connsiteX0" fmla="*/ 3175 w 971550"/>
                <a:gd name="connsiteY0" fmla="*/ 566420 h 1993900"/>
                <a:gd name="connsiteX1" fmla="*/ 970280 w 971550"/>
                <a:gd name="connsiteY1" fmla="*/ 3175 h 1993900"/>
                <a:gd name="connsiteX2" fmla="*/ 970280 w 971550"/>
                <a:gd name="connsiteY2" fmla="*/ 1430020 h 1993900"/>
                <a:gd name="connsiteX3" fmla="*/ 3175 w 971550"/>
                <a:gd name="connsiteY3" fmla="*/ 1990725 h 199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1993900">
                  <a:moveTo>
                    <a:pt x="3175" y="566420"/>
                  </a:moveTo>
                  <a:lnTo>
                    <a:pt x="970280" y="3175"/>
                  </a:lnTo>
                  <a:lnTo>
                    <a:pt x="970280" y="1430020"/>
                  </a:lnTo>
                  <a:lnTo>
                    <a:pt x="3175" y="1990725"/>
                  </a:lnTo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>
              <p:custDataLst>
                <p:tags r:id="rId23"/>
              </p:custDataLst>
            </p:nvPr>
          </p:nvSpPr>
          <p:spPr>
            <a:xfrm>
              <a:off x="7938770" y="2209800"/>
              <a:ext cx="2203450" cy="1276350"/>
            </a:xfrm>
            <a:custGeom>
              <a:avLst/>
              <a:gdLst>
                <a:gd name="connsiteX0" fmla="*/ 972186 w 2203450"/>
                <a:gd name="connsiteY0" fmla="*/ 3175 h 1276350"/>
                <a:gd name="connsiteX1" fmla="*/ 3175 w 2203450"/>
                <a:gd name="connsiteY1" fmla="*/ 562610 h 1276350"/>
                <a:gd name="connsiteX2" fmla="*/ 1236980 w 2203450"/>
                <a:gd name="connsiteY2" fmla="*/ 1275080 h 1276350"/>
                <a:gd name="connsiteX3" fmla="*/ 2204086 w 2203450"/>
                <a:gd name="connsiteY3" fmla="*/ 711835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3450" h="1276350">
                  <a:moveTo>
                    <a:pt x="972186" y="3175"/>
                  </a:moveTo>
                  <a:lnTo>
                    <a:pt x="3175" y="562610"/>
                  </a:lnTo>
                  <a:lnTo>
                    <a:pt x="1236980" y="1275080"/>
                  </a:lnTo>
                  <a:lnTo>
                    <a:pt x="2204086" y="71183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>
              <p:custDataLst>
                <p:tags r:id="rId24"/>
              </p:custDataLst>
            </p:nvPr>
          </p:nvSpPr>
          <p:spPr>
            <a:xfrm>
              <a:off x="8027035" y="3838575"/>
              <a:ext cx="1060450" cy="1428750"/>
            </a:xfrm>
            <a:custGeom>
              <a:avLst/>
              <a:gdLst>
                <a:gd name="connsiteX0" fmla="*/ 3175 w 1060450"/>
                <a:gd name="connsiteY0" fmla="*/ 817245 h 1428750"/>
                <a:gd name="connsiteX1" fmla="*/ 3175 w 1060450"/>
                <a:gd name="connsiteY1" fmla="*/ 3175 h 1428750"/>
                <a:gd name="connsiteX2" fmla="*/ 1060450 w 1060450"/>
                <a:gd name="connsiteY2" fmla="*/ 614045 h 1428750"/>
                <a:gd name="connsiteX3" fmla="*/ 1060450 w 1060450"/>
                <a:gd name="connsiteY3" fmla="*/ 142748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450" h="1428750">
                  <a:moveTo>
                    <a:pt x="3175" y="817245"/>
                  </a:moveTo>
                  <a:lnTo>
                    <a:pt x="3175" y="3175"/>
                  </a:lnTo>
                  <a:lnTo>
                    <a:pt x="1060450" y="614045"/>
                  </a:lnTo>
                  <a:lnTo>
                    <a:pt x="1060450" y="142748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>
              <p:custDataLst>
                <p:tags r:id="rId25"/>
              </p:custDataLst>
            </p:nvPr>
          </p:nvSpPr>
          <p:spPr>
            <a:xfrm>
              <a:off x="9260205" y="3991610"/>
              <a:ext cx="793750" cy="1276350"/>
            </a:xfrm>
            <a:custGeom>
              <a:avLst/>
              <a:gdLst>
                <a:gd name="connsiteX0" fmla="*/ 3175 w 793750"/>
                <a:gd name="connsiteY0" fmla="*/ 461010 h 1276350"/>
                <a:gd name="connsiteX1" fmla="*/ 796289 w 793750"/>
                <a:gd name="connsiteY1" fmla="*/ 3175 h 1276350"/>
                <a:gd name="connsiteX2" fmla="*/ 796289 w 793750"/>
                <a:gd name="connsiteY2" fmla="*/ 816610 h 1276350"/>
                <a:gd name="connsiteX3" fmla="*/ 3175 w 793750"/>
                <a:gd name="connsiteY3" fmla="*/ 1274445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750" h="1276350">
                  <a:moveTo>
                    <a:pt x="3175" y="461010"/>
                  </a:moveTo>
                  <a:lnTo>
                    <a:pt x="796289" y="3175"/>
                  </a:lnTo>
                  <a:lnTo>
                    <a:pt x="796289" y="816610"/>
                  </a:lnTo>
                  <a:lnTo>
                    <a:pt x="3175" y="127444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>
              <p:custDataLst>
                <p:tags r:id="rId26"/>
              </p:custDataLst>
            </p:nvPr>
          </p:nvSpPr>
          <p:spPr>
            <a:xfrm>
              <a:off x="8025447" y="2916873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3 h 571500"/>
                <a:gd name="connsiteX2" fmla="*/ 267018 w 266700"/>
                <a:gd name="connsiteY2" fmla="*/ 568007 h 571500"/>
                <a:gd name="connsiteX3" fmla="*/ 267018 w 266700"/>
                <a:gd name="connsiteY3" fmla="*/ 160973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3"/>
                  </a:lnTo>
                  <a:lnTo>
                    <a:pt x="267018" y="568007"/>
                  </a:lnTo>
                  <a:lnTo>
                    <a:pt x="267018" y="16097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7"/>
              </p:custDataLst>
            </p:nvPr>
          </p:nvSpPr>
          <p:spPr>
            <a:xfrm>
              <a:off x="8379778" y="3121977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3 h 571500"/>
                <a:gd name="connsiteX2" fmla="*/ 267017 w 266700"/>
                <a:gd name="connsiteY2" fmla="*/ 568007 h 571500"/>
                <a:gd name="connsiteX3" fmla="*/ 267017 w 266700"/>
                <a:gd name="connsiteY3" fmla="*/ 160973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3"/>
                  </a:lnTo>
                  <a:lnTo>
                    <a:pt x="267017" y="568007"/>
                  </a:lnTo>
                  <a:lnTo>
                    <a:pt x="267017" y="16097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>
              <p:custDataLst>
                <p:tags r:id="rId28"/>
              </p:custDataLst>
            </p:nvPr>
          </p:nvSpPr>
          <p:spPr>
            <a:xfrm>
              <a:off x="8727122" y="3325178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2 h 571500"/>
                <a:gd name="connsiteX2" fmla="*/ 267018 w 266700"/>
                <a:gd name="connsiteY2" fmla="*/ 568007 h 571500"/>
                <a:gd name="connsiteX3" fmla="*/ 267018 w 266700"/>
                <a:gd name="connsiteY3" fmla="*/ 160972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2"/>
                  </a:lnTo>
                  <a:lnTo>
                    <a:pt x="267018" y="568007"/>
                  </a:lnTo>
                  <a:lnTo>
                    <a:pt x="267018" y="16097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>
              <p:custDataLst>
                <p:tags r:id="rId29"/>
              </p:custDataLst>
            </p:nvPr>
          </p:nvSpPr>
          <p:spPr>
            <a:xfrm>
              <a:off x="9258618" y="3328353"/>
              <a:ext cx="361950" cy="615950"/>
            </a:xfrm>
            <a:custGeom>
              <a:avLst/>
              <a:gdLst>
                <a:gd name="connsiteX0" fmla="*/ 4763 w 361950"/>
                <a:gd name="connsiteY0" fmla="*/ 615632 h 615950"/>
                <a:gd name="connsiteX1" fmla="*/ 4763 w 361950"/>
                <a:gd name="connsiteY1" fmla="*/ 208597 h 615950"/>
                <a:gd name="connsiteX2" fmla="*/ 357188 w 361950"/>
                <a:gd name="connsiteY2" fmla="*/ 4763 h 615950"/>
                <a:gd name="connsiteX3" fmla="*/ 357188 w 361950"/>
                <a:gd name="connsiteY3" fmla="*/ 411797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615950">
                  <a:moveTo>
                    <a:pt x="4763" y="615632"/>
                  </a:moveTo>
                  <a:lnTo>
                    <a:pt x="4763" y="208597"/>
                  </a:lnTo>
                  <a:lnTo>
                    <a:pt x="357188" y="4763"/>
                  </a:lnTo>
                  <a:lnTo>
                    <a:pt x="357188" y="41179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>
              <p:custDataLst>
                <p:tags r:id="rId30"/>
              </p:custDataLst>
            </p:nvPr>
          </p:nvSpPr>
          <p:spPr>
            <a:xfrm>
              <a:off x="9699307" y="3074352"/>
              <a:ext cx="361950" cy="615950"/>
            </a:xfrm>
            <a:custGeom>
              <a:avLst/>
              <a:gdLst>
                <a:gd name="connsiteX0" fmla="*/ 4763 w 361950"/>
                <a:gd name="connsiteY0" fmla="*/ 614998 h 615950"/>
                <a:gd name="connsiteX1" fmla="*/ 4763 w 361950"/>
                <a:gd name="connsiteY1" fmla="*/ 207963 h 615950"/>
                <a:gd name="connsiteX2" fmla="*/ 357188 w 361950"/>
                <a:gd name="connsiteY2" fmla="*/ 4763 h 615950"/>
                <a:gd name="connsiteX3" fmla="*/ 357188 w 361950"/>
                <a:gd name="connsiteY3" fmla="*/ 411798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615950">
                  <a:moveTo>
                    <a:pt x="4763" y="614998"/>
                  </a:moveTo>
                  <a:lnTo>
                    <a:pt x="4763" y="207963"/>
                  </a:lnTo>
                  <a:lnTo>
                    <a:pt x="357188" y="4763"/>
                  </a:lnTo>
                  <a:lnTo>
                    <a:pt x="357188" y="41179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>
              <p:custDataLst>
                <p:tags r:id="rId31"/>
              </p:custDataLst>
            </p:nvPr>
          </p:nvSpPr>
          <p:spPr>
            <a:xfrm>
              <a:off x="9258618" y="4755197"/>
              <a:ext cx="800100" cy="514350"/>
            </a:xfrm>
            <a:custGeom>
              <a:avLst/>
              <a:gdLst>
                <a:gd name="connsiteX0" fmla="*/ 4763 w 800100"/>
                <a:gd name="connsiteY0" fmla="*/ 409258 h 514350"/>
                <a:gd name="connsiteX1" fmla="*/ 709613 w 800100"/>
                <a:gd name="connsiteY1" fmla="*/ 4763 h 514350"/>
                <a:gd name="connsiteX2" fmla="*/ 797877 w 800100"/>
                <a:gd name="connsiteY2" fmla="*/ 53023 h 514350"/>
                <a:gd name="connsiteX3" fmla="*/ 4763 w 800100"/>
                <a:gd name="connsiteY3" fmla="*/ 510858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514350">
                  <a:moveTo>
                    <a:pt x="4763" y="409258"/>
                  </a:moveTo>
                  <a:lnTo>
                    <a:pt x="709613" y="4763"/>
                  </a:lnTo>
                  <a:lnTo>
                    <a:pt x="797877" y="53023"/>
                  </a:lnTo>
                  <a:lnTo>
                    <a:pt x="4763" y="51085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>
              <p:custDataLst>
                <p:tags r:id="rId32"/>
              </p:custDataLst>
            </p:nvPr>
          </p:nvSpPr>
          <p:spPr>
            <a:xfrm>
              <a:off x="9959657" y="3985578"/>
              <a:ext cx="101600" cy="819150"/>
            </a:xfrm>
            <a:custGeom>
              <a:avLst/>
              <a:gdLst>
                <a:gd name="connsiteX0" fmla="*/ 8573 w 101600"/>
                <a:gd name="connsiteY0" fmla="*/ 771842 h 819150"/>
                <a:gd name="connsiteX1" fmla="*/ 4763 w 101600"/>
                <a:gd name="connsiteY1" fmla="*/ 57467 h 819150"/>
                <a:gd name="connsiteX2" fmla="*/ 96838 w 101600"/>
                <a:gd name="connsiteY2" fmla="*/ 4763 h 819150"/>
                <a:gd name="connsiteX3" fmla="*/ 96838 w 101600"/>
                <a:gd name="connsiteY3" fmla="*/ 818197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" h="819150">
                  <a:moveTo>
                    <a:pt x="8573" y="771842"/>
                  </a:moveTo>
                  <a:lnTo>
                    <a:pt x="4763" y="57467"/>
                  </a:lnTo>
                  <a:lnTo>
                    <a:pt x="96838" y="4763"/>
                  </a:lnTo>
                  <a:lnTo>
                    <a:pt x="96838" y="8181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>
              <p:custDataLst>
                <p:tags r:id="rId33"/>
              </p:custDataLst>
            </p:nvPr>
          </p:nvSpPr>
          <p:spPr>
            <a:xfrm>
              <a:off x="8027988" y="4600258"/>
              <a:ext cx="1060450" cy="666750"/>
            </a:xfrm>
            <a:custGeom>
              <a:avLst/>
              <a:gdLst>
                <a:gd name="connsiteX0" fmla="*/ 4763 w 1060450"/>
                <a:gd name="connsiteY0" fmla="*/ 56197 h 666750"/>
                <a:gd name="connsiteX1" fmla="*/ 90488 w 1060450"/>
                <a:gd name="connsiteY1" fmla="*/ 4763 h 666750"/>
                <a:gd name="connsiteX2" fmla="*/ 1059497 w 1060450"/>
                <a:gd name="connsiteY2" fmla="*/ 564197 h 666750"/>
                <a:gd name="connsiteX3" fmla="*/ 1059497 w 1060450"/>
                <a:gd name="connsiteY3" fmla="*/ 665797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450" h="666750">
                  <a:moveTo>
                    <a:pt x="4763" y="56197"/>
                  </a:moveTo>
                  <a:lnTo>
                    <a:pt x="90488" y="4763"/>
                  </a:lnTo>
                  <a:lnTo>
                    <a:pt x="1059497" y="564197"/>
                  </a:lnTo>
                  <a:lnTo>
                    <a:pt x="1059497" y="6657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>
              <p:custDataLst>
                <p:tags r:id="rId34"/>
              </p:custDataLst>
            </p:nvPr>
          </p:nvSpPr>
          <p:spPr>
            <a:xfrm>
              <a:off x="8025447" y="3830638"/>
              <a:ext cx="95250" cy="825500"/>
            </a:xfrm>
            <a:custGeom>
              <a:avLst/>
              <a:gdLst>
                <a:gd name="connsiteX0" fmla="*/ 4763 w 95250"/>
                <a:gd name="connsiteY0" fmla="*/ 822008 h 825500"/>
                <a:gd name="connsiteX1" fmla="*/ 4763 w 95250"/>
                <a:gd name="connsiteY1" fmla="*/ 4763 h 825500"/>
                <a:gd name="connsiteX2" fmla="*/ 90488 w 95250"/>
                <a:gd name="connsiteY2" fmla="*/ 55563 h 825500"/>
                <a:gd name="connsiteX3" fmla="*/ 90488 w 95250"/>
                <a:gd name="connsiteY3" fmla="*/ 773113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25500">
                  <a:moveTo>
                    <a:pt x="4763" y="822008"/>
                  </a:moveTo>
                  <a:lnTo>
                    <a:pt x="4763" y="4763"/>
                  </a:lnTo>
                  <a:lnTo>
                    <a:pt x="90488" y="55563"/>
                  </a:lnTo>
                  <a:lnTo>
                    <a:pt x="90488" y="773113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>
              <p:custDataLst>
                <p:tags r:id="rId35"/>
              </p:custDataLst>
            </p:nvPr>
          </p:nvSpPr>
          <p:spPr>
            <a:xfrm>
              <a:off x="7850505" y="4042410"/>
              <a:ext cx="971550" cy="666750"/>
            </a:xfrm>
            <a:custGeom>
              <a:avLst/>
              <a:gdLst>
                <a:gd name="connsiteX0" fmla="*/ 3175 w 971550"/>
                <a:gd name="connsiteY0" fmla="*/ 3175 h 666750"/>
                <a:gd name="connsiteX1" fmla="*/ 3175 w 971550"/>
                <a:gd name="connsiteY1" fmla="*/ 104775 h 666750"/>
                <a:gd name="connsiteX2" fmla="*/ 972820 w 971550"/>
                <a:gd name="connsiteY2" fmla="*/ 664210 h 666750"/>
                <a:gd name="connsiteX3" fmla="*/ 972820 w 971550"/>
                <a:gd name="connsiteY3" fmla="*/ 562610 h 666750"/>
                <a:gd name="connsiteX4" fmla="*/ 3175 w 971550"/>
                <a:gd name="connsiteY4" fmla="*/ 3175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666750">
                  <a:moveTo>
                    <a:pt x="3175" y="3175"/>
                  </a:moveTo>
                  <a:lnTo>
                    <a:pt x="3175" y="104775"/>
                  </a:lnTo>
                  <a:lnTo>
                    <a:pt x="972820" y="664210"/>
                  </a:lnTo>
                  <a:lnTo>
                    <a:pt x="972820" y="562610"/>
                  </a:lnTo>
                  <a:lnTo>
                    <a:pt x="3175" y="3175"/>
                  </a:ln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>
              <p:custDataLst>
                <p:tags r:id="rId36"/>
              </p:custDataLst>
            </p:nvPr>
          </p:nvSpPr>
          <p:spPr>
            <a:xfrm>
              <a:off x="7850505" y="3686810"/>
              <a:ext cx="1238250" cy="920750"/>
            </a:xfrm>
            <a:custGeom>
              <a:avLst/>
              <a:gdLst>
                <a:gd name="connsiteX0" fmla="*/ 267970 w 1238250"/>
                <a:gd name="connsiteY0" fmla="*/ 3175 h 920750"/>
                <a:gd name="connsiteX1" fmla="*/ 3175 w 1238250"/>
                <a:gd name="connsiteY1" fmla="*/ 358775 h 920750"/>
                <a:gd name="connsiteX2" fmla="*/ 972820 w 1238250"/>
                <a:gd name="connsiteY2" fmla="*/ 918210 h 920750"/>
                <a:gd name="connsiteX3" fmla="*/ 1236980 w 1238250"/>
                <a:gd name="connsiteY3" fmla="*/ 561975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20750">
                  <a:moveTo>
                    <a:pt x="267970" y="3175"/>
                  </a:moveTo>
                  <a:lnTo>
                    <a:pt x="3175" y="358775"/>
                  </a:lnTo>
                  <a:lnTo>
                    <a:pt x="972820" y="918210"/>
                  </a:lnTo>
                  <a:lnTo>
                    <a:pt x="1236980" y="56197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>
              <p:custDataLst>
                <p:tags r:id="rId37"/>
              </p:custDataLst>
            </p:nvPr>
          </p:nvSpPr>
          <p:spPr>
            <a:xfrm>
              <a:off x="8820150" y="4245610"/>
              <a:ext cx="266700" cy="463550"/>
            </a:xfrm>
            <a:custGeom>
              <a:avLst/>
              <a:gdLst>
                <a:gd name="connsiteX0" fmla="*/ 3175 w 266700"/>
                <a:gd name="connsiteY0" fmla="*/ 461010 h 463550"/>
                <a:gd name="connsiteX1" fmla="*/ 3175 w 266700"/>
                <a:gd name="connsiteY1" fmla="*/ 359410 h 463550"/>
                <a:gd name="connsiteX2" fmla="*/ 267335 w 266700"/>
                <a:gd name="connsiteY2" fmla="*/ 3175 h 463550"/>
                <a:gd name="connsiteX3" fmla="*/ 267335 w 266700"/>
                <a:gd name="connsiteY3" fmla="*/ 308610 h 463550"/>
                <a:gd name="connsiteX4" fmla="*/ 3175 w 266700"/>
                <a:gd name="connsiteY4" fmla="*/ 46101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463550">
                  <a:moveTo>
                    <a:pt x="3175" y="461010"/>
                  </a:moveTo>
                  <a:lnTo>
                    <a:pt x="3175" y="359410"/>
                  </a:lnTo>
                  <a:lnTo>
                    <a:pt x="267335" y="3175"/>
                  </a:lnTo>
                  <a:lnTo>
                    <a:pt x="267335" y="308610"/>
                  </a:lnTo>
                  <a:lnTo>
                    <a:pt x="3175" y="46101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>
              <p:custDataLst>
                <p:tags r:id="rId38"/>
              </p:custDataLst>
            </p:nvPr>
          </p:nvSpPr>
          <p:spPr>
            <a:xfrm>
              <a:off x="9258618" y="3784283"/>
              <a:ext cx="1092200" cy="812800"/>
            </a:xfrm>
            <a:custGeom>
              <a:avLst/>
              <a:gdLst>
                <a:gd name="connsiteX0" fmla="*/ 274002 w 1092200"/>
                <a:gd name="connsiteY0" fmla="*/ 813117 h 812800"/>
                <a:gd name="connsiteX1" fmla="*/ 1091882 w 1092200"/>
                <a:gd name="connsiteY1" fmla="*/ 347027 h 812800"/>
                <a:gd name="connsiteX2" fmla="*/ 801688 w 1092200"/>
                <a:gd name="connsiteY2" fmla="*/ 4763 h 812800"/>
                <a:gd name="connsiteX3" fmla="*/ 4763 w 1092200"/>
                <a:gd name="connsiteY3" fmla="*/ 464502 h 812800"/>
                <a:gd name="connsiteX4" fmla="*/ 274002 w 1092200"/>
                <a:gd name="connsiteY4" fmla="*/ 813117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200" h="812800">
                  <a:moveTo>
                    <a:pt x="274002" y="813117"/>
                  </a:moveTo>
                  <a:lnTo>
                    <a:pt x="1091882" y="347027"/>
                  </a:lnTo>
                  <a:lnTo>
                    <a:pt x="801688" y="4763"/>
                  </a:lnTo>
                  <a:lnTo>
                    <a:pt x="4763" y="464502"/>
                  </a:lnTo>
                  <a:lnTo>
                    <a:pt x="274002" y="813117"/>
                  </a:ln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>
              <p:custDataLst>
                <p:tags r:id="rId39"/>
              </p:custDataLst>
            </p:nvPr>
          </p:nvSpPr>
          <p:spPr>
            <a:xfrm>
              <a:off x="9526588" y="4126547"/>
              <a:ext cx="825500" cy="577850"/>
            </a:xfrm>
            <a:custGeom>
              <a:avLst/>
              <a:gdLst>
                <a:gd name="connsiteX0" fmla="*/ 4763 w 825500"/>
                <a:gd name="connsiteY0" fmla="*/ 468948 h 577850"/>
                <a:gd name="connsiteX1" fmla="*/ 4763 w 825500"/>
                <a:gd name="connsiteY1" fmla="*/ 578168 h 577850"/>
                <a:gd name="connsiteX2" fmla="*/ 823913 w 825500"/>
                <a:gd name="connsiteY2" fmla="*/ 110173 h 577850"/>
                <a:gd name="connsiteX3" fmla="*/ 823913 w 825500"/>
                <a:gd name="connsiteY3" fmla="*/ 4763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0" h="577850">
                  <a:moveTo>
                    <a:pt x="4763" y="468948"/>
                  </a:moveTo>
                  <a:lnTo>
                    <a:pt x="4763" y="578168"/>
                  </a:lnTo>
                  <a:lnTo>
                    <a:pt x="823913" y="110173"/>
                  </a:lnTo>
                  <a:lnTo>
                    <a:pt x="823913" y="476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>
              <p:custDataLst>
                <p:tags r:id="rId40"/>
              </p:custDataLst>
            </p:nvPr>
          </p:nvSpPr>
          <p:spPr>
            <a:xfrm>
              <a:off x="9258618" y="4244022"/>
              <a:ext cx="273050" cy="463550"/>
            </a:xfrm>
            <a:custGeom>
              <a:avLst/>
              <a:gdLst>
                <a:gd name="connsiteX0" fmla="*/ 272732 w 273050"/>
                <a:gd name="connsiteY0" fmla="*/ 460693 h 463550"/>
                <a:gd name="connsiteX1" fmla="*/ 4763 w 273050"/>
                <a:gd name="connsiteY1" fmla="*/ 310198 h 463550"/>
                <a:gd name="connsiteX2" fmla="*/ 4763 w 273050"/>
                <a:gd name="connsiteY2" fmla="*/ 4763 h 463550"/>
                <a:gd name="connsiteX3" fmla="*/ 272732 w 273050"/>
                <a:gd name="connsiteY3" fmla="*/ 351473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050" h="463550">
                  <a:moveTo>
                    <a:pt x="272732" y="460693"/>
                  </a:moveTo>
                  <a:lnTo>
                    <a:pt x="4763" y="310198"/>
                  </a:lnTo>
                  <a:lnTo>
                    <a:pt x="4763" y="4763"/>
                  </a:lnTo>
                  <a:lnTo>
                    <a:pt x="272732" y="35147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>
              <p:custDataLst>
                <p:tags r:id="rId41"/>
              </p:custDataLst>
            </p:nvPr>
          </p:nvSpPr>
          <p:spPr>
            <a:xfrm>
              <a:off x="8025447" y="3301683"/>
              <a:ext cx="266700" cy="184150"/>
            </a:xfrm>
            <a:custGeom>
              <a:avLst/>
              <a:gdLst>
                <a:gd name="connsiteX0" fmla="*/ 4763 w 266700"/>
                <a:gd name="connsiteY0" fmla="*/ 31433 h 184150"/>
                <a:gd name="connsiteX1" fmla="*/ 51753 w 266700"/>
                <a:gd name="connsiteY1" fmla="*/ 4763 h 184150"/>
                <a:gd name="connsiteX2" fmla="*/ 267018 w 266700"/>
                <a:gd name="connsiteY2" fmla="*/ 126047 h 184150"/>
                <a:gd name="connsiteX3" fmla="*/ 267018 w 266700"/>
                <a:gd name="connsiteY3" fmla="*/ 183197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1433"/>
                  </a:moveTo>
                  <a:lnTo>
                    <a:pt x="51753" y="4763"/>
                  </a:lnTo>
                  <a:lnTo>
                    <a:pt x="267018" y="126047"/>
                  </a:lnTo>
                  <a:lnTo>
                    <a:pt x="267018" y="1831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>
              <p:custDataLst>
                <p:tags r:id="rId42"/>
              </p:custDataLst>
            </p:nvPr>
          </p:nvSpPr>
          <p:spPr>
            <a:xfrm>
              <a:off x="8379778" y="3506153"/>
              <a:ext cx="266700" cy="184150"/>
            </a:xfrm>
            <a:custGeom>
              <a:avLst/>
              <a:gdLst>
                <a:gd name="connsiteX0" fmla="*/ 4763 w 266700"/>
                <a:gd name="connsiteY0" fmla="*/ 32067 h 184150"/>
                <a:gd name="connsiteX1" fmla="*/ 51753 w 266700"/>
                <a:gd name="connsiteY1" fmla="*/ 4763 h 184150"/>
                <a:gd name="connsiteX2" fmla="*/ 267017 w 266700"/>
                <a:gd name="connsiteY2" fmla="*/ 126682 h 184150"/>
                <a:gd name="connsiteX3" fmla="*/ 267017 w 266700"/>
                <a:gd name="connsiteY3" fmla="*/ 183832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2067"/>
                  </a:moveTo>
                  <a:lnTo>
                    <a:pt x="51753" y="4763"/>
                  </a:lnTo>
                  <a:lnTo>
                    <a:pt x="267017" y="126682"/>
                  </a:lnTo>
                  <a:lnTo>
                    <a:pt x="267017" y="183832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>
              <p:custDataLst>
                <p:tags r:id="rId43"/>
              </p:custDataLst>
            </p:nvPr>
          </p:nvSpPr>
          <p:spPr>
            <a:xfrm>
              <a:off x="8727122" y="3709353"/>
              <a:ext cx="266700" cy="184150"/>
            </a:xfrm>
            <a:custGeom>
              <a:avLst/>
              <a:gdLst>
                <a:gd name="connsiteX0" fmla="*/ 4763 w 266700"/>
                <a:gd name="connsiteY0" fmla="*/ 32067 h 184150"/>
                <a:gd name="connsiteX1" fmla="*/ 51753 w 266700"/>
                <a:gd name="connsiteY1" fmla="*/ 4763 h 184150"/>
                <a:gd name="connsiteX2" fmla="*/ 267018 w 266700"/>
                <a:gd name="connsiteY2" fmla="*/ 126682 h 184150"/>
                <a:gd name="connsiteX3" fmla="*/ 267018 w 266700"/>
                <a:gd name="connsiteY3" fmla="*/ 183832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2067"/>
                  </a:moveTo>
                  <a:lnTo>
                    <a:pt x="51753" y="4763"/>
                  </a:lnTo>
                  <a:lnTo>
                    <a:pt x="267018" y="126682"/>
                  </a:lnTo>
                  <a:lnTo>
                    <a:pt x="267018" y="183832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>
              <p:custDataLst>
                <p:tags r:id="rId44"/>
              </p:custDataLst>
            </p:nvPr>
          </p:nvSpPr>
          <p:spPr>
            <a:xfrm>
              <a:off x="8025447" y="2916873"/>
              <a:ext cx="50800" cy="419100"/>
            </a:xfrm>
            <a:custGeom>
              <a:avLst/>
              <a:gdLst>
                <a:gd name="connsiteX0" fmla="*/ 4763 w 50800"/>
                <a:gd name="connsiteY0" fmla="*/ 416243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957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3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9573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>
              <p:custDataLst>
                <p:tags r:id="rId45"/>
              </p:custDataLst>
            </p:nvPr>
          </p:nvSpPr>
          <p:spPr>
            <a:xfrm>
              <a:off x="8379778" y="3121977"/>
              <a:ext cx="50800" cy="419100"/>
            </a:xfrm>
            <a:custGeom>
              <a:avLst/>
              <a:gdLst>
                <a:gd name="connsiteX0" fmla="*/ 4763 w 50800"/>
                <a:gd name="connsiteY0" fmla="*/ 416243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8938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3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893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>
              <p:custDataLst>
                <p:tags r:id="rId46"/>
              </p:custDataLst>
            </p:nvPr>
          </p:nvSpPr>
          <p:spPr>
            <a:xfrm>
              <a:off x="8727122" y="3325178"/>
              <a:ext cx="50800" cy="419100"/>
            </a:xfrm>
            <a:custGeom>
              <a:avLst/>
              <a:gdLst>
                <a:gd name="connsiteX0" fmla="*/ 4763 w 50800"/>
                <a:gd name="connsiteY0" fmla="*/ 416242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8938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2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893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>
              <p:custDataLst>
                <p:tags r:id="rId47"/>
              </p:custDataLst>
            </p:nvPr>
          </p:nvSpPr>
          <p:spPr>
            <a:xfrm>
              <a:off x="9260205" y="3710940"/>
              <a:ext cx="355600" cy="234950"/>
            </a:xfrm>
            <a:custGeom>
              <a:avLst/>
              <a:gdLst>
                <a:gd name="connsiteX0" fmla="*/ 3175 w 355600"/>
                <a:gd name="connsiteY0" fmla="*/ 182245 h 234950"/>
                <a:gd name="connsiteX1" fmla="*/ 311150 w 355600"/>
                <a:gd name="connsiteY1" fmla="*/ 3175 h 234950"/>
                <a:gd name="connsiteX2" fmla="*/ 355600 w 355600"/>
                <a:gd name="connsiteY2" fmla="*/ 29210 h 234950"/>
                <a:gd name="connsiteX3" fmla="*/ 3175 w 355600"/>
                <a:gd name="connsiteY3" fmla="*/ 23304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34950">
                  <a:moveTo>
                    <a:pt x="3175" y="182245"/>
                  </a:moveTo>
                  <a:lnTo>
                    <a:pt x="311150" y="3175"/>
                  </a:lnTo>
                  <a:lnTo>
                    <a:pt x="355600" y="29210"/>
                  </a:lnTo>
                  <a:lnTo>
                    <a:pt x="3175" y="233045"/>
                  </a:lnTo>
                  <a:close/>
                </a:path>
              </a:pathLst>
            </a:custGeom>
            <a:solidFill>
              <a:srgbClr val="A9BDF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>
              <p:custDataLst>
                <p:tags r:id="rId48"/>
              </p:custDataLst>
            </p:nvPr>
          </p:nvSpPr>
          <p:spPr>
            <a:xfrm>
              <a:off x="9700895" y="3456940"/>
              <a:ext cx="355600" cy="234950"/>
            </a:xfrm>
            <a:custGeom>
              <a:avLst/>
              <a:gdLst>
                <a:gd name="connsiteX0" fmla="*/ 3175 w 355600"/>
                <a:gd name="connsiteY0" fmla="*/ 181610 h 234950"/>
                <a:gd name="connsiteX1" fmla="*/ 310515 w 355600"/>
                <a:gd name="connsiteY1" fmla="*/ 3175 h 234950"/>
                <a:gd name="connsiteX2" fmla="*/ 355600 w 355600"/>
                <a:gd name="connsiteY2" fmla="*/ 29210 h 234950"/>
                <a:gd name="connsiteX3" fmla="*/ 3175 w 355600"/>
                <a:gd name="connsiteY3" fmla="*/ 23241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34950">
                  <a:moveTo>
                    <a:pt x="3175" y="181610"/>
                  </a:moveTo>
                  <a:lnTo>
                    <a:pt x="310515" y="3175"/>
                  </a:lnTo>
                  <a:lnTo>
                    <a:pt x="355600" y="29210"/>
                  </a:lnTo>
                  <a:lnTo>
                    <a:pt x="3175" y="232410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>
              <p:custDataLst>
                <p:tags r:id="rId49"/>
              </p:custDataLst>
            </p:nvPr>
          </p:nvSpPr>
          <p:spPr>
            <a:xfrm>
              <a:off x="10008235" y="3075940"/>
              <a:ext cx="50800" cy="412750"/>
            </a:xfrm>
            <a:custGeom>
              <a:avLst/>
              <a:gdLst>
                <a:gd name="connsiteX0" fmla="*/ 3175 w 50800"/>
                <a:gd name="connsiteY0" fmla="*/ 29210 h 412750"/>
                <a:gd name="connsiteX1" fmla="*/ 48260 w 50800"/>
                <a:gd name="connsiteY1" fmla="*/ 3175 h 412750"/>
                <a:gd name="connsiteX2" fmla="*/ 48260 w 50800"/>
                <a:gd name="connsiteY2" fmla="*/ 410210 h 412750"/>
                <a:gd name="connsiteX3" fmla="*/ 3175 w 50800"/>
                <a:gd name="connsiteY3" fmla="*/ 384175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2750">
                  <a:moveTo>
                    <a:pt x="3175" y="29210"/>
                  </a:moveTo>
                  <a:lnTo>
                    <a:pt x="48260" y="3175"/>
                  </a:lnTo>
                  <a:lnTo>
                    <a:pt x="48260" y="410210"/>
                  </a:lnTo>
                  <a:lnTo>
                    <a:pt x="3175" y="384175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>
              <p:custDataLst>
                <p:tags r:id="rId50"/>
              </p:custDataLst>
            </p:nvPr>
          </p:nvSpPr>
          <p:spPr>
            <a:xfrm>
              <a:off x="9568180" y="3329940"/>
              <a:ext cx="50800" cy="412750"/>
            </a:xfrm>
            <a:custGeom>
              <a:avLst/>
              <a:gdLst>
                <a:gd name="connsiteX0" fmla="*/ 3175 w 50800"/>
                <a:gd name="connsiteY0" fmla="*/ 29210 h 412750"/>
                <a:gd name="connsiteX1" fmla="*/ 47625 w 50800"/>
                <a:gd name="connsiteY1" fmla="*/ 3175 h 412750"/>
                <a:gd name="connsiteX2" fmla="*/ 47625 w 50800"/>
                <a:gd name="connsiteY2" fmla="*/ 410210 h 412750"/>
                <a:gd name="connsiteX3" fmla="*/ 3175 w 50800"/>
                <a:gd name="connsiteY3" fmla="*/ 384175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2750">
                  <a:moveTo>
                    <a:pt x="3175" y="29210"/>
                  </a:moveTo>
                  <a:lnTo>
                    <a:pt x="47625" y="3175"/>
                  </a:lnTo>
                  <a:lnTo>
                    <a:pt x="47625" y="410210"/>
                  </a:lnTo>
                  <a:lnTo>
                    <a:pt x="3175" y="384175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>
              <p:custDataLst>
                <p:tags r:id="rId51"/>
              </p:custDataLst>
            </p:nvPr>
          </p:nvSpPr>
          <p:spPr>
            <a:xfrm>
              <a:off x="7895590" y="37109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>
              <p:custDataLst>
                <p:tags r:id="rId52"/>
              </p:custDataLst>
            </p:nvPr>
          </p:nvSpPr>
          <p:spPr>
            <a:xfrm>
              <a:off x="7988935" y="37617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>
              <p:custDataLst>
                <p:tags r:id="rId53"/>
              </p:custDataLst>
            </p:nvPr>
          </p:nvSpPr>
          <p:spPr>
            <a:xfrm>
              <a:off x="8082280" y="3819525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>
              <p:custDataLst>
                <p:tags r:id="rId54"/>
              </p:custDataLst>
            </p:nvPr>
          </p:nvSpPr>
          <p:spPr>
            <a:xfrm>
              <a:off x="8169910" y="3871595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045 h 387350"/>
                <a:gd name="connsiteX2" fmla="*/ 45085 w 298450"/>
                <a:gd name="connsiteY2" fmla="*/ 385445 h 387350"/>
                <a:gd name="connsiteX3" fmla="*/ 300990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045"/>
                  </a:lnTo>
                  <a:lnTo>
                    <a:pt x="45085" y="385445"/>
                  </a:lnTo>
                  <a:lnTo>
                    <a:pt x="300990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>
              <p:custDataLst>
                <p:tags r:id="rId55"/>
              </p:custDataLst>
            </p:nvPr>
          </p:nvSpPr>
          <p:spPr>
            <a:xfrm>
              <a:off x="8261985" y="3922395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>
              <p:custDataLst>
                <p:tags r:id="rId56"/>
              </p:custDataLst>
            </p:nvPr>
          </p:nvSpPr>
          <p:spPr>
            <a:xfrm>
              <a:off x="8353425" y="39776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>
              <p:custDataLst>
                <p:tags r:id="rId57"/>
              </p:custDataLst>
            </p:nvPr>
          </p:nvSpPr>
          <p:spPr>
            <a:xfrm>
              <a:off x="8445500" y="4029075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680 h 387350"/>
                <a:gd name="connsiteX2" fmla="*/ 45085 w 298450"/>
                <a:gd name="connsiteY2" fmla="*/ 385445 h 387350"/>
                <a:gd name="connsiteX3" fmla="*/ 300990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680"/>
                  </a:lnTo>
                  <a:lnTo>
                    <a:pt x="45085" y="385445"/>
                  </a:lnTo>
                  <a:lnTo>
                    <a:pt x="300990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>
              <p:custDataLst>
                <p:tags r:id="rId58"/>
              </p:custDataLst>
            </p:nvPr>
          </p:nvSpPr>
          <p:spPr>
            <a:xfrm>
              <a:off x="8533765" y="4079240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045 h 387350"/>
                <a:gd name="connsiteX2" fmla="*/ 45085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045"/>
                  </a:lnTo>
                  <a:lnTo>
                    <a:pt x="45085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>
              <p:custDataLst>
                <p:tags r:id="rId59"/>
              </p:custDataLst>
            </p:nvPr>
          </p:nvSpPr>
          <p:spPr>
            <a:xfrm>
              <a:off x="8628380" y="413639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29845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2984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>
              <p:custDataLst>
                <p:tags r:id="rId60"/>
              </p:custDataLst>
            </p:nvPr>
          </p:nvSpPr>
          <p:spPr>
            <a:xfrm>
              <a:off x="8724900" y="419227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>
              <p:custDataLst>
                <p:tags r:id="rId61"/>
              </p:custDataLst>
            </p:nvPr>
          </p:nvSpPr>
          <p:spPr>
            <a:xfrm>
              <a:off x="7895590" y="4068445"/>
              <a:ext cx="44450" cy="127000"/>
            </a:xfrm>
            <a:custGeom>
              <a:avLst/>
              <a:gdLst>
                <a:gd name="connsiteX0" fmla="*/ 3175 w 44450"/>
                <a:gd name="connsiteY0" fmla="*/ 3175 h 127000"/>
                <a:gd name="connsiteX1" fmla="*/ 3175 w 44450"/>
                <a:gd name="connsiteY1" fmla="*/ 103505 h 127000"/>
                <a:gd name="connsiteX2" fmla="*/ 46355 w 44450"/>
                <a:gd name="connsiteY2" fmla="*/ 129540 h 127000"/>
                <a:gd name="connsiteX3" fmla="*/ 4445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3175" y="3175"/>
                  </a:moveTo>
                  <a:lnTo>
                    <a:pt x="3175" y="103505"/>
                  </a:lnTo>
                  <a:lnTo>
                    <a:pt x="46355" y="129540"/>
                  </a:lnTo>
                  <a:lnTo>
                    <a:pt x="4445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>
              <p:custDataLst>
                <p:tags r:id="rId62"/>
              </p:custDataLst>
            </p:nvPr>
          </p:nvSpPr>
          <p:spPr>
            <a:xfrm>
              <a:off x="7988935" y="4117340"/>
              <a:ext cx="44450" cy="133350"/>
            </a:xfrm>
            <a:custGeom>
              <a:avLst/>
              <a:gdLst>
                <a:gd name="connsiteX0" fmla="*/ 3175 w 44450"/>
                <a:gd name="connsiteY0" fmla="*/ 3175 h 133350"/>
                <a:gd name="connsiteX1" fmla="*/ 3175 w 44450"/>
                <a:gd name="connsiteY1" fmla="*/ 109855 h 133350"/>
                <a:gd name="connsiteX2" fmla="*/ 46355 w 44450"/>
                <a:gd name="connsiteY2" fmla="*/ 133985 h 133350"/>
                <a:gd name="connsiteX3" fmla="*/ 44450 w 44450"/>
                <a:gd name="connsiteY3" fmla="*/ 2921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33350">
                  <a:moveTo>
                    <a:pt x="3175" y="3175"/>
                  </a:moveTo>
                  <a:lnTo>
                    <a:pt x="3175" y="109855"/>
                  </a:lnTo>
                  <a:lnTo>
                    <a:pt x="46355" y="133985"/>
                  </a:lnTo>
                  <a:lnTo>
                    <a:pt x="44450" y="2921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>
              <p:custDataLst>
                <p:tags r:id="rId63"/>
              </p:custDataLst>
            </p:nvPr>
          </p:nvSpPr>
          <p:spPr>
            <a:xfrm>
              <a:off x="8079740" y="4177030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5720 w 44450"/>
                <a:gd name="connsiteY2" fmla="*/ 127000 h 127000"/>
                <a:gd name="connsiteX3" fmla="*/ 4699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5720" y="127000"/>
                  </a:lnTo>
                  <a:lnTo>
                    <a:pt x="4699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>
              <p:custDataLst>
                <p:tags r:id="rId64"/>
              </p:custDataLst>
            </p:nvPr>
          </p:nvSpPr>
          <p:spPr>
            <a:xfrm>
              <a:off x="8167370" y="4227195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3505 h 127000"/>
                <a:gd name="connsiteX2" fmla="*/ 46355 w 50800"/>
                <a:gd name="connsiteY2" fmla="*/ 127635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3505"/>
                  </a:lnTo>
                  <a:lnTo>
                    <a:pt x="46355" y="127635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>
              <p:custDataLst>
                <p:tags r:id="rId65"/>
              </p:custDataLst>
            </p:nvPr>
          </p:nvSpPr>
          <p:spPr>
            <a:xfrm>
              <a:off x="8258810" y="4279265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6355 w 44450"/>
                <a:gd name="connsiteY2" fmla="*/ 127000 h 127000"/>
                <a:gd name="connsiteX3" fmla="*/ 46990 w 4445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6355" y="127000"/>
                  </a:lnTo>
                  <a:lnTo>
                    <a:pt x="46990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>
              <p:custDataLst>
                <p:tags r:id="rId66"/>
              </p:custDataLst>
            </p:nvPr>
          </p:nvSpPr>
          <p:spPr>
            <a:xfrm>
              <a:off x="8350885" y="4334510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5720 w 44450"/>
                <a:gd name="connsiteY2" fmla="*/ 127000 h 127000"/>
                <a:gd name="connsiteX3" fmla="*/ 4699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5720" y="127000"/>
                  </a:lnTo>
                  <a:lnTo>
                    <a:pt x="4699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>
              <p:custDataLst>
                <p:tags r:id="rId67"/>
              </p:custDataLst>
            </p:nvPr>
          </p:nvSpPr>
          <p:spPr>
            <a:xfrm>
              <a:off x="8443595" y="4385310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140 h 127000"/>
                <a:gd name="connsiteX2" fmla="*/ 46355 w 50800"/>
                <a:gd name="connsiteY2" fmla="*/ 128270 h 127000"/>
                <a:gd name="connsiteX3" fmla="*/ 47625 w 5080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140"/>
                  </a:lnTo>
                  <a:lnTo>
                    <a:pt x="46355" y="128270"/>
                  </a:lnTo>
                  <a:lnTo>
                    <a:pt x="47625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>
              <p:custDataLst>
                <p:tags r:id="rId68"/>
              </p:custDataLst>
            </p:nvPr>
          </p:nvSpPr>
          <p:spPr>
            <a:xfrm>
              <a:off x="8530590" y="4436110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775 h 127000"/>
                <a:gd name="connsiteX2" fmla="*/ 46355 w 50800"/>
                <a:gd name="connsiteY2" fmla="*/ 128905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775"/>
                  </a:lnTo>
                  <a:lnTo>
                    <a:pt x="46355" y="128905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>
              <p:custDataLst>
                <p:tags r:id="rId69"/>
              </p:custDataLst>
            </p:nvPr>
          </p:nvSpPr>
          <p:spPr>
            <a:xfrm>
              <a:off x="8625840" y="4491355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140 h 127000"/>
                <a:gd name="connsiteX2" fmla="*/ 46355 w 50800"/>
                <a:gd name="connsiteY2" fmla="*/ 128270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140"/>
                  </a:lnTo>
                  <a:lnTo>
                    <a:pt x="46355" y="128270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>
              <p:custDataLst>
                <p:tags r:id="rId70"/>
              </p:custDataLst>
            </p:nvPr>
          </p:nvSpPr>
          <p:spPr>
            <a:xfrm>
              <a:off x="8724900" y="4549140"/>
              <a:ext cx="44450" cy="127000"/>
            </a:xfrm>
            <a:custGeom>
              <a:avLst/>
              <a:gdLst>
                <a:gd name="connsiteX0" fmla="*/ 3175 w 44450"/>
                <a:gd name="connsiteY0" fmla="*/ 3175 h 127000"/>
                <a:gd name="connsiteX1" fmla="*/ 3175 w 44450"/>
                <a:gd name="connsiteY1" fmla="*/ 102870 h 127000"/>
                <a:gd name="connsiteX2" fmla="*/ 46355 w 44450"/>
                <a:gd name="connsiteY2" fmla="*/ 127000 h 127000"/>
                <a:gd name="connsiteX3" fmla="*/ 46990 w 44450"/>
                <a:gd name="connsiteY3" fmla="*/ 2667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3175" y="3175"/>
                  </a:moveTo>
                  <a:lnTo>
                    <a:pt x="3175" y="102870"/>
                  </a:lnTo>
                  <a:lnTo>
                    <a:pt x="46355" y="127000"/>
                  </a:lnTo>
                  <a:lnTo>
                    <a:pt x="46990" y="2667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>
              <p:custDataLst>
                <p:tags r:id="rId71"/>
              </p:custDataLst>
            </p:nvPr>
          </p:nvSpPr>
          <p:spPr>
            <a:xfrm>
              <a:off x="9317990" y="4184015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7815 w 342900"/>
                <a:gd name="connsiteY1" fmla="*/ 363855 h 361950"/>
                <a:gd name="connsiteX2" fmla="*/ 344170 w 342900"/>
                <a:gd name="connsiteY2" fmla="*/ 337820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7815" y="363855"/>
                  </a:lnTo>
                  <a:lnTo>
                    <a:pt x="344170" y="33782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>
              <p:custDataLst>
                <p:tags r:id="rId72"/>
              </p:custDataLst>
            </p:nvPr>
          </p:nvSpPr>
          <p:spPr>
            <a:xfrm>
              <a:off x="9428480" y="4119880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8450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8450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>
              <p:custDataLst>
                <p:tags r:id="rId73"/>
              </p:custDataLst>
            </p:nvPr>
          </p:nvSpPr>
          <p:spPr>
            <a:xfrm>
              <a:off x="9547860" y="4049395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7815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7815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>
              <p:custDataLst>
                <p:tags r:id="rId74"/>
              </p:custDataLst>
            </p:nvPr>
          </p:nvSpPr>
          <p:spPr>
            <a:xfrm>
              <a:off x="9655810" y="3987165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8450 w 342900"/>
                <a:gd name="connsiteY1" fmla="*/ 363855 h 361950"/>
                <a:gd name="connsiteX2" fmla="*/ 344170 w 342900"/>
                <a:gd name="connsiteY2" fmla="*/ 337820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8450" y="363855"/>
                  </a:lnTo>
                  <a:lnTo>
                    <a:pt x="344170" y="33782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75"/>
              </p:custDataLst>
            </p:nvPr>
          </p:nvSpPr>
          <p:spPr>
            <a:xfrm>
              <a:off x="9759950" y="3931920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7815 w 342900"/>
                <a:gd name="connsiteY1" fmla="*/ 363855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7815" y="363855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>
              <p:custDataLst>
                <p:tags r:id="rId76"/>
              </p:custDataLst>
            </p:nvPr>
          </p:nvSpPr>
          <p:spPr>
            <a:xfrm>
              <a:off x="9858375" y="3869055"/>
              <a:ext cx="349250" cy="368300"/>
            </a:xfrm>
            <a:custGeom>
              <a:avLst/>
              <a:gdLst>
                <a:gd name="connsiteX0" fmla="*/ 3175 w 349250"/>
                <a:gd name="connsiteY0" fmla="*/ 31750 h 368300"/>
                <a:gd name="connsiteX1" fmla="*/ 302895 w 349250"/>
                <a:gd name="connsiteY1" fmla="*/ 368935 h 368300"/>
                <a:gd name="connsiteX2" fmla="*/ 349250 w 349250"/>
                <a:gd name="connsiteY2" fmla="*/ 342900 h 368300"/>
                <a:gd name="connsiteX3" fmla="*/ 52070 w 349250"/>
                <a:gd name="connsiteY3" fmla="*/ 3175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" h="368300">
                  <a:moveTo>
                    <a:pt x="3175" y="31750"/>
                  </a:moveTo>
                  <a:lnTo>
                    <a:pt x="302895" y="368935"/>
                  </a:lnTo>
                  <a:lnTo>
                    <a:pt x="349250" y="34290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>
              <p:custDataLst>
                <p:tags r:id="rId77"/>
              </p:custDataLst>
            </p:nvPr>
          </p:nvSpPr>
          <p:spPr>
            <a:xfrm>
              <a:off x="9947910" y="3825875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7815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7815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>
              <p:custDataLst>
                <p:tags r:id="rId78"/>
              </p:custDataLst>
            </p:nvPr>
          </p:nvSpPr>
          <p:spPr>
            <a:xfrm>
              <a:off x="10156825" y="4208780"/>
              <a:ext cx="50800" cy="133350"/>
            </a:xfrm>
            <a:custGeom>
              <a:avLst/>
              <a:gdLst>
                <a:gd name="connsiteX0" fmla="*/ 50800 w 50800"/>
                <a:gd name="connsiteY0" fmla="*/ 3175 h 133350"/>
                <a:gd name="connsiteX1" fmla="*/ 50800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800" y="3175"/>
                  </a:moveTo>
                  <a:lnTo>
                    <a:pt x="50800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>
              <p:custDataLst>
                <p:tags r:id="rId79"/>
              </p:custDataLst>
            </p:nvPr>
          </p:nvSpPr>
          <p:spPr>
            <a:xfrm>
              <a:off x="10243185" y="4159885"/>
              <a:ext cx="50800" cy="133350"/>
            </a:xfrm>
            <a:custGeom>
              <a:avLst/>
              <a:gdLst>
                <a:gd name="connsiteX0" fmla="*/ 48895 w 50800"/>
                <a:gd name="connsiteY0" fmla="*/ 3175 h 133350"/>
                <a:gd name="connsiteX1" fmla="*/ 48895 w 50800"/>
                <a:gd name="connsiteY1" fmla="*/ 111125 h 133350"/>
                <a:gd name="connsiteX2" fmla="*/ 3175 w 50800"/>
                <a:gd name="connsiteY2" fmla="*/ 135890 h 133350"/>
                <a:gd name="connsiteX3" fmla="*/ 3175 w 50800"/>
                <a:gd name="connsiteY3" fmla="*/ 2794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48895" y="3175"/>
                  </a:moveTo>
                  <a:lnTo>
                    <a:pt x="48895" y="111125"/>
                  </a:lnTo>
                  <a:lnTo>
                    <a:pt x="3175" y="135890"/>
                  </a:lnTo>
                  <a:lnTo>
                    <a:pt x="3175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>
              <p:custDataLst>
                <p:tags r:id="rId80"/>
              </p:custDataLst>
            </p:nvPr>
          </p:nvSpPr>
          <p:spPr>
            <a:xfrm>
              <a:off x="10055225" y="4266565"/>
              <a:ext cx="50800" cy="133350"/>
            </a:xfrm>
            <a:custGeom>
              <a:avLst/>
              <a:gdLst>
                <a:gd name="connsiteX0" fmla="*/ 50800 w 50800"/>
                <a:gd name="connsiteY0" fmla="*/ 3175 h 133350"/>
                <a:gd name="connsiteX1" fmla="*/ 50800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800" y="3175"/>
                  </a:moveTo>
                  <a:lnTo>
                    <a:pt x="50800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>
              <p:custDataLst>
                <p:tags r:id="rId81"/>
              </p:custDataLst>
            </p:nvPr>
          </p:nvSpPr>
          <p:spPr>
            <a:xfrm>
              <a:off x="9951720" y="4321810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>
              <p:custDataLst>
                <p:tags r:id="rId82"/>
              </p:custDataLst>
            </p:nvPr>
          </p:nvSpPr>
          <p:spPr>
            <a:xfrm>
              <a:off x="9843135" y="438340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>
              <p:custDataLst>
                <p:tags r:id="rId83"/>
              </p:custDataLst>
            </p:nvPr>
          </p:nvSpPr>
          <p:spPr>
            <a:xfrm>
              <a:off x="9722485" y="445452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>
              <p:custDataLst>
                <p:tags r:id="rId84"/>
              </p:custDataLst>
            </p:nvPr>
          </p:nvSpPr>
          <p:spPr>
            <a:xfrm>
              <a:off x="9614535" y="451929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>
              <p:custDataLst>
                <p:tags r:id="rId85"/>
              </p:custDataLst>
            </p:nvPr>
          </p:nvSpPr>
          <p:spPr>
            <a:xfrm>
              <a:off x="7938770" y="2616835"/>
              <a:ext cx="1238250" cy="914400"/>
            </a:xfrm>
            <a:custGeom>
              <a:avLst/>
              <a:gdLst>
                <a:gd name="connsiteX0" fmla="*/ 3175 w 1238250"/>
                <a:gd name="connsiteY0" fmla="*/ 205740 h 914400"/>
                <a:gd name="connsiteX1" fmla="*/ 3175 w 1238250"/>
                <a:gd name="connsiteY1" fmla="*/ 3175 h 914400"/>
                <a:gd name="connsiteX2" fmla="*/ 1236980 w 1238250"/>
                <a:gd name="connsiteY2" fmla="*/ 715010 h 914400"/>
                <a:gd name="connsiteX3" fmla="*/ 1236980 w 1238250"/>
                <a:gd name="connsiteY3" fmla="*/ 917575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14400">
                  <a:moveTo>
                    <a:pt x="3175" y="205740"/>
                  </a:moveTo>
                  <a:lnTo>
                    <a:pt x="3175" y="3175"/>
                  </a:lnTo>
                  <a:lnTo>
                    <a:pt x="1236980" y="715010"/>
                  </a:lnTo>
                  <a:lnTo>
                    <a:pt x="1236980" y="91757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>
              <p:custDataLst>
                <p:tags r:id="rId86"/>
              </p:custDataLst>
            </p:nvPr>
          </p:nvSpPr>
          <p:spPr>
            <a:xfrm>
              <a:off x="9172575" y="2768600"/>
              <a:ext cx="971550" cy="768350"/>
            </a:xfrm>
            <a:custGeom>
              <a:avLst/>
              <a:gdLst>
                <a:gd name="connsiteX0" fmla="*/ 3175 w 971550"/>
                <a:gd name="connsiteY0" fmla="*/ 765810 h 768350"/>
                <a:gd name="connsiteX1" fmla="*/ 3175 w 971550"/>
                <a:gd name="connsiteY1" fmla="*/ 563245 h 768350"/>
                <a:gd name="connsiteX2" fmla="*/ 970280 w 971550"/>
                <a:gd name="connsiteY2" fmla="*/ 3175 h 768350"/>
                <a:gd name="connsiteX3" fmla="*/ 970280 w 971550"/>
                <a:gd name="connsiteY3" fmla="*/ 20256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5810"/>
                  </a:moveTo>
                  <a:lnTo>
                    <a:pt x="3175" y="563245"/>
                  </a:lnTo>
                  <a:lnTo>
                    <a:pt x="970280" y="3175"/>
                  </a:lnTo>
                  <a:lnTo>
                    <a:pt x="970280" y="20256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>
              <p:custDataLst>
                <p:tags r:id="rId87"/>
              </p:custDataLst>
            </p:nvPr>
          </p:nvSpPr>
          <p:spPr>
            <a:xfrm>
              <a:off x="8907780" y="2006600"/>
              <a:ext cx="1238250" cy="914400"/>
            </a:xfrm>
            <a:custGeom>
              <a:avLst/>
              <a:gdLst>
                <a:gd name="connsiteX0" fmla="*/ 3175 w 1238250"/>
                <a:gd name="connsiteY0" fmla="*/ 206375 h 914400"/>
                <a:gd name="connsiteX1" fmla="*/ 3175 w 1238250"/>
                <a:gd name="connsiteY1" fmla="*/ 3175 h 914400"/>
                <a:gd name="connsiteX2" fmla="*/ 1235075 w 1238250"/>
                <a:gd name="connsiteY2" fmla="*/ 715645 h 914400"/>
                <a:gd name="connsiteX3" fmla="*/ 1235075 w 1238250"/>
                <a:gd name="connsiteY3" fmla="*/ 915035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14400">
                  <a:moveTo>
                    <a:pt x="3175" y="206375"/>
                  </a:moveTo>
                  <a:lnTo>
                    <a:pt x="3175" y="3175"/>
                  </a:lnTo>
                  <a:lnTo>
                    <a:pt x="1235075" y="715645"/>
                  </a:lnTo>
                  <a:lnTo>
                    <a:pt x="1235075" y="91503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>
              <p:custDataLst>
                <p:tags r:id="rId88"/>
              </p:custDataLst>
            </p:nvPr>
          </p:nvSpPr>
          <p:spPr>
            <a:xfrm>
              <a:off x="7938770" y="2567305"/>
              <a:ext cx="1238250" cy="920750"/>
            </a:xfrm>
            <a:custGeom>
              <a:avLst/>
              <a:gdLst>
                <a:gd name="connsiteX0" fmla="*/ 3175 w 1238250"/>
                <a:gd name="connsiteY0" fmla="*/ 205105 h 920750"/>
                <a:gd name="connsiteX1" fmla="*/ 3175 w 1238250"/>
                <a:gd name="connsiteY1" fmla="*/ 3175 h 920750"/>
                <a:gd name="connsiteX2" fmla="*/ 1236980 w 1238250"/>
                <a:gd name="connsiteY2" fmla="*/ 715010 h 920750"/>
                <a:gd name="connsiteX3" fmla="*/ 1236980 w 1238250"/>
                <a:gd name="connsiteY3" fmla="*/ 917575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20750">
                  <a:moveTo>
                    <a:pt x="3175" y="205105"/>
                  </a:moveTo>
                  <a:lnTo>
                    <a:pt x="3175" y="3175"/>
                  </a:lnTo>
                  <a:lnTo>
                    <a:pt x="1236980" y="715010"/>
                  </a:lnTo>
                  <a:lnTo>
                    <a:pt x="1236980" y="9175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>
              <p:custDataLst>
                <p:tags r:id="rId89"/>
              </p:custDataLst>
            </p:nvPr>
          </p:nvSpPr>
          <p:spPr>
            <a:xfrm>
              <a:off x="9172575" y="2719070"/>
              <a:ext cx="971550" cy="768350"/>
            </a:xfrm>
            <a:custGeom>
              <a:avLst/>
              <a:gdLst>
                <a:gd name="connsiteX0" fmla="*/ 3175 w 971550"/>
                <a:gd name="connsiteY0" fmla="*/ 765810 h 768350"/>
                <a:gd name="connsiteX1" fmla="*/ 3175 w 971550"/>
                <a:gd name="connsiteY1" fmla="*/ 563245 h 768350"/>
                <a:gd name="connsiteX2" fmla="*/ 970280 w 971550"/>
                <a:gd name="connsiteY2" fmla="*/ 3175 h 768350"/>
                <a:gd name="connsiteX3" fmla="*/ 970280 w 971550"/>
                <a:gd name="connsiteY3" fmla="*/ 20256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5810"/>
                  </a:moveTo>
                  <a:lnTo>
                    <a:pt x="3175" y="563245"/>
                  </a:lnTo>
                  <a:lnTo>
                    <a:pt x="970280" y="3175"/>
                  </a:lnTo>
                  <a:lnTo>
                    <a:pt x="970280" y="20256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>
              <p:custDataLst>
                <p:tags r:id="rId90"/>
              </p:custDataLst>
            </p:nvPr>
          </p:nvSpPr>
          <p:spPr>
            <a:xfrm>
              <a:off x="7938770" y="3380740"/>
              <a:ext cx="1238250" cy="819150"/>
            </a:xfrm>
            <a:custGeom>
              <a:avLst/>
              <a:gdLst>
                <a:gd name="connsiteX0" fmla="*/ 3175 w 1238250"/>
                <a:gd name="connsiteY0" fmla="*/ 3175 h 819150"/>
                <a:gd name="connsiteX1" fmla="*/ 3175 w 1238250"/>
                <a:gd name="connsiteY1" fmla="*/ 104140 h 819150"/>
                <a:gd name="connsiteX2" fmla="*/ 1236980 w 1238250"/>
                <a:gd name="connsiteY2" fmla="*/ 817245 h 819150"/>
                <a:gd name="connsiteX3" fmla="*/ 1236980 w 1238250"/>
                <a:gd name="connsiteY3" fmla="*/ 715645 h 819150"/>
                <a:gd name="connsiteX4" fmla="*/ 3175 w 1238250"/>
                <a:gd name="connsiteY4" fmla="*/ 63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0" h="819150">
                  <a:moveTo>
                    <a:pt x="3175" y="3175"/>
                  </a:moveTo>
                  <a:lnTo>
                    <a:pt x="3175" y="104140"/>
                  </a:lnTo>
                  <a:lnTo>
                    <a:pt x="1236980" y="817245"/>
                  </a:lnTo>
                  <a:lnTo>
                    <a:pt x="1236980" y="715645"/>
                  </a:lnTo>
                  <a:lnTo>
                    <a:pt x="3175" y="6350"/>
                  </a:lnTo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>
              <p:custDataLst>
                <p:tags r:id="rId91"/>
              </p:custDataLst>
            </p:nvPr>
          </p:nvSpPr>
          <p:spPr>
            <a:xfrm>
              <a:off x="9172575" y="3536315"/>
              <a:ext cx="971550" cy="660400"/>
            </a:xfrm>
            <a:custGeom>
              <a:avLst/>
              <a:gdLst>
                <a:gd name="connsiteX0" fmla="*/ 3175 w 971550"/>
                <a:gd name="connsiteY0" fmla="*/ 661670 h 660400"/>
                <a:gd name="connsiteX1" fmla="*/ 3175 w 971550"/>
                <a:gd name="connsiteY1" fmla="*/ 564515 h 660400"/>
                <a:gd name="connsiteX2" fmla="*/ 9525 w 971550"/>
                <a:gd name="connsiteY2" fmla="*/ 561340 h 660400"/>
                <a:gd name="connsiteX3" fmla="*/ 970280 w 971550"/>
                <a:gd name="connsiteY3" fmla="*/ 3175 h 660400"/>
                <a:gd name="connsiteX4" fmla="*/ 970280 w 971550"/>
                <a:gd name="connsiteY4" fmla="*/ 103505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660400">
                  <a:moveTo>
                    <a:pt x="3175" y="661670"/>
                  </a:moveTo>
                  <a:lnTo>
                    <a:pt x="3175" y="564515"/>
                  </a:lnTo>
                  <a:lnTo>
                    <a:pt x="9525" y="561340"/>
                  </a:lnTo>
                  <a:lnTo>
                    <a:pt x="970280" y="3175"/>
                  </a:lnTo>
                  <a:lnTo>
                    <a:pt x="970280" y="10350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>
              <p:custDataLst>
                <p:tags r:id="rId92"/>
              </p:custDataLst>
            </p:nvPr>
          </p:nvSpPr>
          <p:spPr>
            <a:xfrm>
              <a:off x="8907780" y="2618105"/>
              <a:ext cx="971550" cy="565150"/>
            </a:xfrm>
            <a:custGeom>
              <a:avLst/>
              <a:gdLst>
                <a:gd name="connsiteX0" fmla="*/ 532130 w 971550"/>
                <a:gd name="connsiteY0" fmla="*/ 3175 h 565150"/>
                <a:gd name="connsiteX1" fmla="*/ 3175 w 971550"/>
                <a:gd name="connsiteY1" fmla="*/ 308610 h 565150"/>
                <a:gd name="connsiteX2" fmla="*/ 443864 w 971550"/>
                <a:gd name="connsiteY2" fmla="*/ 561975 h 565150"/>
                <a:gd name="connsiteX3" fmla="*/ 971550 w 971550"/>
                <a:gd name="connsiteY3" fmla="*/ 256540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65150">
                  <a:moveTo>
                    <a:pt x="532130" y="3175"/>
                  </a:moveTo>
                  <a:lnTo>
                    <a:pt x="3175" y="308610"/>
                  </a:lnTo>
                  <a:lnTo>
                    <a:pt x="443864" y="561975"/>
                  </a:lnTo>
                  <a:lnTo>
                    <a:pt x="971550" y="25654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>
              <p:custDataLst>
                <p:tags r:id="rId93"/>
              </p:custDataLst>
            </p:nvPr>
          </p:nvSpPr>
          <p:spPr>
            <a:xfrm>
              <a:off x="9436735" y="2618105"/>
              <a:ext cx="444500" cy="304800"/>
            </a:xfrm>
            <a:custGeom>
              <a:avLst/>
              <a:gdLst>
                <a:gd name="connsiteX0" fmla="*/ 3175 w 444500"/>
                <a:gd name="connsiteY0" fmla="*/ 3175 h 304800"/>
                <a:gd name="connsiteX1" fmla="*/ 5080 w 444500"/>
                <a:gd name="connsiteY1" fmla="*/ 104140 h 304800"/>
                <a:gd name="connsiteX2" fmla="*/ 347345 w 444500"/>
                <a:gd name="connsiteY2" fmla="*/ 303530 h 304800"/>
                <a:gd name="connsiteX3" fmla="*/ 442595 w 444500"/>
                <a:gd name="connsiteY3" fmla="*/ 25654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" h="304800">
                  <a:moveTo>
                    <a:pt x="3175" y="3175"/>
                  </a:moveTo>
                  <a:lnTo>
                    <a:pt x="5080" y="104140"/>
                  </a:lnTo>
                  <a:lnTo>
                    <a:pt x="347345" y="303530"/>
                  </a:lnTo>
                  <a:lnTo>
                    <a:pt x="442595" y="256540"/>
                  </a:lnTo>
                  <a:close/>
                </a:path>
              </a:pathLst>
            </a:custGeom>
            <a:solidFill>
              <a:srgbClr val="E4F0F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>
              <p:custDataLst>
                <p:tags r:id="rId94"/>
              </p:custDataLst>
            </p:nvPr>
          </p:nvSpPr>
          <p:spPr>
            <a:xfrm>
              <a:off x="9348470" y="2719070"/>
              <a:ext cx="438150" cy="260350"/>
            </a:xfrm>
            <a:custGeom>
              <a:avLst/>
              <a:gdLst>
                <a:gd name="connsiteX0" fmla="*/ 93345 w 438150"/>
                <a:gd name="connsiteY0" fmla="*/ 3175 h 260350"/>
                <a:gd name="connsiteX1" fmla="*/ 3175 w 438150"/>
                <a:gd name="connsiteY1" fmla="*/ 52705 h 260350"/>
                <a:gd name="connsiteX2" fmla="*/ 353061 w 438150"/>
                <a:gd name="connsiteY2" fmla="*/ 262890 h 260350"/>
                <a:gd name="connsiteX3" fmla="*/ 435611 w 438150"/>
                <a:gd name="connsiteY3" fmla="*/ 202565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60350">
                  <a:moveTo>
                    <a:pt x="93345" y="3175"/>
                  </a:moveTo>
                  <a:lnTo>
                    <a:pt x="3175" y="52705"/>
                  </a:lnTo>
                  <a:lnTo>
                    <a:pt x="353061" y="262890"/>
                  </a:lnTo>
                  <a:lnTo>
                    <a:pt x="435611" y="20256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>
              <p:custDataLst>
                <p:tags r:id="rId95"/>
              </p:custDataLst>
            </p:nvPr>
          </p:nvSpPr>
          <p:spPr>
            <a:xfrm>
              <a:off x="9345930" y="2768600"/>
              <a:ext cx="355600" cy="260350"/>
            </a:xfrm>
            <a:custGeom>
              <a:avLst/>
              <a:gdLst>
                <a:gd name="connsiteX0" fmla="*/ 5714 w 355600"/>
                <a:gd name="connsiteY0" fmla="*/ 3175 h 260350"/>
                <a:gd name="connsiteX1" fmla="*/ 3175 w 355600"/>
                <a:gd name="connsiteY1" fmla="*/ 102235 h 260350"/>
                <a:gd name="connsiteX2" fmla="*/ 269239 w 355600"/>
                <a:gd name="connsiteY2" fmla="*/ 259080 h 260350"/>
                <a:gd name="connsiteX3" fmla="*/ 355600 w 355600"/>
                <a:gd name="connsiteY3" fmla="*/ 21336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60350">
                  <a:moveTo>
                    <a:pt x="5714" y="3175"/>
                  </a:moveTo>
                  <a:lnTo>
                    <a:pt x="3175" y="102235"/>
                  </a:lnTo>
                  <a:lnTo>
                    <a:pt x="269239" y="259080"/>
                  </a:lnTo>
                  <a:lnTo>
                    <a:pt x="355600" y="2133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>
              <p:custDataLst>
                <p:tags r:id="rId96"/>
              </p:custDataLst>
            </p:nvPr>
          </p:nvSpPr>
          <p:spPr>
            <a:xfrm>
              <a:off x="9260205" y="2867660"/>
              <a:ext cx="355600" cy="209550"/>
            </a:xfrm>
            <a:custGeom>
              <a:avLst/>
              <a:gdLst>
                <a:gd name="connsiteX0" fmla="*/ 88900 w 355600"/>
                <a:gd name="connsiteY0" fmla="*/ 3175 h 209550"/>
                <a:gd name="connsiteX1" fmla="*/ 3175 w 355600"/>
                <a:gd name="connsiteY1" fmla="*/ 53975 h 209550"/>
                <a:gd name="connsiteX2" fmla="*/ 265430 w 355600"/>
                <a:gd name="connsiteY2" fmla="*/ 206375 h 209550"/>
                <a:gd name="connsiteX3" fmla="*/ 354964 w 355600"/>
                <a:gd name="connsiteY3" fmla="*/ 16002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09550">
                  <a:moveTo>
                    <a:pt x="88900" y="3175"/>
                  </a:moveTo>
                  <a:lnTo>
                    <a:pt x="3175" y="53975"/>
                  </a:lnTo>
                  <a:lnTo>
                    <a:pt x="265430" y="206375"/>
                  </a:lnTo>
                  <a:lnTo>
                    <a:pt x="354964" y="16002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>
              <p:custDataLst>
                <p:tags r:id="rId97"/>
              </p:custDataLst>
            </p:nvPr>
          </p:nvSpPr>
          <p:spPr>
            <a:xfrm>
              <a:off x="9259570" y="2918460"/>
              <a:ext cx="266700" cy="209550"/>
            </a:xfrm>
            <a:custGeom>
              <a:avLst/>
              <a:gdLst>
                <a:gd name="connsiteX0" fmla="*/ 3811 w 266700"/>
                <a:gd name="connsiteY0" fmla="*/ 3175 h 209550"/>
                <a:gd name="connsiteX1" fmla="*/ 3175 w 266700"/>
                <a:gd name="connsiteY1" fmla="*/ 109220 h 209550"/>
                <a:gd name="connsiteX2" fmla="*/ 174625 w 266700"/>
                <a:gd name="connsiteY2" fmla="*/ 208280 h 209550"/>
                <a:gd name="connsiteX3" fmla="*/ 266065 w 266700"/>
                <a:gd name="connsiteY3" fmla="*/ 15557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209550">
                  <a:moveTo>
                    <a:pt x="3811" y="3175"/>
                  </a:moveTo>
                  <a:lnTo>
                    <a:pt x="3175" y="109220"/>
                  </a:lnTo>
                  <a:lnTo>
                    <a:pt x="174625" y="208280"/>
                  </a:lnTo>
                  <a:lnTo>
                    <a:pt x="266065" y="15557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>
              <p:custDataLst>
                <p:tags r:id="rId98"/>
              </p:custDataLst>
            </p:nvPr>
          </p:nvSpPr>
          <p:spPr>
            <a:xfrm>
              <a:off x="9195435" y="3024505"/>
              <a:ext cx="241300" cy="146050"/>
            </a:xfrm>
            <a:custGeom>
              <a:avLst/>
              <a:gdLst>
                <a:gd name="connsiteX0" fmla="*/ 67310 w 241300"/>
                <a:gd name="connsiteY0" fmla="*/ 3175 h 146050"/>
                <a:gd name="connsiteX1" fmla="*/ 3175 w 241300"/>
                <a:gd name="connsiteY1" fmla="*/ 38100 h 146050"/>
                <a:gd name="connsiteX2" fmla="*/ 177165 w 241300"/>
                <a:gd name="connsiteY2" fmla="*/ 143510 h 146050"/>
                <a:gd name="connsiteX3" fmla="*/ 238760 w 241300"/>
                <a:gd name="connsiteY3" fmla="*/ 102235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00" h="146050">
                  <a:moveTo>
                    <a:pt x="67310" y="3175"/>
                  </a:moveTo>
                  <a:lnTo>
                    <a:pt x="3175" y="38100"/>
                  </a:lnTo>
                  <a:lnTo>
                    <a:pt x="177165" y="143510"/>
                  </a:lnTo>
                  <a:lnTo>
                    <a:pt x="238760" y="10223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>
              <p:custDataLst>
                <p:tags r:id="rId99"/>
              </p:custDataLst>
            </p:nvPr>
          </p:nvSpPr>
          <p:spPr>
            <a:xfrm>
              <a:off x="9195435" y="3059430"/>
              <a:ext cx="177800" cy="120650"/>
            </a:xfrm>
            <a:custGeom>
              <a:avLst/>
              <a:gdLst>
                <a:gd name="connsiteX0" fmla="*/ 3175 w 177800"/>
                <a:gd name="connsiteY0" fmla="*/ 3175 h 120650"/>
                <a:gd name="connsiteX1" fmla="*/ 3175 w 177800"/>
                <a:gd name="connsiteY1" fmla="*/ 33020 h 120650"/>
                <a:gd name="connsiteX2" fmla="*/ 156210 w 177800"/>
                <a:gd name="connsiteY2" fmla="*/ 120650 h 120650"/>
                <a:gd name="connsiteX3" fmla="*/ 177165 w 177800"/>
                <a:gd name="connsiteY3" fmla="*/ 108585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120650">
                  <a:moveTo>
                    <a:pt x="3175" y="3175"/>
                  </a:moveTo>
                  <a:lnTo>
                    <a:pt x="3175" y="33020"/>
                  </a:lnTo>
                  <a:lnTo>
                    <a:pt x="156210" y="120650"/>
                  </a:lnTo>
                  <a:lnTo>
                    <a:pt x="177165" y="10858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>
              <p:custDataLst>
                <p:tags r:id="rId100"/>
              </p:custDataLst>
            </p:nvPr>
          </p:nvSpPr>
          <p:spPr>
            <a:xfrm>
              <a:off x="7726045" y="3721735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>
              <p:custDataLst>
                <p:tags r:id="rId101"/>
              </p:custDataLst>
            </p:nvPr>
          </p:nvSpPr>
          <p:spPr>
            <a:xfrm>
              <a:off x="7955597" y="3449406"/>
              <a:ext cx="95250" cy="120650"/>
            </a:xfrm>
            <a:custGeom>
              <a:avLst/>
              <a:gdLst>
                <a:gd name="connsiteX0" fmla="*/ 49847 w 95250"/>
                <a:gd name="connsiteY0" fmla="*/ 10710 h 120650"/>
                <a:gd name="connsiteX1" fmla="*/ 4763 w 95250"/>
                <a:gd name="connsiteY1" fmla="*/ 36744 h 120650"/>
                <a:gd name="connsiteX2" fmla="*/ 49847 w 95250"/>
                <a:gd name="connsiteY2" fmla="*/ 113579 h 120650"/>
                <a:gd name="connsiteX3" fmla="*/ 94933 w 95250"/>
                <a:gd name="connsiteY3" fmla="*/ 87544 h 120650"/>
                <a:gd name="connsiteX4" fmla="*/ 49847 w 95250"/>
                <a:gd name="connsiteY4" fmla="*/ 1071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20650">
                  <a:moveTo>
                    <a:pt x="49847" y="10710"/>
                  </a:moveTo>
                  <a:cubicBezTo>
                    <a:pt x="25083" y="-3261"/>
                    <a:pt x="4763" y="8169"/>
                    <a:pt x="4763" y="36744"/>
                  </a:cubicBezTo>
                  <a:cubicBezTo>
                    <a:pt x="4763" y="65319"/>
                    <a:pt x="25083" y="99610"/>
                    <a:pt x="49847" y="113579"/>
                  </a:cubicBezTo>
                  <a:cubicBezTo>
                    <a:pt x="74613" y="126914"/>
                    <a:pt x="94933" y="115485"/>
                    <a:pt x="94933" y="87544"/>
                  </a:cubicBezTo>
                  <a:cubicBezTo>
                    <a:pt x="94933" y="59604"/>
                    <a:pt x="74613" y="25314"/>
                    <a:pt x="49847" y="1071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>
              <p:custDataLst>
                <p:tags r:id="rId102"/>
              </p:custDataLst>
            </p:nvPr>
          </p:nvSpPr>
          <p:spPr>
            <a:xfrm>
              <a:off x="7294245" y="3732530"/>
              <a:ext cx="457200" cy="660400"/>
            </a:xfrm>
            <a:custGeom>
              <a:avLst/>
              <a:gdLst>
                <a:gd name="connsiteX0" fmla="*/ 3175 w 457200"/>
                <a:gd name="connsiteY0" fmla="*/ 254000 h 660400"/>
                <a:gd name="connsiteX1" fmla="*/ 448945 w 457200"/>
                <a:gd name="connsiteY1" fmla="*/ 3175 h 660400"/>
                <a:gd name="connsiteX2" fmla="*/ 454025 w 457200"/>
                <a:gd name="connsiteY2" fmla="*/ 407670 h 660400"/>
                <a:gd name="connsiteX3" fmla="*/ 10795 w 457200"/>
                <a:gd name="connsiteY3" fmla="*/ 66294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660400">
                  <a:moveTo>
                    <a:pt x="3175" y="254000"/>
                  </a:moveTo>
                  <a:lnTo>
                    <a:pt x="448945" y="3175"/>
                  </a:lnTo>
                  <a:lnTo>
                    <a:pt x="454025" y="407670"/>
                  </a:lnTo>
                  <a:lnTo>
                    <a:pt x="10795" y="662940"/>
                  </a:lnTo>
                  <a:close/>
                </a:path>
              </a:pathLst>
            </a:custGeom>
            <a:solidFill>
              <a:srgbClr val="EFDCC2"/>
            </a:solidFill>
            <a:ln w="6350" cap="rnd">
              <a:solidFill>
                <a:srgbClr val="3DA2B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>
              <p:custDataLst>
                <p:tags r:id="rId103"/>
              </p:custDataLst>
            </p:nvPr>
          </p:nvSpPr>
          <p:spPr>
            <a:xfrm>
              <a:off x="7317105" y="3738245"/>
              <a:ext cx="450850" cy="660400"/>
            </a:xfrm>
            <a:custGeom>
              <a:avLst/>
              <a:gdLst>
                <a:gd name="connsiteX0" fmla="*/ 3175 w 450850"/>
                <a:gd name="connsiteY0" fmla="*/ 254000 h 660400"/>
                <a:gd name="connsiteX1" fmla="*/ 448945 w 450850"/>
                <a:gd name="connsiteY1" fmla="*/ 3175 h 660400"/>
                <a:gd name="connsiteX2" fmla="*/ 453389 w 450850"/>
                <a:gd name="connsiteY2" fmla="*/ 407035 h 660400"/>
                <a:gd name="connsiteX3" fmla="*/ 10795 w 450850"/>
                <a:gd name="connsiteY3" fmla="*/ 66294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660400">
                  <a:moveTo>
                    <a:pt x="3175" y="254000"/>
                  </a:moveTo>
                  <a:lnTo>
                    <a:pt x="448945" y="3175"/>
                  </a:lnTo>
                  <a:lnTo>
                    <a:pt x="453389" y="407035"/>
                  </a:lnTo>
                  <a:lnTo>
                    <a:pt x="10795" y="6629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>
              <p:custDataLst>
                <p:tags r:id="rId104"/>
              </p:custDataLst>
            </p:nvPr>
          </p:nvSpPr>
          <p:spPr>
            <a:xfrm>
              <a:off x="7355660" y="401745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>
              <p:custDataLst>
                <p:tags r:id="rId105"/>
              </p:custDataLst>
            </p:nvPr>
          </p:nvSpPr>
          <p:spPr>
            <a:xfrm>
              <a:off x="7342814" y="4012884"/>
              <a:ext cx="45719" cy="45719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3F55C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>
              <p:custDataLst>
                <p:tags r:id="rId106"/>
              </p:custDataLst>
            </p:nvPr>
          </p:nvSpPr>
          <p:spPr>
            <a:xfrm>
              <a:off x="7269956" y="3937448"/>
              <a:ext cx="190183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1430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>
              <p:custDataLst>
                <p:tags r:id="rId107"/>
              </p:custDataLst>
            </p:nvPr>
          </p:nvSpPr>
          <p:spPr>
            <a:xfrm>
              <a:off x="7463790" y="3638550"/>
              <a:ext cx="19050" cy="88900"/>
            </a:xfrm>
            <a:custGeom>
              <a:avLst/>
              <a:gdLst>
                <a:gd name="connsiteX0" fmla="*/ 3175 w 19050"/>
                <a:gd name="connsiteY0" fmla="*/ 90805 h 88900"/>
                <a:gd name="connsiteX1" fmla="*/ 3175 w 19050"/>
                <a:gd name="connsiteY1" fmla="*/ 90805 h 88900"/>
                <a:gd name="connsiteX2" fmla="*/ 16510 w 19050"/>
                <a:gd name="connsiteY2" fmla="*/ 3175 h 88900"/>
                <a:gd name="connsiteX3" fmla="*/ 16510 w 19050"/>
                <a:gd name="connsiteY3" fmla="*/ 3175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8900">
                  <a:moveTo>
                    <a:pt x="3175" y="90805"/>
                  </a:moveTo>
                  <a:lnTo>
                    <a:pt x="3175" y="90805"/>
                  </a:lnTo>
                  <a:lnTo>
                    <a:pt x="16510" y="3175"/>
                  </a:lnTo>
                  <a:lnTo>
                    <a:pt x="16510" y="3175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>
              <p:custDataLst>
                <p:tags r:id="rId108"/>
              </p:custDataLst>
            </p:nvPr>
          </p:nvSpPr>
          <p:spPr>
            <a:xfrm>
              <a:off x="7294245" y="3732530"/>
              <a:ext cx="469900" cy="666750"/>
            </a:xfrm>
            <a:custGeom>
              <a:avLst/>
              <a:gdLst>
                <a:gd name="connsiteX0" fmla="*/ 471805 w 469900"/>
                <a:gd name="connsiteY0" fmla="*/ 8890 h 666750"/>
                <a:gd name="connsiteX1" fmla="*/ 448945 w 469900"/>
                <a:gd name="connsiteY1" fmla="*/ 3175 h 666750"/>
                <a:gd name="connsiteX2" fmla="*/ 3175 w 469900"/>
                <a:gd name="connsiteY2" fmla="*/ 254000 h 666750"/>
                <a:gd name="connsiteX3" fmla="*/ 10795 w 469900"/>
                <a:gd name="connsiteY3" fmla="*/ 662940 h 666750"/>
                <a:gd name="connsiteX4" fmla="*/ 33655 w 469900"/>
                <a:gd name="connsiteY4" fmla="*/ 668655 h 666750"/>
                <a:gd name="connsiteX5" fmla="*/ 24765 w 469900"/>
                <a:gd name="connsiteY5" fmla="*/ 26162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666750">
                  <a:moveTo>
                    <a:pt x="471805" y="8890"/>
                  </a:moveTo>
                  <a:lnTo>
                    <a:pt x="448945" y="3175"/>
                  </a:lnTo>
                  <a:lnTo>
                    <a:pt x="3175" y="254000"/>
                  </a:lnTo>
                  <a:lnTo>
                    <a:pt x="10795" y="662940"/>
                  </a:lnTo>
                  <a:lnTo>
                    <a:pt x="33655" y="668655"/>
                  </a:lnTo>
                  <a:lnTo>
                    <a:pt x="24765" y="261620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>
              <p:custDataLst>
                <p:tags r:id="rId109"/>
              </p:custDataLst>
            </p:nvPr>
          </p:nvSpPr>
          <p:spPr>
            <a:xfrm>
              <a:off x="7367269" y="3941128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>
              <p:custDataLst>
                <p:tags r:id="rId110"/>
              </p:custDataLst>
            </p:nvPr>
          </p:nvSpPr>
          <p:spPr>
            <a:xfrm>
              <a:off x="7713663" y="3802973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272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>
              <p:custDataLst>
                <p:tags r:id="rId111"/>
              </p:custDataLst>
            </p:nvPr>
          </p:nvSpPr>
          <p:spPr>
            <a:xfrm>
              <a:off x="7713663" y="3802973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272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3F55C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>
              <p:custDataLst>
                <p:tags r:id="rId112"/>
              </p:custDataLst>
            </p:nvPr>
          </p:nvSpPr>
          <p:spPr>
            <a:xfrm>
              <a:off x="7726045" y="3724910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>
              <p:custDataLst>
                <p:tags r:id="rId113"/>
              </p:custDataLst>
            </p:nvPr>
          </p:nvSpPr>
          <p:spPr>
            <a:xfrm>
              <a:off x="7124065" y="3469005"/>
              <a:ext cx="908050" cy="565150"/>
            </a:xfrm>
            <a:custGeom>
              <a:avLst/>
              <a:gdLst>
                <a:gd name="connsiteX0" fmla="*/ 868045 w 908050"/>
                <a:gd name="connsiteY0" fmla="*/ 31750 h 565150"/>
                <a:gd name="connsiteX1" fmla="*/ 842010 w 908050"/>
                <a:gd name="connsiteY1" fmla="*/ 3175 h 565150"/>
                <a:gd name="connsiteX2" fmla="*/ 3175 w 908050"/>
                <a:gd name="connsiteY2" fmla="*/ 448310 h 565150"/>
                <a:gd name="connsiteX3" fmla="*/ 47625 w 908050"/>
                <a:gd name="connsiteY3" fmla="*/ 563245 h 565150"/>
                <a:gd name="connsiteX4" fmla="*/ 908685 w 908050"/>
                <a:gd name="connsiteY4" fmla="*/ 90805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050" h="565150">
                  <a:moveTo>
                    <a:pt x="868045" y="31750"/>
                  </a:moveTo>
                  <a:lnTo>
                    <a:pt x="842010" y="3175"/>
                  </a:lnTo>
                  <a:lnTo>
                    <a:pt x="3175" y="448310"/>
                  </a:lnTo>
                  <a:lnTo>
                    <a:pt x="47625" y="563245"/>
                  </a:lnTo>
                  <a:lnTo>
                    <a:pt x="908685" y="9080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2" name="任意多边形: 形状 121"/>
            <p:cNvSpPr/>
            <p:nvPr>
              <p:custDataLst>
                <p:tags r:id="rId114"/>
              </p:custDataLst>
            </p:nvPr>
          </p:nvSpPr>
          <p:spPr>
            <a:xfrm>
              <a:off x="7105333" y="3912791"/>
              <a:ext cx="95250" cy="120650"/>
            </a:xfrm>
            <a:custGeom>
              <a:avLst/>
              <a:gdLst>
                <a:gd name="connsiteX0" fmla="*/ 49848 w 95250"/>
                <a:gd name="connsiteY0" fmla="*/ 10710 h 120650"/>
                <a:gd name="connsiteX1" fmla="*/ 4763 w 95250"/>
                <a:gd name="connsiteY1" fmla="*/ 36744 h 120650"/>
                <a:gd name="connsiteX2" fmla="*/ 49848 w 95250"/>
                <a:gd name="connsiteY2" fmla="*/ 113579 h 120650"/>
                <a:gd name="connsiteX3" fmla="*/ 94933 w 95250"/>
                <a:gd name="connsiteY3" fmla="*/ 87544 h 120650"/>
                <a:gd name="connsiteX4" fmla="*/ 49848 w 95250"/>
                <a:gd name="connsiteY4" fmla="*/ 1071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20650">
                  <a:moveTo>
                    <a:pt x="49848" y="10710"/>
                  </a:moveTo>
                  <a:cubicBezTo>
                    <a:pt x="25083" y="-3261"/>
                    <a:pt x="4763" y="8169"/>
                    <a:pt x="4763" y="36744"/>
                  </a:cubicBezTo>
                  <a:cubicBezTo>
                    <a:pt x="4763" y="65319"/>
                    <a:pt x="25083" y="99610"/>
                    <a:pt x="49848" y="113579"/>
                  </a:cubicBezTo>
                  <a:cubicBezTo>
                    <a:pt x="74613" y="126914"/>
                    <a:pt x="94933" y="115485"/>
                    <a:pt x="94933" y="87544"/>
                  </a:cubicBezTo>
                  <a:cubicBezTo>
                    <a:pt x="94933" y="59604"/>
                    <a:pt x="74613" y="25314"/>
                    <a:pt x="49848" y="10710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>
              <p:custDataLst>
                <p:tags r:id="rId115"/>
              </p:custDataLst>
            </p:nvPr>
          </p:nvSpPr>
          <p:spPr>
            <a:xfrm>
              <a:off x="7295515" y="3816220"/>
              <a:ext cx="88900" cy="114300"/>
            </a:xfrm>
            <a:custGeom>
              <a:avLst/>
              <a:gdLst>
                <a:gd name="connsiteX0" fmla="*/ 41275 w 88900"/>
                <a:gd name="connsiteY0" fmla="*/ 9179 h 114300"/>
                <a:gd name="connsiteX1" fmla="*/ 3175 w 88900"/>
                <a:gd name="connsiteY1" fmla="*/ 11084 h 114300"/>
                <a:gd name="connsiteX2" fmla="*/ 33655 w 88900"/>
                <a:gd name="connsiteY2" fmla="*/ 14894 h 114300"/>
                <a:gd name="connsiteX3" fmla="*/ 78740 w 88900"/>
                <a:gd name="connsiteY3" fmla="*/ 91729 h 114300"/>
                <a:gd name="connsiteX4" fmla="*/ 66675 w 88900"/>
                <a:gd name="connsiteY4" fmla="*/ 115224 h 114300"/>
                <a:gd name="connsiteX5" fmla="*/ 86995 w 88900"/>
                <a:gd name="connsiteY5" fmla="*/ 86014 h 114300"/>
                <a:gd name="connsiteX6" fmla="*/ 41275 w 88900"/>
                <a:gd name="connsiteY6" fmla="*/ 91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900" h="114300">
                  <a:moveTo>
                    <a:pt x="41275" y="9179"/>
                  </a:moveTo>
                  <a:cubicBezTo>
                    <a:pt x="25400" y="289"/>
                    <a:pt x="11430" y="1559"/>
                    <a:pt x="3175" y="11084"/>
                  </a:cubicBezTo>
                  <a:cubicBezTo>
                    <a:pt x="11430" y="7274"/>
                    <a:pt x="21590" y="8544"/>
                    <a:pt x="33655" y="14894"/>
                  </a:cubicBezTo>
                  <a:cubicBezTo>
                    <a:pt x="58420" y="28864"/>
                    <a:pt x="78740" y="63789"/>
                    <a:pt x="78740" y="91729"/>
                  </a:cubicBezTo>
                  <a:cubicBezTo>
                    <a:pt x="78740" y="101889"/>
                    <a:pt x="71120" y="109509"/>
                    <a:pt x="66675" y="115224"/>
                  </a:cubicBezTo>
                  <a:cubicBezTo>
                    <a:pt x="75565" y="110779"/>
                    <a:pt x="86995" y="100619"/>
                    <a:pt x="86995" y="86014"/>
                  </a:cubicBezTo>
                  <a:cubicBezTo>
                    <a:pt x="86995" y="58074"/>
                    <a:pt x="66675" y="23784"/>
                    <a:pt x="41275" y="9179"/>
                  </a:cubicBezTo>
                  <a:close/>
                </a:path>
              </a:pathLst>
            </a:custGeom>
            <a:solidFill>
              <a:srgbClr val="3F5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>
              <p:custDataLst>
                <p:tags r:id="rId116"/>
              </p:custDataLst>
            </p:nvPr>
          </p:nvSpPr>
          <p:spPr>
            <a:xfrm>
              <a:off x="7344389" y="4016689"/>
              <a:ext cx="139700" cy="241300"/>
            </a:xfrm>
            <a:custGeom>
              <a:avLst/>
              <a:gdLst>
                <a:gd name="connsiteX0" fmla="*/ 26056 w 139700"/>
                <a:gd name="connsiteY0" fmla="*/ 192091 h 241300"/>
                <a:gd name="connsiteX1" fmla="*/ 57171 w 139700"/>
                <a:gd name="connsiteY1" fmla="*/ 220666 h 241300"/>
                <a:gd name="connsiteX2" fmla="*/ 124481 w 139700"/>
                <a:gd name="connsiteY2" fmla="*/ 131766 h 241300"/>
                <a:gd name="connsiteX3" fmla="*/ 127021 w 139700"/>
                <a:gd name="connsiteY3" fmla="*/ 132401 h 241300"/>
                <a:gd name="connsiteX4" fmla="*/ 50186 w 139700"/>
                <a:gd name="connsiteY4" fmla="*/ 232731 h 241300"/>
                <a:gd name="connsiteX5" fmla="*/ 5101 w 139700"/>
                <a:gd name="connsiteY5" fmla="*/ 199076 h 241300"/>
                <a:gd name="connsiteX6" fmla="*/ 118766 w 139700"/>
                <a:gd name="connsiteY6" fmla="*/ 7306 h 241300"/>
                <a:gd name="connsiteX7" fmla="*/ 136546 w 139700"/>
                <a:gd name="connsiteY7" fmla="*/ 18736 h 241300"/>
                <a:gd name="connsiteX8" fmla="*/ 106701 w 139700"/>
                <a:gd name="connsiteY8" fmla="*/ 81601 h 241300"/>
                <a:gd name="connsiteX9" fmla="*/ 100351 w 139700"/>
                <a:gd name="connsiteY9" fmla="*/ 79696 h 241300"/>
                <a:gd name="connsiteX10" fmla="*/ 128291 w 139700"/>
                <a:gd name="connsiteY10" fmla="*/ 20006 h 241300"/>
                <a:gd name="connsiteX11" fmla="*/ 118766 w 139700"/>
                <a:gd name="connsiteY11" fmla="*/ 13656 h 241300"/>
                <a:gd name="connsiteX12" fmla="*/ 26056 w 139700"/>
                <a:gd name="connsiteY12" fmla="*/ 192091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9700" h="241300">
                  <a:moveTo>
                    <a:pt x="26056" y="192091"/>
                  </a:moveTo>
                  <a:cubicBezTo>
                    <a:pt x="23516" y="218126"/>
                    <a:pt x="31771" y="235906"/>
                    <a:pt x="57171" y="220666"/>
                  </a:cubicBezTo>
                  <a:cubicBezTo>
                    <a:pt x="82571" y="205426"/>
                    <a:pt x="110511" y="165421"/>
                    <a:pt x="124481" y="131766"/>
                  </a:cubicBezTo>
                  <a:lnTo>
                    <a:pt x="127021" y="132401"/>
                  </a:lnTo>
                  <a:cubicBezTo>
                    <a:pt x="109241" y="171771"/>
                    <a:pt x="82571" y="213046"/>
                    <a:pt x="50186" y="232731"/>
                  </a:cubicBezTo>
                  <a:cubicBezTo>
                    <a:pt x="13991" y="254956"/>
                    <a:pt x="2561" y="231461"/>
                    <a:pt x="5101" y="199076"/>
                  </a:cubicBezTo>
                  <a:cubicBezTo>
                    <a:pt x="11451" y="129226"/>
                    <a:pt x="74951" y="25721"/>
                    <a:pt x="118766" y="7306"/>
                  </a:cubicBezTo>
                  <a:cubicBezTo>
                    <a:pt x="130831" y="2226"/>
                    <a:pt x="137816" y="4131"/>
                    <a:pt x="136546" y="18736"/>
                  </a:cubicBezTo>
                  <a:cubicBezTo>
                    <a:pt x="134641" y="37151"/>
                    <a:pt x="118766" y="75886"/>
                    <a:pt x="106701" y="81601"/>
                  </a:cubicBezTo>
                  <a:cubicBezTo>
                    <a:pt x="104161" y="82871"/>
                    <a:pt x="101621" y="82871"/>
                    <a:pt x="100351" y="79696"/>
                  </a:cubicBezTo>
                  <a:cubicBezTo>
                    <a:pt x="110511" y="63821"/>
                    <a:pt x="127021" y="33341"/>
                    <a:pt x="128291" y="20006"/>
                  </a:cubicBezTo>
                  <a:cubicBezTo>
                    <a:pt x="128926" y="13656"/>
                    <a:pt x="125751" y="10481"/>
                    <a:pt x="118766" y="13656"/>
                  </a:cubicBezTo>
                  <a:cubicBezTo>
                    <a:pt x="86381" y="28896"/>
                    <a:pt x="31771" y="133671"/>
                    <a:pt x="26056" y="1920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>
              <p:custDataLst>
                <p:tags r:id="rId117"/>
              </p:custDataLst>
            </p:nvPr>
          </p:nvSpPr>
          <p:spPr>
            <a:xfrm>
              <a:off x="7454408" y="4075401"/>
              <a:ext cx="95250" cy="120650"/>
            </a:xfrm>
            <a:custGeom>
              <a:avLst/>
              <a:gdLst>
                <a:gd name="connsiteX0" fmla="*/ 96377 w 95250"/>
                <a:gd name="connsiteY0" fmla="*/ 29874 h 120650"/>
                <a:gd name="connsiteX1" fmla="*/ 76058 w 95250"/>
                <a:gd name="connsiteY1" fmla="*/ 59084 h 120650"/>
                <a:gd name="connsiteX2" fmla="*/ 59548 w 95250"/>
                <a:gd name="connsiteY2" fmla="*/ 54004 h 120650"/>
                <a:gd name="connsiteX3" fmla="*/ 20177 w 95250"/>
                <a:gd name="connsiteY3" fmla="*/ 113059 h 120650"/>
                <a:gd name="connsiteX4" fmla="*/ 4937 w 95250"/>
                <a:gd name="connsiteY4" fmla="*/ 102899 h 120650"/>
                <a:gd name="connsiteX5" fmla="*/ 61452 w 95250"/>
                <a:gd name="connsiteY5" fmla="*/ 6379 h 120650"/>
                <a:gd name="connsiteX6" fmla="*/ 69073 w 95250"/>
                <a:gd name="connsiteY6" fmla="*/ 7015 h 120650"/>
                <a:gd name="connsiteX7" fmla="*/ 70342 w 95250"/>
                <a:gd name="connsiteY7" fmla="*/ 6379 h 120650"/>
                <a:gd name="connsiteX8" fmla="*/ 76058 w 95250"/>
                <a:gd name="connsiteY8" fmla="*/ 11459 h 120650"/>
                <a:gd name="connsiteX9" fmla="*/ 65898 w 95250"/>
                <a:gd name="connsiteY9" fmla="*/ 43844 h 120650"/>
                <a:gd name="connsiteX10" fmla="*/ 77327 w 95250"/>
                <a:gd name="connsiteY10" fmla="*/ 54640 h 120650"/>
                <a:gd name="connsiteX11" fmla="*/ 93837 w 95250"/>
                <a:gd name="connsiteY11" fmla="*/ 29874 h 120650"/>
                <a:gd name="connsiteX12" fmla="*/ 96377 w 95250"/>
                <a:gd name="connsiteY12" fmla="*/ 29874 h 120650"/>
                <a:gd name="connsiteX13" fmla="*/ 58277 w 95250"/>
                <a:gd name="connsiteY13" fmla="*/ 48290 h 120650"/>
                <a:gd name="connsiteX14" fmla="*/ 58277 w 95250"/>
                <a:gd name="connsiteY14" fmla="*/ 36224 h 120650"/>
                <a:gd name="connsiteX15" fmla="*/ 63992 w 95250"/>
                <a:gd name="connsiteY15" fmla="*/ 13365 h 120650"/>
                <a:gd name="connsiteX16" fmla="*/ 18908 w 95250"/>
                <a:gd name="connsiteY16" fmla="*/ 93374 h 120650"/>
                <a:gd name="connsiteX17" fmla="*/ 25892 w 95250"/>
                <a:gd name="connsiteY17" fmla="*/ 100359 h 120650"/>
                <a:gd name="connsiteX18" fmla="*/ 58277 w 95250"/>
                <a:gd name="connsiteY18" fmla="*/ 4829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250" h="120650">
                  <a:moveTo>
                    <a:pt x="96377" y="29874"/>
                  </a:moveTo>
                  <a:cubicBezTo>
                    <a:pt x="90027" y="47654"/>
                    <a:pt x="82408" y="55909"/>
                    <a:pt x="76058" y="59084"/>
                  </a:cubicBezTo>
                  <a:cubicBezTo>
                    <a:pt x="69073" y="62894"/>
                    <a:pt x="62087" y="61624"/>
                    <a:pt x="59548" y="54004"/>
                  </a:cubicBezTo>
                  <a:cubicBezTo>
                    <a:pt x="49387" y="81309"/>
                    <a:pt x="34783" y="104169"/>
                    <a:pt x="20177" y="113059"/>
                  </a:cubicBezTo>
                  <a:cubicBezTo>
                    <a:pt x="9383" y="119409"/>
                    <a:pt x="3667" y="114965"/>
                    <a:pt x="4937" y="102899"/>
                  </a:cubicBezTo>
                  <a:cubicBezTo>
                    <a:pt x="7477" y="77499"/>
                    <a:pt x="37323" y="18444"/>
                    <a:pt x="61452" y="6379"/>
                  </a:cubicBezTo>
                  <a:cubicBezTo>
                    <a:pt x="66533" y="3840"/>
                    <a:pt x="68437" y="4474"/>
                    <a:pt x="69073" y="7015"/>
                  </a:cubicBezTo>
                  <a:cubicBezTo>
                    <a:pt x="69708" y="6379"/>
                    <a:pt x="69708" y="6379"/>
                    <a:pt x="70342" y="6379"/>
                  </a:cubicBezTo>
                  <a:cubicBezTo>
                    <a:pt x="75423" y="3840"/>
                    <a:pt x="76058" y="8919"/>
                    <a:pt x="76058" y="11459"/>
                  </a:cubicBezTo>
                  <a:cubicBezTo>
                    <a:pt x="75423" y="17174"/>
                    <a:pt x="67167" y="31779"/>
                    <a:pt x="65898" y="43844"/>
                  </a:cubicBezTo>
                  <a:cubicBezTo>
                    <a:pt x="64627" y="55274"/>
                    <a:pt x="70977" y="58449"/>
                    <a:pt x="77327" y="54640"/>
                  </a:cubicBezTo>
                  <a:cubicBezTo>
                    <a:pt x="82408" y="51465"/>
                    <a:pt x="87487" y="44479"/>
                    <a:pt x="93837" y="29874"/>
                  </a:cubicBezTo>
                  <a:lnTo>
                    <a:pt x="96377" y="29874"/>
                  </a:lnTo>
                  <a:close/>
                  <a:moveTo>
                    <a:pt x="58277" y="48290"/>
                  </a:moveTo>
                  <a:cubicBezTo>
                    <a:pt x="57642" y="45115"/>
                    <a:pt x="57642" y="41304"/>
                    <a:pt x="58277" y="36224"/>
                  </a:cubicBezTo>
                  <a:cubicBezTo>
                    <a:pt x="59548" y="26065"/>
                    <a:pt x="61452" y="18444"/>
                    <a:pt x="63992" y="13365"/>
                  </a:cubicBezTo>
                  <a:cubicBezTo>
                    <a:pt x="41133" y="25429"/>
                    <a:pt x="20812" y="74959"/>
                    <a:pt x="18908" y="93374"/>
                  </a:cubicBezTo>
                  <a:cubicBezTo>
                    <a:pt x="18273" y="100359"/>
                    <a:pt x="20812" y="103534"/>
                    <a:pt x="25892" y="100359"/>
                  </a:cubicBezTo>
                  <a:cubicBezTo>
                    <a:pt x="35417" y="94644"/>
                    <a:pt x="49387" y="71784"/>
                    <a:pt x="58277" y="482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>
              <p:custDataLst>
                <p:tags r:id="rId118"/>
              </p:custDataLst>
            </p:nvPr>
          </p:nvSpPr>
          <p:spPr>
            <a:xfrm>
              <a:off x="7520274" y="3952055"/>
              <a:ext cx="101600" cy="254000"/>
            </a:xfrm>
            <a:custGeom>
              <a:avLst/>
              <a:gdLst>
                <a:gd name="connsiteX0" fmla="*/ 83851 w 101600"/>
                <a:gd name="connsiteY0" fmla="*/ 122740 h 254000"/>
                <a:gd name="connsiteX1" fmla="*/ 60356 w 101600"/>
                <a:gd name="connsiteY1" fmla="*/ 158935 h 254000"/>
                <a:gd name="connsiteX2" fmla="*/ 48291 w 101600"/>
                <a:gd name="connsiteY2" fmla="*/ 159570 h 254000"/>
                <a:gd name="connsiteX3" fmla="*/ 13366 w 101600"/>
                <a:gd name="connsiteY3" fmla="*/ 252280 h 254000"/>
                <a:gd name="connsiteX4" fmla="*/ 5111 w 101600"/>
                <a:gd name="connsiteY4" fmla="*/ 239580 h 254000"/>
                <a:gd name="connsiteX5" fmla="*/ 97186 w 101600"/>
                <a:gd name="connsiteY5" fmla="*/ 5265 h 254000"/>
                <a:gd name="connsiteX6" fmla="*/ 101631 w 101600"/>
                <a:gd name="connsiteY6" fmla="*/ 11615 h 254000"/>
                <a:gd name="connsiteX7" fmla="*/ 50196 w 101600"/>
                <a:gd name="connsiteY7" fmla="*/ 110675 h 254000"/>
                <a:gd name="connsiteX8" fmla="*/ 45751 w 101600"/>
                <a:gd name="connsiteY8" fmla="*/ 123375 h 254000"/>
                <a:gd name="connsiteX9" fmla="*/ 49561 w 101600"/>
                <a:gd name="connsiteY9" fmla="*/ 127820 h 254000"/>
                <a:gd name="connsiteX10" fmla="*/ 61626 w 101600"/>
                <a:gd name="connsiteY10" fmla="*/ 152585 h 254000"/>
                <a:gd name="connsiteX11" fmla="*/ 81946 w 101600"/>
                <a:gd name="connsiteY11" fmla="*/ 122105 h 254000"/>
                <a:gd name="connsiteX12" fmla="*/ 83851 w 101600"/>
                <a:gd name="connsiteY12" fmla="*/ 122740 h 254000"/>
                <a:gd name="connsiteX13" fmla="*/ 40036 w 101600"/>
                <a:gd name="connsiteY13" fmla="*/ 142425 h 254000"/>
                <a:gd name="connsiteX14" fmla="*/ 17176 w 101600"/>
                <a:gd name="connsiteY14" fmla="*/ 230055 h 254000"/>
                <a:gd name="connsiteX15" fmla="*/ 19716 w 101600"/>
                <a:gd name="connsiteY15" fmla="*/ 238310 h 254000"/>
                <a:gd name="connsiteX16" fmla="*/ 43846 w 101600"/>
                <a:gd name="connsiteY16" fmla="*/ 164015 h 254000"/>
                <a:gd name="connsiteX17" fmla="*/ 40036 w 101600"/>
                <a:gd name="connsiteY17" fmla="*/ 142425 h 254000"/>
                <a:gd name="connsiteX18" fmla="*/ 54006 w 101600"/>
                <a:gd name="connsiteY18" fmla="*/ 101150 h 254000"/>
                <a:gd name="connsiteX19" fmla="*/ 94646 w 101600"/>
                <a:gd name="connsiteY19" fmla="*/ 22410 h 254000"/>
                <a:gd name="connsiteX20" fmla="*/ 92741 w 101600"/>
                <a:gd name="connsiteY20" fmla="*/ 20505 h 254000"/>
                <a:gd name="connsiteX21" fmla="*/ 54006 w 101600"/>
                <a:gd name="connsiteY21" fmla="*/ 10115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1600" h="254000">
                  <a:moveTo>
                    <a:pt x="83851" y="122740"/>
                  </a:moveTo>
                  <a:cubicBezTo>
                    <a:pt x="76866" y="142425"/>
                    <a:pt x="66706" y="155125"/>
                    <a:pt x="60356" y="158935"/>
                  </a:cubicBezTo>
                  <a:cubicBezTo>
                    <a:pt x="56546" y="161475"/>
                    <a:pt x="51466" y="161475"/>
                    <a:pt x="48291" y="159570"/>
                  </a:cubicBezTo>
                  <a:cubicBezTo>
                    <a:pt x="44481" y="195130"/>
                    <a:pt x="27336" y="243390"/>
                    <a:pt x="13366" y="252280"/>
                  </a:cubicBezTo>
                  <a:cubicBezTo>
                    <a:pt x="9556" y="254820"/>
                    <a:pt x="3206" y="256090"/>
                    <a:pt x="5111" y="239580"/>
                  </a:cubicBezTo>
                  <a:cubicBezTo>
                    <a:pt x="9556" y="193860"/>
                    <a:pt x="70516" y="17330"/>
                    <a:pt x="97186" y="5265"/>
                  </a:cubicBezTo>
                  <a:cubicBezTo>
                    <a:pt x="101631" y="3360"/>
                    <a:pt x="102266" y="7170"/>
                    <a:pt x="101631" y="11615"/>
                  </a:cubicBezTo>
                  <a:cubicBezTo>
                    <a:pt x="99726" y="34475"/>
                    <a:pt x="73691" y="80830"/>
                    <a:pt x="50196" y="110675"/>
                  </a:cubicBezTo>
                  <a:cubicBezTo>
                    <a:pt x="48926" y="114485"/>
                    <a:pt x="47021" y="118930"/>
                    <a:pt x="45751" y="123375"/>
                  </a:cubicBezTo>
                  <a:cubicBezTo>
                    <a:pt x="48291" y="122740"/>
                    <a:pt x="49561" y="125280"/>
                    <a:pt x="49561" y="127820"/>
                  </a:cubicBezTo>
                  <a:cubicBezTo>
                    <a:pt x="50196" y="146235"/>
                    <a:pt x="50831" y="158935"/>
                    <a:pt x="61626" y="152585"/>
                  </a:cubicBezTo>
                  <a:cubicBezTo>
                    <a:pt x="69246" y="148140"/>
                    <a:pt x="74326" y="137980"/>
                    <a:pt x="81946" y="122105"/>
                  </a:cubicBezTo>
                  <a:lnTo>
                    <a:pt x="83851" y="122740"/>
                  </a:lnTo>
                  <a:close/>
                  <a:moveTo>
                    <a:pt x="40036" y="142425"/>
                  </a:moveTo>
                  <a:cubicBezTo>
                    <a:pt x="27971" y="179890"/>
                    <a:pt x="18446" y="215450"/>
                    <a:pt x="17176" y="230055"/>
                  </a:cubicBezTo>
                  <a:cubicBezTo>
                    <a:pt x="16541" y="236405"/>
                    <a:pt x="17176" y="239580"/>
                    <a:pt x="19716" y="238310"/>
                  </a:cubicBezTo>
                  <a:cubicBezTo>
                    <a:pt x="26701" y="233865"/>
                    <a:pt x="41941" y="186240"/>
                    <a:pt x="43846" y="164015"/>
                  </a:cubicBezTo>
                  <a:cubicBezTo>
                    <a:pt x="44481" y="155125"/>
                    <a:pt x="43211" y="150045"/>
                    <a:pt x="40036" y="142425"/>
                  </a:cubicBezTo>
                  <a:close/>
                  <a:moveTo>
                    <a:pt x="54006" y="101150"/>
                  </a:moveTo>
                  <a:cubicBezTo>
                    <a:pt x="78136" y="64955"/>
                    <a:pt x="94011" y="30665"/>
                    <a:pt x="94646" y="22410"/>
                  </a:cubicBezTo>
                  <a:cubicBezTo>
                    <a:pt x="94646" y="20505"/>
                    <a:pt x="94011" y="19870"/>
                    <a:pt x="92741" y="20505"/>
                  </a:cubicBezTo>
                  <a:cubicBezTo>
                    <a:pt x="84486" y="24315"/>
                    <a:pt x="68611" y="59875"/>
                    <a:pt x="54006" y="1011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>
              <p:custDataLst>
                <p:tags r:id="rId119"/>
              </p:custDataLst>
            </p:nvPr>
          </p:nvSpPr>
          <p:spPr>
            <a:xfrm>
              <a:off x="7575687" y="3933005"/>
              <a:ext cx="95250" cy="241300"/>
            </a:xfrm>
            <a:custGeom>
              <a:avLst/>
              <a:gdLst>
                <a:gd name="connsiteX0" fmla="*/ 76063 w 95250"/>
                <a:gd name="connsiteY0" fmla="*/ 115120 h 241300"/>
                <a:gd name="connsiteX1" fmla="*/ 54473 w 95250"/>
                <a:gd name="connsiteY1" fmla="*/ 148775 h 241300"/>
                <a:gd name="connsiteX2" fmla="*/ 43679 w 95250"/>
                <a:gd name="connsiteY2" fmla="*/ 148775 h 241300"/>
                <a:gd name="connsiteX3" fmla="*/ 12563 w 95250"/>
                <a:gd name="connsiteY3" fmla="*/ 235770 h 241300"/>
                <a:gd name="connsiteX4" fmla="*/ 4944 w 95250"/>
                <a:gd name="connsiteY4" fmla="*/ 223705 h 241300"/>
                <a:gd name="connsiteX5" fmla="*/ 88129 w 95250"/>
                <a:gd name="connsiteY5" fmla="*/ 5265 h 241300"/>
                <a:gd name="connsiteX6" fmla="*/ 91938 w 95250"/>
                <a:gd name="connsiteY6" fmla="*/ 11615 h 241300"/>
                <a:gd name="connsiteX7" fmla="*/ 45583 w 95250"/>
                <a:gd name="connsiteY7" fmla="*/ 104325 h 241300"/>
                <a:gd name="connsiteX8" fmla="*/ 41773 w 95250"/>
                <a:gd name="connsiteY8" fmla="*/ 115755 h 241300"/>
                <a:gd name="connsiteX9" fmla="*/ 44948 w 95250"/>
                <a:gd name="connsiteY9" fmla="*/ 120200 h 241300"/>
                <a:gd name="connsiteX10" fmla="*/ 55108 w 95250"/>
                <a:gd name="connsiteY10" fmla="*/ 143695 h 241300"/>
                <a:gd name="connsiteX11" fmla="*/ 73523 w 95250"/>
                <a:gd name="connsiteY11" fmla="*/ 115120 h 241300"/>
                <a:gd name="connsiteX12" fmla="*/ 76063 w 95250"/>
                <a:gd name="connsiteY12" fmla="*/ 115120 h 241300"/>
                <a:gd name="connsiteX13" fmla="*/ 36694 w 95250"/>
                <a:gd name="connsiteY13" fmla="*/ 132265 h 241300"/>
                <a:gd name="connsiteX14" fmla="*/ 15738 w 95250"/>
                <a:gd name="connsiteY14" fmla="*/ 214180 h 241300"/>
                <a:gd name="connsiteX15" fmla="*/ 17644 w 95250"/>
                <a:gd name="connsiteY15" fmla="*/ 221800 h 241300"/>
                <a:gd name="connsiteX16" fmla="*/ 39233 w 95250"/>
                <a:gd name="connsiteY16" fmla="*/ 152585 h 241300"/>
                <a:gd name="connsiteX17" fmla="*/ 36694 w 95250"/>
                <a:gd name="connsiteY17" fmla="*/ 132265 h 241300"/>
                <a:gd name="connsiteX18" fmla="*/ 49394 w 95250"/>
                <a:gd name="connsiteY18" fmla="*/ 93530 h 241300"/>
                <a:gd name="connsiteX19" fmla="*/ 86223 w 95250"/>
                <a:gd name="connsiteY19" fmla="*/ 19870 h 241300"/>
                <a:gd name="connsiteX20" fmla="*/ 84319 w 95250"/>
                <a:gd name="connsiteY20" fmla="*/ 17965 h 241300"/>
                <a:gd name="connsiteX21" fmla="*/ 49394 w 95250"/>
                <a:gd name="connsiteY21" fmla="*/ 9353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5250" h="241300">
                  <a:moveTo>
                    <a:pt x="76063" y="115120"/>
                  </a:moveTo>
                  <a:cubicBezTo>
                    <a:pt x="69713" y="133535"/>
                    <a:pt x="60823" y="144965"/>
                    <a:pt x="54473" y="148775"/>
                  </a:cubicBezTo>
                  <a:cubicBezTo>
                    <a:pt x="50663" y="150680"/>
                    <a:pt x="46854" y="150680"/>
                    <a:pt x="43679" y="148775"/>
                  </a:cubicBezTo>
                  <a:cubicBezTo>
                    <a:pt x="40504" y="182430"/>
                    <a:pt x="24629" y="227515"/>
                    <a:pt x="12563" y="235770"/>
                  </a:cubicBezTo>
                  <a:cubicBezTo>
                    <a:pt x="9388" y="238310"/>
                    <a:pt x="3673" y="238945"/>
                    <a:pt x="4944" y="223705"/>
                  </a:cubicBezTo>
                  <a:cubicBezTo>
                    <a:pt x="8754" y="181160"/>
                    <a:pt x="63998" y="15425"/>
                    <a:pt x="88129" y="5265"/>
                  </a:cubicBezTo>
                  <a:cubicBezTo>
                    <a:pt x="91938" y="3360"/>
                    <a:pt x="92573" y="7170"/>
                    <a:pt x="91938" y="11615"/>
                  </a:cubicBezTo>
                  <a:cubicBezTo>
                    <a:pt x="90033" y="33205"/>
                    <a:pt x="66538" y="76385"/>
                    <a:pt x="45583" y="104325"/>
                  </a:cubicBezTo>
                  <a:cubicBezTo>
                    <a:pt x="44313" y="108135"/>
                    <a:pt x="43044" y="111945"/>
                    <a:pt x="41773" y="115755"/>
                  </a:cubicBezTo>
                  <a:cubicBezTo>
                    <a:pt x="43679" y="115120"/>
                    <a:pt x="44948" y="117660"/>
                    <a:pt x="44948" y="120200"/>
                  </a:cubicBezTo>
                  <a:cubicBezTo>
                    <a:pt x="44948" y="137345"/>
                    <a:pt x="45583" y="149410"/>
                    <a:pt x="55108" y="143695"/>
                  </a:cubicBezTo>
                  <a:cubicBezTo>
                    <a:pt x="62094" y="139885"/>
                    <a:pt x="66538" y="130360"/>
                    <a:pt x="73523" y="115120"/>
                  </a:cubicBezTo>
                  <a:lnTo>
                    <a:pt x="76063" y="115120"/>
                  </a:lnTo>
                  <a:close/>
                  <a:moveTo>
                    <a:pt x="36694" y="132265"/>
                  </a:moveTo>
                  <a:cubicBezTo>
                    <a:pt x="25898" y="167190"/>
                    <a:pt x="17008" y="200210"/>
                    <a:pt x="15738" y="214180"/>
                  </a:cubicBezTo>
                  <a:cubicBezTo>
                    <a:pt x="15104" y="220530"/>
                    <a:pt x="15738" y="223070"/>
                    <a:pt x="17644" y="221800"/>
                  </a:cubicBezTo>
                  <a:cubicBezTo>
                    <a:pt x="23994" y="217990"/>
                    <a:pt x="37329" y="173540"/>
                    <a:pt x="39233" y="152585"/>
                  </a:cubicBezTo>
                  <a:cubicBezTo>
                    <a:pt x="40504" y="144965"/>
                    <a:pt x="39869" y="139885"/>
                    <a:pt x="36694" y="132265"/>
                  </a:cubicBezTo>
                  <a:close/>
                  <a:moveTo>
                    <a:pt x="49394" y="93530"/>
                  </a:moveTo>
                  <a:cubicBezTo>
                    <a:pt x="70983" y="59875"/>
                    <a:pt x="85588" y="28125"/>
                    <a:pt x="86223" y="19870"/>
                  </a:cubicBezTo>
                  <a:cubicBezTo>
                    <a:pt x="86223" y="17965"/>
                    <a:pt x="85588" y="17330"/>
                    <a:pt x="84319" y="17965"/>
                  </a:cubicBezTo>
                  <a:cubicBezTo>
                    <a:pt x="77333" y="21775"/>
                    <a:pt x="62729" y="54795"/>
                    <a:pt x="49394" y="935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>
              <p:custDataLst>
                <p:tags r:id="rId120"/>
              </p:custDataLst>
            </p:nvPr>
          </p:nvSpPr>
          <p:spPr>
            <a:xfrm>
              <a:off x="7638542" y="3968688"/>
              <a:ext cx="101600" cy="114300"/>
            </a:xfrm>
            <a:custGeom>
              <a:avLst/>
              <a:gdLst>
                <a:gd name="connsiteX0" fmla="*/ 15748 w 101600"/>
                <a:gd name="connsiteY0" fmla="*/ 87057 h 114300"/>
                <a:gd name="connsiteX1" fmla="*/ 14478 w 101600"/>
                <a:gd name="connsiteY1" fmla="*/ 94042 h 114300"/>
                <a:gd name="connsiteX2" fmla="*/ 24003 w 101600"/>
                <a:gd name="connsiteY2" fmla="*/ 103567 h 114300"/>
                <a:gd name="connsiteX3" fmla="*/ 52578 w 101600"/>
                <a:gd name="connsiteY3" fmla="*/ 63562 h 114300"/>
                <a:gd name="connsiteX4" fmla="*/ 85598 w 101600"/>
                <a:gd name="connsiteY4" fmla="*/ 5778 h 114300"/>
                <a:gd name="connsiteX5" fmla="*/ 91948 w 101600"/>
                <a:gd name="connsiteY5" fmla="*/ 12762 h 114300"/>
                <a:gd name="connsiteX6" fmla="*/ 60198 w 101600"/>
                <a:gd name="connsiteY6" fmla="*/ 61022 h 114300"/>
                <a:gd name="connsiteX7" fmla="*/ 58928 w 101600"/>
                <a:gd name="connsiteY7" fmla="*/ 68007 h 114300"/>
                <a:gd name="connsiteX8" fmla="*/ 67183 w 101600"/>
                <a:gd name="connsiteY8" fmla="*/ 78167 h 114300"/>
                <a:gd name="connsiteX9" fmla="*/ 97664 w 101600"/>
                <a:gd name="connsiteY9" fmla="*/ 29907 h 114300"/>
                <a:gd name="connsiteX10" fmla="*/ 98933 w 101600"/>
                <a:gd name="connsiteY10" fmla="*/ 30542 h 114300"/>
                <a:gd name="connsiteX11" fmla="*/ 64008 w 101600"/>
                <a:gd name="connsiteY11" fmla="*/ 84517 h 114300"/>
                <a:gd name="connsiteX12" fmla="*/ 50673 w 101600"/>
                <a:gd name="connsiteY12" fmla="*/ 71817 h 114300"/>
                <a:gd name="connsiteX13" fmla="*/ 50673 w 101600"/>
                <a:gd name="connsiteY13" fmla="*/ 71182 h 114300"/>
                <a:gd name="connsiteX14" fmla="*/ 20193 w 101600"/>
                <a:gd name="connsiteY14" fmla="*/ 110553 h 114300"/>
                <a:gd name="connsiteX15" fmla="*/ 4953 w 101600"/>
                <a:gd name="connsiteY15" fmla="*/ 98487 h 114300"/>
                <a:gd name="connsiteX16" fmla="*/ 45593 w 101600"/>
                <a:gd name="connsiteY16" fmla="*/ 24192 h 114300"/>
                <a:gd name="connsiteX17" fmla="*/ 52578 w 101600"/>
                <a:gd name="connsiteY17" fmla="*/ 31178 h 114300"/>
                <a:gd name="connsiteX18" fmla="*/ 15748 w 101600"/>
                <a:gd name="connsiteY18" fmla="*/ 87057 h 114300"/>
                <a:gd name="connsiteX19" fmla="*/ 16383 w 101600"/>
                <a:gd name="connsiteY19" fmla="*/ 82612 h 114300"/>
                <a:gd name="connsiteX20" fmla="*/ 46864 w 101600"/>
                <a:gd name="connsiteY20" fmla="*/ 33082 h 114300"/>
                <a:gd name="connsiteX21" fmla="*/ 44323 w 101600"/>
                <a:gd name="connsiteY21" fmla="*/ 30542 h 114300"/>
                <a:gd name="connsiteX22" fmla="*/ 16383 w 101600"/>
                <a:gd name="connsiteY22" fmla="*/ 82612 h 114300"/>
                <a:gd name="connsiteX23" fmla="*/ 61468 w 101600"/>
                <a:gd name="connsiteY23" fmla="*/ 57212 h 114300"/>
                <a:gd name="connsiteX24" fmla="*/ 87503 w 101600"/>
                <a:gd name="connsiteY24" fmla="*/ 15303 h 114300"/>
                <a:gd name="connsiteX25" fmla="*/ 84964 w 101600"/>
                <a:gd name="connsiteY25" fmla="*/ 12128 h 114300"/>
                <a:gd name="connsiteX26" fmla="*/ 61468 w 101600"/>
                <a:gd name="connsiteY26" fmla="*/ 5721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600" h="114300">
                  <a:moveTo>
                    <a:pt x="15748" y="87057"/>
                  </a:moveTo>
                  <a:cubicBezTo>
                    <a:pt x="15114" y="89597"/>
                    <a:pt x="14478" y="92137"/>
                    <a:pt x="14478" y="94042"/>
                  </a:cubicBezTo>
                  <a:cubicBezTo>
                    <a:pt x="13843" y="101662"/>
                    <a:pt x="15114" y="108647"/>
                    <a:pt x="24003" y="103567"/>
                  </a:cubicBezTo>
                  <a:cubicBezTo>
                    <a:pt x="33528" y="97853"/>
                    <a:pt x="44323" y="81342"/>
                    <a:pt x="52578" y="63562"/>
                  </a:cubicBezTo>
                  <a:cubicBezTo>
                    <a:pt x="57658" y="41337"/>
                    <a:pt x="72898" y="12762"/>
                    <a:pt x="85598" y="5778"/>
                  </a:cubicBezTo>
                  <a:cubicBezTo>
                    <a:pt x="89408" y="3872"/>
                    <a:pt x="92583" y="3872"/>
                    <a:pt x="91948" y="12762"/>
                  </a:cubicBezTo>
                  <a:cubicBezTo>
                    <a:pt x="90043" y="30542"/>
                    <a:pt x="74803" y="50862"/>
                    <a:pt x="60198" y="61022"/>
                  </a:cubicBezTo>
                  <a:cubicBezTo>
                    <a:pt x="59564" y="63562"/>
                    <a:pt x="59564" y="66103"/>
                    <a:pt x="58928" y="68007"/>
                  </a:cubicBezTo>
                  <a:cubicBezTo>
                    <a:pt x="58293" y="75628"/>
                    <a:pt x="59564" y="83247"/>
                    <a:pt x="67183" y="78167"/>
                  </a:cubicBezTo>
                  <a:cubicBezTo>
                    <a:pt x="77343" y="71817"/>
                    <a:pt x="90043" y="50228"/>
                    <a:pt x="97664" y="29907"/>
                  </a:cubicBezTo>
                  <a:lnTo>
                    <a:pt x="98933" y="30542"/>
                  </a:lnTo>
                  <a:cubicBezTo>
                    <a:pt x="90678" y="55307"/>
                    <a:pt x="76708" y="76897"/>
                    <a:pt x="64008" y="84517"/>
                  </a:cubicBezTo>
                  <a:cubicBezTo>
                    <a:pt x="53848" y="90867"/>
                    <a:pt x="49403" y="83247"/>
                    <a:pt x="50673" y="71817"/>
                  </a:cubicBezTo>
                  <a:lnTo>
                    <a:pt x="50673" y="71182"/>
                  </a:lnTo>
                  <a:cubicBezTo>
                    <a:pt x="41783" y="89597"/>
                    <a:pt x="30353" y="104203"/>
                    <a:pt x="20193" y="110553"/>
                  </a:cubicBezTo>
                  <a:cubicBezTo>
                    <a:pt x="8764" y="117537"/>
                    <a:pt x="3683" y="111187"/>
                    <a:pt x="4953" y="98487"/>
                  </a:cubicBezTo>
                  <a:cubicBezTo>
                    <a:pt x="6858" y="74992"/>
                    <a:pt x="29718" y="32447"/>
                    <a:pt x="45593" y="24192"/>
                  </a:cubicBezTo>
                  <a:cubicBezTo>
                    <a:pt x="49403" y="22287"/>
                    <a:pt x="53848" y="22287"/>
                    <a:pt x="52578" y="31178"/>
                  </a:cubicBezTo>
                  <a:cubicBezTo>
                    <a:pt x="51308" y="50228"/>
                    <a:pt x="31623" y="75628"/>
                    <a:pt x="15748" y="87057"/>
                  </a:cubicBezTo>
                  <a:close/>
                  <a:moveTo>
                    <a:pt x="16383" y="82612"/>
                  </a:moveTo>
                  <a:cubicBezTo>
                    <a:pt x="26543" y="72453"/>
                    <a:pt x="45593" y="48957"/>
                    <a:pt x="46864" y="33082"/>
                  </a:cubicBezTo>
                  <a:cubicBezTo>
                    <a:pt x="46864" y="30542"/>
                    <a:pt x="46864" y="29272"/>
                    <a:pt x="44323" y="30542"/>
                  </a:cubicBezTo>
                  <a:cubicBezTo>
                    <a:pt x="36068" y="34987"/>
                    <a:pt x="22098" y="62292"/>
                    <a:pt x="16383" y="82612"/>
                  </a:cubicBezTo>
                  <a:close/>
                  <a:moveTo>
                    <a:pt x="61468" y="57212"/>
                  </a:moveTo>
                  <a:cubicBezTo>
                    <a:pt x="70993" y="47687"/>
                    <a:pt x="85598" y="29907"/>
                    <a:pt x="87503" y="15303"/>
                  </a:cubicBezTo>
                  <a:cubicBezTo>
                    <a:pt x="87503" y="12762"/>
                    <a:pt x="87503" y="10857"/>
                    <a:pt x="84964" y="12128"/>
                  </a:cubicBezTo>
                  <a:cubicBezTo>
                    <a:pt x="77343" y="15937"/>
                    <a:pt x="66548" y="38162"/>
                    <a:pt x="61468" y="572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>
              <p:custDataLst>
                <p:tags r:id="rId121"/>
              </p:custDataLst>
            </p:nvPr>
          </p:nvSpPr>
          <p:spPr>
            <a:xfrm>
              <a:off x="7648575" y="3618481"/>
              <a:ext cx="88900" cy="114300"/>
            </a:xfrm>
            <a:custGeom>
              <a:avLst/>
              <a:gdLst>
                <a:gd name="connsiteX0" fmla="*/ 41275 w 88900"/>
                <a:gd name="connsiteY0" fmla="*/ 6099 h 114300"/>
                <a:gd name="connsiteX1" fmla="*/ 3175 w 88900"/>
                <a:gd name="connsiteY1" fmla="*/ 20069 h 114300"/>
                <a:gd name="connsiteX2" fmla="*/ 33655 w 88900"/>
                <a:gd name="connsiteY2" fmla="*/ 11814 h 114300"/>
                <a:gd name="connsiteX3" fmla="*/ 78740 w 88900"/>
                <a:gd name="connsiteY3" fmla="*/ 88649 h 114300"/>
                <a:gd name="connsiteX4" fmla="*/ 71755 w 88900"/>
                <a:gd name="connsiteY4" fmla="*/ 112144 h 114300"/>
                <a:gd name="connsiteX5" fmla="*/ 86360 w 88900"/>
                <a:gd name="connsiteY5" fmla="*/ 82934 h 114300"/>
                <a:gd name="connsiteX6" fmla="*/ 41275 w 88900"/>
                <a:gd name="connsiteY6" fmla="*/ 609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900" h="114300">
                  <a:moveTo>
                    <a:pt x="41275" y="6099"/>
                  </a:moveTo>
                  <a:cubicBezTo>
                    <a:pt x="25400" y="-2791"/>
                    <a:pt x="11430" y="10544"/>
                    <a:pt x="3175" y="20069"/>
                  </a:cubicBezTo>
                  <a:cubicBezTo>
                    <a:pt x="11430" y="16259"/>
                    <a:pt x="21590" y="5464"/>
                    <a:pt x="33655" y="11814"/>
                  </a:cubicBezTo>
                  <a:cubicBezTo>
                    <a:pt x="58420" y="25784"/>
                    <a:pt x="78740" y="60709"/>
                    <a:pt x="78740" y="88649"/>
                  </a:cubicBezTo>
                  <a:cubicBezTo>
                    <a:pt x="78740" y="98809"/>
                    <a:pt x="76200" y="106429"/>
                    <a:pt x="71755" y="112144"/>
                  </a:cubicBezTo>
                  <a:cubicBezTo>
                    <a:pt x="80645" y="107699"/>
                    <a:pt x="86995" y="97539"/>
                    <a:pt x="86360" y="82934"/>
                  </a:cubicBezTo>
                  <a:cubicBezTo>
                    <a:pt x="86360" y="54994"/>
                    <a:pt x="66040" y="20704"/>
                    <a:pt x="41275" y="6099"/>
                  </a:cubicBezTo>
                  <a:close/>
                </a:path>
              </a:pathLst>
            </a:custGeom>
            <a:solidFill>
              <a:srgbClr val="3F5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>
              <p:custDataLst>
                <p:tags r:id="rId122"/>
              </p:custDataLst>
            </p:nvPr>
          </p:nvSpPr>
          <p:spPr>
            <a:xfrm>
              <a:off x="10987405" y="2016760"/>
              <a:ext cx="6350" cy="6350"/>
            </a:xfrm>
            <a:custGeom>
              <a:avLst/>
              <a:gdLst>
                <a:gd name="connsiteX0" fmla="*/ 5080 w 6350"/>
                <a:gd name="connsiteY0" fmla="*/ 3175 h 6350"/>
                <a:gd name="connsiteX1" fmla="*/ 3175 w 6350"/>
                <a:gd name="connsiteY1" fmla="*/ 7620 h 6350"/>
                <a:gd name="connsiteX2" fmla="*/ 508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080" y="3175"/>
                  </a:moveTo>
                  <a:cubicBezTo>
                    <a:pt x="4445" y="4445"/>
                    <a:pt x="3810" y="6350"/>
                    <a:pt x="3175" y="7620"/>
                  </a:cubicBezTo>
                  <a:cubicBezTo>
                    <a:pt x="3810" y="6350"/>
                    <a:pt x="4445" y="5080"/>
                    <a:pt x="508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>
              <p:custDataLst>
                <p:tags r:id="rId123"/>
              </p:custDataLst>
            </p:nvPr>
          </p:nvSpPr>
          <p:spPr>
            <a:xfrm>
              <a:off x="10994390" y="1983740"/>
              <a:ext cx="6350" cy="12700"/>
            </a:xfrm>
            <a:custGeom>
              <a:avLst/>
              <a:gdLst>
                <a:gd name="connsiteX0" fmla="*/ 3810 w 6350"/>
                <a:gd name="connsiteY0" fmla="*/ 3175 h 12700"/>
                <a:gd name="connsiteX1" fmla="*/ 3175 w 6350"/>
                <a:gd name="connsiteY1" fmla="*/ 13970 h 12700"/>
                <a:gd name="connsiteX2" fmla="*/ 3810 w 6350"/>
                <a:gd name="connsiteY2" fmla="*/ 3175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12700">
                  <a:moveTo>
                    <a:pt x="3810" y="3175"/>
                  </a:moveTo>
                  <a:cubicBezTo>
                    <a:pt x="3810" y="6985"/>
                    <a:pt x="3810" y="10160"/>
                    <a:pt x="3175" y="13970"/>
                  </a:cubicBezTo>
                  <a:cubicBezTo>
                    <a:pt x="3175" y="10795"/>
                    <a:pt x="3810" y="6985"/>
                    <a:pt x="381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>
              <p:custDataLst>
                <p:tags r:id="rId124"/>
              </p:custDataLst>
            </p:nvPr>
          </p:nvSpPr>
          <p:spPr>
            <a:xfrm>
              <a:off x="10982960" y="2025015"/>
              <a:ext cx="6350" cy="6350"/>
            </a:xfrm>
            <a:custGeom>
              <a:avLst/>
              <a:gdLst>
                <a:gd name="connsiteX0" fmla="*/ 5715 w 6350"/>
                <a:gd name="connsiteY0" fmla="*/ 3175 h 6350"/>
                <a:gd name="connsiteX1" fmla="*/ 3175 w 6350"/>
                <a:gd name="connsiteY1" fmla="*/ 6985 h 6350"/>
                <a:gd name="connsiteX2" fmla="*/ 571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715" y="3175"/>
                  </a:moveTo>
                  <a:cubicBezTo>
                    <a:pt x="5080" y="4445"/>
                    <a:pt x="4445" y="5715"/>
                    <a:pt x="3175" y="6985"/>
                  </a:cubicBezTo>
                  <a:cubicBezTo>
                    <a:pt x="4445" y="5715"/>
                    <a:pt x="5080" y="4445"/>
                    <a:pt x="571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/>
            <p:cNvSpPr/>
            <p:nvPr>
              <p:custDataLst>
                <p:tags r:id="rId125"/>
              </p:custDataLst>
            </p:nvPr>
          </p:nvSpPr>
          <p:spPr>
            <a:xfrm>
              <a:off x="10992485" y="1997710"/>
              <a:ext cx="6350" cy="12700"/>
            </a:xfrm>
            <a:custGeom>
              <a:avLst/>
              <a:gdLst>
                <a:gd name="connsiteX0" fmla="*/ 4445 w 6350"/>
                <a:gd name="connsiteY0" fmla="*/ 3175 h 12700"/>
                <a:gd name="connsiteX1" fmla="*/ 3175 w 6350"/>
                <a:gd name="connsiteY1" fmla="*/ 10160 h 12700"/>
                <a:gd name="connsiteX2" fmla="*/ 4445 w 6350"/>
                <a:gd name="connsiteY2" fmla="*/ 3175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12700">
                  <a:moveTo>
                    <a:pt x="4445" y="3175"/>
                  </a:moveTo>
                  <a:cubicBezTo>
                    <a:pt x="4445" y="5715"/>
                    <a:pt x="3810" y="7620"/>
                    <a:pt x="3175" y="10160"/>
                  </a:cubicBezTo>
                  <a:cubicBezTo>
                    <a:pt x="3810" y="7620"/>
                    <a:pt x="4445" y="5715"/>
                    <a:pt x="444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/>
            <p:cNvSpPr/>
            <p:nvPr>
              <p:custDataLst>
                <p:tags r:id="rId126"/>
              </p:custDataLst>
            </p:nvPr>
          </p:nvSpPr>
          <p:spPr>
            <a:xfrm>
              <a:off x="10625455" y="149415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6985 w 6350"/>
                <a:gd name="connsiteY1" fmla="*/ 381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175"/>
                    <a:pt x="5714" y="3810"/>
                    <a:pt x="6985" y="3810"/>
                  </a:cubicBezTo>
                  <a:cubicBezTo>
                    <a:pt x="5080" y="3810"/>
                    <a:pt x="381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/>
            <p:cNvSpPr/>
            <p:nvPr>
              <p:custDataLst>
                <p:tags r:id="rId127"/>
              </p:custDataLst>
            </p:nvPr>
          </p:nvSpPr>
          <p:spPr>
            <a:xfrm>
              <a:off x="10990580" y="2007870"/>
              <a:ext cx="6350" cy="6350"/>
            </a:xfrm>
            <a:custGeom>
              <a:avLst/>
              <a:gdLst>
                <a:gd name="connsiteX0" fmla="*/ 4445 w 6350"/>
                <a:gd name="connsiteY0" fmla="*/ 3175 h 6350"/>
                <a:gd name="connsiteX1" fmla="*/ 3175 w 6350"/>
                <a:gd name="connsiteY1" fmla="*/ 8890 h 6350"/>
                <a:gd name="connsiteX2" fmla="*/ 444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4445" y="3175"/>
                  </a:moveTo>
                  <a:cubicBezTo>
                    <a:pt x="3810" y="5080"/>
                    <a:pt x="3810" y="6985"/>
                    <a:pt x="3175" y="8890"/>
                  </a:cubicBezTo>
                  <a:cubicBezTo>
                    <a:pt x="3810" y="6985"/>
                    <a:pt x="4445" y="5080"/>
                    <a:pt x="444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/>
            <p:cNvSpPr/>
            <p:nvPr>
              <p:custDataLst>
                <p:tags r:id="rId128"/>
              </p:custDataLst>
            </p:nvPr>
          </p:nvSpPr>
          <p:spPr>
            <a:xfrm>
              <a:off x="10638790" y="149796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7620 w 6350"/>
                <a:gd name="connsiteY1" fmla="*/ 508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810"/>
                    <a:pt x="6350" y="4445"/>
                    <a:pt x="7620" y="5080"/>
                  </a:cubicBezTo>
                  <a:cubicBezTo>
                    <a:pt x="6350" y="3810"/>
                    <a:pt x="508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/>
            <p:cNvSpPr/>
            <p:nvPr>
              <p:custDataLst>
                <p:tags r:id="rId129"/>
              </p:custDataLst>
            </p:nvPr>
          </p:nvSpPr>
          <p:spPr>
            <a:xfrm>
              <a:off x="10609580" y="149161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5714 w 6350"/>
                <a:gd name="connsiteY1" fmla="*/ 3175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3810" y="3175"/>
                    <a:pt x="5080" y="3175"/>
                    <a:pt x="5714" y="3175"/>
                  </a:cubicBezTo>
                  <a:cubicBezTo>
                    <a:pt x="4445" y="3175"/>
                    <a:pt x="381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/>
            <p:cNvSpPr/>
            <p:nvPr>
              <p:custDataLst>
                <p:tags r:id="rId130"/>
              </p:custDataLst>
            </p:nvPr>
          </p:nvSpPr>
          <p:spPr>
            <a:xfrm>
              <a:off x="10572115" y="1496060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5080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3810" y="3810"/>
                    <a:pt x="4445" y="3175"/>
                    <a:pt x="5080" y="3175"/>
                  </a:cubicBezTo>
                  <a:cubicBezTo>
                    <a:pt x="4445" y="3810"/>
                    <a:pt x="3810" y="3810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/>
            <p:cNvSpPr/>
            <p:nvPr>
              <p:custDataLst>
                <p:tags r:id="rId131"/>
              </p:custDataLst>
            </p:nvPr>
          </p:nvSpPr>
          <p:spPr>
            <a:xfrm>
              <a:off x="10595610" y="149161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6985 w 6350"/>
                <a:gd name="connsiteY1" fmla="*/ 3175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175"/>
                    <a:pt x="5715" y="3175"/>
                    <a:pt x="6985" y="3175"/>
                  </a:cubicBezTo>
                  <a:cubicBezTo>
                    <a:pt x="5715" y="3175"/>
                    <a:pt x="4445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/>
            <p:cNvSpPr/>
            <p:nvPr>
              <p:custDataLst>
                <p:tags r:id="rId132"/>
              </p:custDataLst>
            </p:nvPr>
          </p:nvSpPr>
          <p:spPr>
            <a:xfrm>
              <a:off x="10583545" y="1492885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6986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4445" y="3810"/>
                    <a:pt x="5715" y="3175"/>
                    <a:pt x="6986" y="3175"/>
                  </a:cubicBezTo>
                  <a:cubicBezTo>
                    <a:pt x="5715" y="3175"/>
                    <a:pt x="4445" y="3810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/>
            <p:cNvSpPr/>
            <p:nvPr>
              <p:custDataLst>
                <p:tags r:id="rId133"/>
              </p:custDataLst>
            </p:nvPr>
          </p:nvSpPr>
          <p:spPr>
            <a:xfrm>
              <a:off x="10654030" y="1503680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7620 w 6350"/>
                <a:gd name="connsiteY1" fmla="*/ 508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810"/>
                    <a:pt x="6350" y="4445"/>
                    <a:pt x="7620" y="5080"/>
                  </a:cubicBezTo>
                  <a:cubicBezTo>
                    <a:pt x="5714" y="3810"/>
                    <a:pt x="4445" y="3810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/>
            <p:cNvSpPr/>
            <p:nvPr>
              <p:custDataLst>
                <p:tags r:id="rId134"/>
              </p:custDataLst>
            </p:nvPr>
          </p:nvSpPr>
          <p:spPr>
            <a:xfrm>
              <a:off x="10978515" y="2031365"/>
              <a:ext cx="6350" cy="6350"/>
            </a:xfrm>
            <a:custGeom>
              <a:avLst/>
              <a:gdLst>
                <a:gd name="connsiteX0" fmla="*/ 5715 w 6350"/>
                <a:gd name="connsiteY0" fmla="*/ 3175 h 6350"/>
                <a:gd name="connsiteX1" fmla="*/ 3175 w 6350"/>
                <a:gd name="connsiteY1" fmla="*/ 6350 h 6350"/>
                <a:gd name="connsiteX2" fmla="*/ 571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715" y="3175"/>
                  </a:moveTo>
                  <a:cubicBezTo>
                    <a:pt x="5080" y="4445"/>
                    <a:pt x="3810" y="5715"/>
                    <a:pt x="3175" y="6350"/>
                  </a:cubicBezTo>
                  <a:cubicBezTo>
                    <a:pt x="4445" y="5715"/>
                    <a:pt x="5080" y="4445"/>
                    <a:pt x="571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/>
            <p:cNvSpPr/>
            <p:nvPr>
              <p:custDataLst>
                <p:tags r:id="rId135"/>
              </p:custDataLst>
            </p:nvPr>
          </p:nvSpPr>
          <p:spPr>
            <a:xfrm>
              <a:off x="10444480" y="1527175"/>
              <a:ext cx="6350" cy="6350"/>
            </a:xfrm>
            <a:custGeom>
              <a:avLst/>
              <a:gdLst>
                <a:gd name="connsiteX0" fmla="*/ 7620 w 6350"/>
                <a:gd name="connsiteY0" fmla="*/ 3175 h 6350"/>
                <a:gd name="connsiteX1" fmla="*/ 3175 w 6350"/>
                <a:gd name="connsiteY1" fmla="*/ 4445 h 6350"/>
                <a:gd name="connsiteX2" fmla="*/ 762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175"/>
                  </a:moveTo>
                  <a:cubicBezTo>
                    <a:pt x="6350" y="3175"/>
                    <a:pt x="5080" y="3810"/>
                    <a:pt x="3175" y="4445"/>
                  </a:cubicBezTo>
                  <a:cubicBezTo>
                    <a:pt x="5080" y="3810"/>
                    <a:pt x="6350" y="3175"/>
                    <a:pt x="762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/>
            <p:cNvSpPr/>
            <p:nvPr>
              <p:custDataLst>
                <p:tags r:id="rId136"/>
              </p:custDataLst>
            </p:nvPr>
          </p:nvSpPr>
          <p:spPr>
            <a:xfrm>
              <a:off x="10464800" y="1525905"/>
              <a:ext cx="6350" cy="6350"/>
            </a:xfrm>
            <a:custGeom>
              <a:avLst/>
              <a:gdLst>
                <a:gd name="connsiteX0" fmla="*/ 7620 w 6350"/>
                <a:gd name="connsiteY0" fmla="*/ 3175 h 6350"/>
                <a:gd name="connsiteX1" fmla="*/ 3175 w 6350"/>
                <a:gd name="connsiteY1" fmla="*/ 3175 h 6350"/>
                <a:gd name="connsiteX2" fmla="*/ 762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175"/>
                  </a:moveTo>
                  <a:cubicBezTo>
                    <a:pt x="6350" y="3175"/>
                    <a:pt x="4445" y="3175"/>
                    <a:pt x="3175" y="3175"/>
                  </a:cubicBezTo>
                  <a:cubicBezTo>
                    <a:pt x="4445" y="3175"/>
                    <a:pt x="6350" y="3175"/>
                    <a:pt x="762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/>
            <p:cNvSpPr/>
            <p:nvPr>
              <p:custDataLst>
                <p:tags r:id="rId137"/>
              </p:custDataLst>
            </p:nvPr>
          </p:nvSpPr>
          <p:spPr>
            <a:xfrm>
              <a:off x="10454640" y="1525905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7620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4445" y="3810"/>
                    <a:pt x="6350" y="3175"/>
                    <a:pt x="7620" y="3175"/>
                  </a:cubicBezTo>
                  <a:cubicBezTo>
                    <a:pt x="5715" y="3175"/>
                    <a:pt x="4445" y="3175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/>
            <p:cNvSpPr/>
            <p:nvPr>
              <p:custDataLst>
                <p:tags r:id="rId138"/>
              </p:custDataLst>
            </p:nvPr>
          </p:nvSpPr>
          <p:spPr>
            <a:xfrm>
              <a:off x="10436225" y="1529715"/>
              <a:ext cx="6350" cy="6350"/>
            </a:xfrm>
            <a:custGeom>
              <a:avLst/>
              <a:gdLst>
                <a:gd name="connsiteX0" fmla="*/ 6985 w 6350"/>
                <a:gd name="connsiteY0" fmla="*/ 3175 h 6350"/>
                <a:gd name="connsiteX1" fmla="*/ 3175 w 6350"/>
                <a:gd name="connsiteY1" fmla="*/ 5080 h 6350"/>
                <a:gd name="connsiteX2" fmla="*/ 698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6985" y="3175"/>
                  </a:moveTo>
                  <a:cubicBezTo>
                    <a:pt x="5715" y="3810"/>
                    <a:pt x="4445" y="4445"/>
                    <a:pt x="3175" y="5080"/>
                  </a:cubicBezTo>
                  <a:cubicBezTo>
                    <a:pt x="3810" y="4445"/>
                    <a:pt x="5080" y="3810"/>
                    <a:pt x="698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/>
            <p:cNvSpPr/>
            <p:nvPr>
              <p:custDataLst>
                <p:tags r:id="rId139"/>
              </p:custDataLst>
            </p:nvPr>
          </p:nvSpPr>
          <p:spPr>
            <a:xfrm>
              <a:off x="10972800" y="2037080"/>
              <a:ext cx="6350" cy="6350"/>
            </a:xfrm>
            <a:custGeom>
              <a:avLst/>
              <a:gdLst>
                <a:gd name="connsiteX0" fmla="*/ 6350 w 6350"/>
                <a:gd name="connsiteY0" fmla="*/ 3175 h 6350"/>
                <a:gd name="connsiteX1" fmla="*/ 3175 w 6350"/>
                <a:gd name="connsiteY1" fmla="*/ 5715 h 6350"/>
                <a:gd name="connsiteX2" fmla="*/ 635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6350" y="3175"/>
                  </a:moveTo>
                  <a:cubicBezTo>
                    <a:pt x="5080" y="4445"/>
                    <a:pt x="4445" y="5080"/>
                    <a:pt x="3175" y="5715"/>
                  </a:cubicBezTo>
                  <a:cubicBezTo>
                    <a:pt x="4445" y="5080"/>
                    <a:pt x="5715" y="4445"/>
                    <a:pt x="635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/>
            <p:cNvSpPr/>
            <p:nvPr>
              <p:custDataLst>
                <p:tags r:id="rId140"/>
              </p:custDataLst>
            </p:nvPr>
          </p:nvSpPr>
          <p:spPr>
            <a:xfrm>
              <a:off x="10499090" y="1533525"/>
              <a:ext cx="6350" cy="6350"/>
            </a:xfrm>
            <a:custGeom>
              <a:avLst/>
              <a:gdLst>
                <a:gd name="connsiteX0" fmla="*/ 7620 w 6350"/>
                <a:gd name="connsiteY0" fmla="*/ 5080 h 6350"/>
                <a:gd name="connsiteX1" fmla="*/ 3175 w 6350"/>
                <a:gd name="connsiteY1" fmla="*/ 3175 h 6350"/>
                <a:gd name="connsiteX2" fmla="*/ 7620 w 6350"/>
                <a:gd name="connsiteY2" fmla="*/ 508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5080"/>
                  </a:moveTo>
                  <a:cubicBezTo>
                    <a:pt x="6350" y="4445"/>
                    <a:pt x="5080" y="3810"/>
                    <a:pt x="3175" y="3175"/>
                  </a:cubicBezTo>
                  <a:cubicBezTo>
                    <a:pt x="4445" y="4445"/>
                    <a:pt x="6350" y="4445"/>
                    <a:pt x="7620" y="508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/>
            <p:cNvSpPr/>
            <p:nvPr>
              <p:custDataLst>
                <p:tags r:id="rId141"/>
              </p:custDataLst>
            </p:nvPr>
          </p:nvSpPr>
          <p:spPr>
            <a:xfrm>
              <a:off x="10475595" y="1527175"/>
              <a:ext cx="6350" cy="6350"/>
            </a:xfrm>
            <a:custGeom>
              <a:avLst/>
              <a:gdLst>
                <a:gd name="connsiteX0" fmla="*/ 7620 w 6350"/>
                <a:gd name="connsiteY0" fmla="*/ 3810 h 6350"/>
                <a:gd name="connsiteX1" fmla="*/ 3175 w 6350"/>
                <a:gd name="connsiteY1" fmla="*/ 3175 h 6350"/>
                <a:gd name="connsiteX2" fmla="*/ 7620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810"/>
                  </a:moveTo>
                  <a:cubicBezTo>
                    <a:pt x="6350" y="3175"/>
                    <a:pt x="4445" y="3175"/>
                    <a:pt x="3175" y="3175"/>
                  </a:cubicBezTo>
                  <a:cubicBezTo>
                    <a:pt x="4445" y="3175"/>
                    <a:pt x="6350" y="3175"/>
                    <a:pt x="7620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/>
            <p:cNvSpPr/>
            <p:nvPr>
              <p:custDataLst>
                <p:tags r:id="rId142"/>
              </p:custDataLst>
            </p:nvPr>
          </p:nvSpPr>
          <p:spPr>
            <a:xfrm>
              <a:off x="10487025" y="1529715"/>
              <a:ext cx="6350" cy="6350"/>
            </a:xfrm>
            <a:custGeom>
              <a:avLst/>
              <a:gdLst>
                <a:gd name="connsiteX0" fmla="*/ 7620 w 6350"/>
                <a:gd name="connsiteY0" fmla="*/ 4445 h 6350"/>
                <a:gd name="connsiteX1" fmla="*/ 3175 w 6350"/>
                <a:gd name="connsiteY1" fmla="*/ 3175 h 6350"/>
                <a:gd name="connsiteX2" fmla="*/ 7620 w 6350"/>
                <a:gd name="connsiteY2" fmla="*/ 444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4445"/>
                  </a:moveTo>
                  <a:cubicBezTo>
                    <a:pt x="6350" y="3810"/>
                    <a:pt x="4445" y="3810"/>
                    <a:pt x="3175" y="3175"/>
                  </a:cubicBezTo>
                  <a:cubicBezTo>
                    <a:pt x="4445" y="3810"/>
                    <a:pt x="6350" y="3810"/>
                    <a:pt x="7620" y="444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/>
            <p:cNvSpPr/>
            <p:nvPr>
              <p:custDataLst>
                <p:tags r:id="rId143"/>
              </p:custDataLst>
            </p:nvPr>
          </p:nvSpPr>
          <p:spPr>
            <a:xfrm>
              <a:off x="11188382" y="770051"/>
              <a:ext cx="476250" cy="577850"/>
            </a:xfrm>
            <a:custGeom>
              <a:avLst/>
              <a:gdLst>
                <a:gd name="connsiteX0" fmla="*/ 413068 w 476250"/>
                <a:gd name="connsiteY0" fmla="*/ 361519 h 577850"/>
                <a:gd name="connsiteX1" fmla="*/ 297498 w 476250"/>
                <a:gd name="connsiteY1" fmla="*/ 186894 h 577850"/>
                <a:gd name="connsiteX2" fmla="*/ 279718 w 476250"/>
                <a:gd name="connsiteY2" fmla="*/ 178639 h 577850"/>
                <a:gd name="connsiteX3" fmla="*/ 150813 w 476250"/>
                <a:gd name="connsiteY3" fmla="*/ 26239 h 577850"/>
                <a:gd name="connsiteX4" fmla="*/ 39053 w 476250"/>
                <a:gd name="connsiteY4" fmla="*/ 15444 h 577850"/>
                <a:gd name="connsiteX5" fmla="*/ 4763 w 476250"/>
                <a:gd name="connsiteY5" fmla="*/ 35129 h 577850"/>
                <a:gd name="connsiteX6" fmla="*/ 5398 w 476250"/>
                <a:gd name="connsiteY6" fmla="*/ 34494 h 577850"/>
                <a:gd name="connsiteX7" fmla="*/ 15558 w 476250"/>
                <a:gd name="connsiteY7" fmla="*/ 29414 h 577850"/>
                <a:gd name="connsiteX8" fmla="*/ 17463 w 476250"/>
                <a:gd name="connsiteY8" fmla="*/ 28779 h 577850"/>
                <a:gd name="connsiteX9" fmla="*/ 26988 w 476250"/>
                <a:gd name="connsiteY9" fmla="*/ 26239 h 577850"/>
                <a:gd name="connsiteX10" fmla="*/ 30798 w 476250"/>
                <a:gd name="connsiteY10" fmla="*/ 25604 h 577850"/>
                <a:gd name="connsiteX11" fmla="*/ 39053 w 476250"/>
                <a:gd name="connsiteY11" fmla="*/ 24334 h 577850"/>
                <a:gd name="connsiteX12" fmla="*/ 42863 w 476250"/>
                <a:gd name="connsiteY12" fmla="*/ 24334 h 577850"/>
                <a:gd name="connsiteX13" fmla="*/ 53023 w 476250"/>
                <a:gd name="connsiteY13" fmla="*/ 24334 h 577850"/>
                <a:gd name="connsiteX14" fmla="*/ 55563 w 476250"/>
                <a:gd name="connsiteY14" fmla="*/ 24334 h 577850"/>
                <a:gd name="connsiteX15" fmla="*/ 68898 w 476250"/>
                <a:gd name="connsiteY15" fmla="*/ 26239 h 577850"/>
                <a:gd name="connsiteX16" fmla="*/ 72708 w 476250"/>
                <a:gd name="connsiteY16" fmla="*/ 26874 h 577850"/>
                <a:gd name="connsiteX17" fmla="*/ 82868 w 476250"/>
                <a:gd name="connsiteY17" fmla="*/ 30049 h 577850"/>
                <a:gd name="connsiteX18" fmla="*/ 87313 w 476250"/>
                <a:gd name="connsiteY18" fmla="*/ 31954 h 577850"/>
                <a:gd name="connsiteX19" fmla="*/ 97473 w 476250"/>
                <a:gd name="connsiteY19" fmla="*/ 35764 h 577850"/>
                <a:gd name="connsiteX20" fmla="*/ 101918 w 476250"/>
                <a:gd name="connsiteY20" fmla="*/ 37669 h 577850"/>
                <a:gd name="connsiteX21" fmla="*/ 116523 w 476250"/>
                <a:gd name="connsiteY21" fmla="*/ 45289 h 577850"/>
                <a:gd name="connsiteX22" fmla="*/ 245428 w 476250"/>
                <a:gd name="connsiteY22" fmla="*/ 197689 h 577850"/>
                <a:gd name="connsiteX23" fmla="*/ 263208 w 476250"/>
                <a:gd name="connsiteY23" fmla="*/ 205944 h 577850"/>
                <a:gd name="connsiteX24" fmla="*/ 378778 w 476250"/>
                <a:gd name="connsiteY24" fmla="*/ 380569 h 577850"/>
                <a:gd name="connsiteX25" fmla="*/ 438468 w 476250"/>
                <a:gd name="connsiteY25" fmla="*/ 515824 h 577850"/>
                <a:gd name="connsiteX26" fmla="*/ 437833 w 476250"/>
                <a:gd name="connsiteY26" fmla="*/ 526619 h 577850"/>
                <a:gd name="connsiteX27" fmla="*/ 437198 w 476250"/>
                <a:gd name="connsiteY27" fmla="*/ 529794 h 577850"/>
                <a:gd name="connsiteX28" fmla="*/ 435928 w 476250"/>
                <a:gd name="connsiteY28" fmla="*/ 536779 h 577850"/>
                <a:gd name="connsiteX29" fmla="*/ 435293 w 476250"/>
                <a:gd name="connsiteY29" fmla="*/ 539954 h 577850"/>
                <a:gd name="connsiteX30" fmla="*/ 434023 w 476250"/>
                <a:gd name="connsiteY30" fmla="*/ 545669 h 577850"/>
                <a:gd name="connsiteX31" fmla="*/ 432753 w 476250"/>
                <a:gd name="connsiteY31" fmla="*/ 548844 h 577850"/>
                <a:gd name="connsiteX32" fmla="*/ 430848 w 476250"/>
                <a:gd name="connsiteY32" fmla="*/ 553289 h 577850"/>
                <a:gd name="connsiteX33" fmla="*/ 428943 w 476250"/>
                <a:gd name="connsiteY33" fmla="*/ 556464 h 577850"/>
                <a:gd name="connsiteX34" fmla="*/ 426403 w 476250"/>
                <a:gd name="connsiteY34" fmla="*/ 560274 h 577850"/>
                <a:gd name="connsiteX35" fmla="*/ 424498 w 476250"/>
                <a:gd name="connsiteY35" fmla="*/ 562814 h 577850"/>
                <a:gd name="connsiteX36" fmla="*/ 421958 w 476250"/>
                <a:gd name="connsiteY36" fmla="*/ 565989 h 577850"/>
                <a:gd name="connsiteX37" fmla="*/ 419418 w 476250"/>
                <a:gd name="connsiteY37" fmla="*/ 568529 h 577850"/>
                <a:gd name="connsiteX38" fmla="*/ 416243 w 476250"/>
                <a:gd name="connsiteY38" fmla="*/ 571069 h 577850"/>
                <a:gd name="connsiteX39" fmla="*/ 413703 w 476250"/>
                <a:gd name="connsiteY39" fmla="*/ 572974 h 577850"/>
                <a:gd name="connsiteX40" fmla="*/ 410528 w 476250"/>
                <a:gd name="connsiteY40" fmla="*/ 574879 h 577850"/>
                <a:gd name="connsiteX41" fmla="*/ 444818 w 476250"/>
                <a:gd name="connsiteY41" fmla="*/ 555194 h 577850"/>
                <a:gd name="connsiteX42" fmla="*/ 472123 w 476250"/>
                <a:gd name="connsiteY42" fmla="*/ 494869 h 577850"/>
                <a:gd name="connsiteX43" fmla="*/ 413068 w 476250"/>
                <a:gd name="connsiteY43" fmla="*/ 361519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6250" h="577850">
                  <a:moveTo>
                    <a:pt x="413068" y="361519"/>
                  </a:moveTo>
                  <a:cubicBezTo>
                    <a:pt x="401638" y="293574"/>
                    <a:pt x="354013" y="219279"/>
                    <a:pt x="297498" y="186894"/>
                  </a:cubicBezTo>
                  <a:cubicBezTo>
                    <a:pt x="291783" y="183719"/>
                    <a:pt x="285433" y="180544"/>
                    <a:pt x="279718" y="178639"/>
                  </a:cubicBezTo>
                  <a:cubicBezTo>
                    <a:pt x="251778" y="115139"/>
                    <a:pt x="204153" y="57354"/>
                    <a:pt x="150813" y="26239"/>
                  </a:cubicBezTo>
                  <a:cubicBezTo>
                    <a:pt x="106998" y="839"/>
                    <a:pt x="67628" y="-1066"/>
                    <a:pt x="39053" y="15444"/>
                  </a:cubicBezTo>
                  <a:lnTo>
                    <a:pt x="4763" y="35129"/>
                  </a:lnTo>
                  <a:cubicBezTo>
                    <a:pt x="4763" y="35129"/>
                    <a:pt x="5398" y="35129"/>
                    <a:pt x="5398" y="34494"/>
                  </a:cubicBezTo>
                  <a:cubicBezTo>
                    <a:pt x="8573" y="32589"/>
                    <a:pt x="11748" y="31319"/>
                    <a:pt x="15558" y="29414"/>
                  </a:cubicBezTo>
                  <a:cubicBezTo>
                    <a:pt x="16193" y="29414"/>
                    <a:pt x="16828" y="28779"/>
                    <a:pt x="17463" y="28779"/>
                  </a:cubicBezTo>
                  <a:cubicBezTo>
                    <a:pt x="20638" y="27509"/>
                    <a:pt x="23813" y="26874"/>
                    <a:pt x="26988" y="26239"/>
                  </a:cubicBezTo>
                  <a:cubicBezTo>
                    <a:pt x="28258" y="26239"/>
                    <a:pt x="29528" y="25604"/>
                    <a:pt x="30798" y="25604"/>
                  </a:cubicBezTo>
                  <a:cubicBezTo>
                    <a:pt x="33338" y="24969"/>
                    <a:pt x="36513" y="24969"/>
                    <a:pt x="39053" y="24334"/>
                  </a:cubicBezTo>
                  <a:cubicBezTo>
                    <a:pt x="40323" y="24334"/>
                    <a:pt x="41593" y="24334"/>
                    <a:pt x="42863" y="24334"/>
                  </a:cubicBezTo>
                  <a:cubicBezTo>
                    <a:pt x="46038" y="24334"/>
                    <a:pt x="49213" y="24334"/>
                    <a:pt x="53023" y="24334"/>
                  </a:cubicBezTo>
                  <a:cubicBezTo>
                    <a:pt x="53658" y="24334"/>
                    <a:pt x="54928" y="24334"/>
                    <a:pt x="55563" y="24334"/>
                  </a:cubicBezTo>
                  <a:cubicBezTo>
                    <a:pt x="60008" y="24969"/>
                    <a:pt x="64453" y="25604"/>
                    <a:pt x="68898" y="26239"/>
                  </a:cubicBezTo>
                  <a:cubicBezTo>
                    <a:pt x="70168" y="26239"/>
                    <a:pt x="71438" y="26874"/>
                    <a:pt x="72708" y="26874"/>
                  </a:cubicBezTo>
                  <a:cubicBezTo>
                    <a:pt x="75883" y="27509"/>
                    <a:pt x="79693" y="28779"/>
                    <a:pt x="82868" y="30049"/>
                  </a:cubicBezTo>
                  <a:cubicBezTo>
                    <a:pt x="84138" y="30684"/>
                    <a:pt x="86043" y="31319"/>
                    <a:pt x="87313" y="31954"/>
                  </a:cubicBezTo>
                  <a:cubicBezTo>
                    <a:pt x="90488" y="33224"/>
                    <a:pt x="94298" y="34494"/>
                    <a:pt x="97473" y="35764"/>
                  </a:cubicBezTo>
                  <a:cubicBezTo>
                    <a:pt x="98743" y="36399"/>
                    <a:pt x="100648" y="37034"/>
                    <a:pt x="101918" y="37669"/>
                  </a:cubicBezTo>
                  <a:cubicBezTo>
                    <a:pt x="106998" y="40209"/>
                    <a:pt x="111443" y="42749"/>
                    <a:pt x="116523" y="45289"/>
                  </a:cubicBezTo>
                  <a:cubicBezTo>
                    <a:pt x="169863" y="76404"/>
                    <a:pt x="217488" y="134189"/>
                    <a:pt x="245428" y="197689"/>
                  </a:cubicBezTo>
                  <a:cubicBezTo>
                    <a:pt x="251143" y="200229"/>
                    <a:pt x="256858" y="202769"/>
                    <a:pt x="263208" y="205944"/>
                  </a:cubicBezTo>
                  <a:cubicBezTo>
                    <a:pt x="320358" y="238964"/>
                    <a:pt x="367983" y="312624"/>
                    <a:pt x="378778" y="380569"/>
                  </a:cubicBezTo>
                  <a:cubicBezTo>
                    <a:pt x="413703" y="416764"/>
                    <a:pt x="438468" y="470104"/>
                    <a:pt x="438468" y="515824"/>
                  </a:cubicBezTo>
                  <a:cubicBezTo>
                    <a:pt x="438468" y="519634"/>
                    <a:pt x="438468" y="522809"/>
                    <a:pt x="437833" y="526619"/>
                  </a:cubicBezTo>
                  <a:cubicBezTo>
                    <a:pt x="437833" y="527889"/>
                    <a:pt x="437198" y="528524"/>
                    <a:pt x="437198" y="529794"/>
                  </a:cubicBezTo>
                  <a:cubicBezTo>
                    <a:pt x="437198" y="532334"/>
                    <a:pt x="436563" y="534239"/>
                    <a:pt x="435928" y="536779"/>
                  </a:cubicBezTo>
                  <a:cubicBezTo>
                    <a:pt x="435928" y="538049"/>
                    <a:pt x="435293" y="539319"/>
                    <a:pt x="435293" y="539954"/>
                  </a:cubicBezTo>
                  <a:cubicBezTo>
                    <a:pt x="434658" y="541859"/>
                    <a:pt x="434658" y="543764"/>
                    <a:pt x="434023" y="545669"/>
                  </a:cubicBezTo>
                  <a:cubicBezTo>
                    <a:pt x="433388" y="546939"/>
                    <a:pt x="433388" y="548209"/>
                    <a:pt x="432753" y="548844"/>
                  </a:cubicBezTo>
                  <a:cubicBezTo>
                    <a:pt x="432118" y="550114"/>
                    <a:pt x="431483" y="552019"/>
                    <a:pt x="430848" y="553289"/>
                  </a:cubicBezTo>
                  <a:cubicBezTo>
                    <a:pt x="430213" y="554559"/>
                    <a:pt x="429578" y="555194"/>
                    <a:pt x="428943" y="556464"/>
                  </a:cubicBezTo>
                  <a:cubicBezTo>
                    <a:pt x="428308" y="557734"/>
                    <a:pt x="427673" y="559004"/>
                    <a:pt x="426403" y="560274"/>
                  </a:cubicBezTo>
                  <a:cubicBezTo>
                    <a:pt x="425768" y="561544"/>
                    <a:pt x="425133" y="562179"/>
                    <a:pt x="424498" y="562814"/>
                  </a:cubicBezTo>
                  <a:cubicBezTo>
                    <a:pt x="423863" y="564084"/>
                    <a:pt x="422593" y="565354"/>
                    <a:pt x="421958" y="565989"/>
                  </a:cubicBezTo>
                  <a:cubicBezTo>
                    <a:pt x="421323" y="566624"/>
                    <a:pt x="420053" y="567259"/>
                    <a:pt x="419418" y="568529"/>
                  </a:cubicBezTo>
                  <a:cubicBezTo>
                    <a:pt x="418148" y="569799"/>
                    <a:pt x="417513" y="570434"/>
                    <a:pt x="416243" y="571069"/>
                  </a:cubicBezTo>
                  <a:cubicBezTo>
                    <a:pt x="415608" y="571704"/>
                    <a:pt x="414338" y="572339"/>
                    <a:pt x="413703" y="572974"/>
                  </a:cubicBezTo>
                  <a:cubicBezTo>
                    <a:pt x="412433" y="573609"/>
                    <a:pt x="411798" y="574244"/>
                    <a:pt x="410528" y="574879"/>
                  </a:cubicBezTo>
                  <a:lnTo>
                    <a:pt x="444818" y="555194"/>
                  </a:lnTo>
                  <a:cubicBezTo>
                    <a:pt x="461963" y="545669"/>
                    <a:pt x="472123" y="524714"/>
                    <a:pt x="472123" y="494869"/>
                  </a:cubicBezTo>
                  <a:cubicBezTo>
                    <a:pt x="472758" y="451054"/>
                    <a:pt x="447993" y="397714"/>
                    <a:pt x="413068" y="361519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/>
            <p:cNvSpPr/>
            <p:nvPr>
              <p:custDataLst>
                <p:tags r:id="rId144"/>
              </p:custDataLst>
            </p:nvPr>
          </p:nvSpPr>
          <p:spPr>
            <a:xfrm>
              <a:off x="11023282" y="791528"/>
              <a:ext cx="603250" cy="565150"/>
            </a:xfrm>
            <a:custGeom>
              <a:avLst/>
              <a:gdLst>
                <a:gd name="connsiteX0" fmla="*/ 584518 w 603250"/>
                <a:gd name="connsiteY0" fmla="*/ 548958 h 565150"/>
                <a:gd name="connsiteX1" fmla="*/ 587058 w 603250"/>
                <a:gd name="connsiteY1" fmla="*/ 546418 h 565150"/>
                <a:gd name="connsiteX2" fmla="*/ 589598 w 603250"/>
                <a:gd name="connsiteY2" fmla="*/ 543243 h 565150"/>
                <a:gd name="connsiteX3" fmla="*/ 591503 w 603250"/>
                <a:gd name="connsiteY3" fmla="*/ 540703 h 565150"/>
                <a:gd name="connsiteX4" fmla="*/ 594043 w 603250"/>
                <a:gd name="connsiteY4" fmla="*/ 536893 h 565150"/>
                <a:gd name="connsiteX5" fmla="*/ 595948 w 603250"/>
                <a:gd name="connsiteY5" fmla="*/ 533718 h 565150"/>
                <a:gd name="connsiteX6" fmla="*/ 597853 w 603250"/>
                <a:gd name="connsiteY6" fmla="*/ 529273 h 565150"/>
                <a:gd name="connsiteX7" fmla="*/ 599123 w 603250"/>
                <a:gd name="connsiteY7" fmla="*/ 526098 h 565150"/>
                <a:gd name="connsiteX8" fmla="*/ 600393 w 603250"/>
                <a:gd name="connsiteY8" fmla="*/ 520383 h 565150"/>
                <a:gd name="connsiteX9" fmla="*/ 601028 w 603250"/>
                <a:gd name="connsiteY9" fmla="*/ 517208 h 565150"/>
                <a:gd name="connsiteX10" fmla="*/ 602298 w 603250"/>
                <a:gd name="connsiteY10" fmla="*/ 510223 h 565150"/>
                <a:gd name="connsiteX11" fmla="*/ 602933 w 603250"/>
                <a:gd name="connsiteY11" fmla="*/ 507048 h 565150"/>
                <a:gd name="connsiteX12" fmla="*/ 603568 w 603250"/>
                <a:gd name="connsiteY12" fmla="*/ 496253 h 565150"/>
                <a:gd name="connsiteX13" fmla="*/ 543878 w 603250"/>
                <a:gd name="connsiteY13" fmla="*/ 360998 h 565150"/>
                <a:gd name="connsiteX14" fmla="*/ 428308 w 603250"/>
                <a:gd name="connsiteY14" fmla="*/ 186372 h 565150"/>
                <a:gd name="connsiteX15" fmla="*/ 410528 w 603250"/>
                <a:gd name="connsiteY15" fmla="*/ 178117 h 565150"/>
                <a:gd name="connsiteX16" fmla="*/ 281623 w 603250"/>
                <a:gd name="connsiteY16" fmla="*/ 25717 h 565150"/>
                <a:gd name="connsiteX17" fmla="*/ 267018 w 603250"/>
                <a:gd name="connsiteY17" fmla="*/ 18097 h 565150"/>
                <a:gd name="connsiteX18" fmla="*/ 262573 w 603250"/>
                <a:gd name="connsiteY18" fmla="*/ 16192 h 565150"/>
                <a:gd name="connsiteX19" fmla="*/ 252413 w 603250"/>
                <a:gd name="connsiteY19" fmla="*/ 12382 h 565150"/>
                <a:gd name="connsiteX20" fmla="*/ 247968 w 603250"/>
                <a:gd name="connsiteY20" fmla="*/ 10478 h 565150"/>
                <a:gd name="connsiteX21" fmla="*/ 237808 w 603250"/>
                <a:gd name="connsiteY21" fmla="*/ 7303 h 565150"/>
                <a:gd name="connsiteX22" fmla="*/ 233998 w 603250"/>
                <a:gd name="connsiteY22" fmla="*/ 6667 h 565150"/>
                <a:gd name="connsiteX23" fmla="*/ 220663 w 603250"/>
                <a:gd name="connsiteY23" fmla="*/ 4763 h 565150"/>
                <a:gd name="connsiteX24" fmla="*/ 218123 w 603250"/>
                <a:gd name="connsiteY24" fmla="*/ 4763 h 565150"/>
                <a:gd name="connsiteX25" fmla="*/ 207963 w 603250"/>
                <a:gd name="connsiteY25" fmla="*/ 4763 h 565150"/>
                <a:gd name="connsiteX26" fmla="*/ 204153 w 603250"/>
                <a:gd name="connsiteY26" fmla="*/ 4763 h 565150"/>
                <a:gd name="connsiteX27" fmla="*/ 195898 w 603250"/>
                <a:gd name="connsiteY27" fmla="*/ 6032 h 565150"/>
                <a:gd name="connsiteX28" fmla="*/ 192088 w 603250"/>
                <a:gd name="connsiteY28" fmla="*/ 6667 h 565150"/>
                <a:gd name="connsiteX29" fmla="*/ 182563 w 603250"/>
                <a:gd name="connsiteY29" fmla="*/ 9207 h 565150"/>
                <a:gd name="connsiteX30" fmla="*/ 180658 w 603250"/>
                <a:gd name="connsiteY30" fmla="*/ 9842 h 565150"/>
                <a:gd name="connsiteX31" fmla="*/ 170498 w 603250"/>
                <a:gd name="connsiteY31" fmla="*/ 14922 h 565150"/>
                <a:gd name="connsiteX32" fmla="*/ 150178 w 603250"/>
                <a:gd name="connsiteY32" fmla="*/ 31433 h 565150"/>
                <a:gd name="connsiteX33" fmla="*/ 132398 w 603250"/>
                <a:gd name="connsiteY33" fmla="*/ 61278 h 565150"/>
                <a:gd name="connsiteX34" fmla="*/ 123508 w 603250"/>
                <a:gd name="connsiteY34" fmla="*/ 55562 h 565150"/>
                <a:gd name="connsiteX35" fmla="*/ 111443 w 603250"/>
                <a:gd name="connsiteY35" fmla="*/ 49212 h 565150"/>
                <a:gd name="connsiteX36" fmla="*/ 106998 w 603250"/>
                <a:gd name="connsiteY36" fmla="*/ 47308 h 565150"/>
                <a:gd name="connsiteX37" fmla="*/ 99378 w 603250"/>
                <a:gd name="connsiteY37" fmla="*/ 44133 h 565150"/>
                <a:gd name="connsiteX38" fmla="*/ 94933 w 603250"/>
                <a:gd name="connsiteY38" fmla="*/ 42862 h 565150"/>
                <a:gd name="connsiteX39" fmla="*/ 87948 w 603250"/>
                <a:gd name="connsiteY39" fmla="*/ 40958 h 565150"/>
                <a:gd name="connsiteX40" fmla="*/ 83503 w 603250"/>
                <a:gd name="connsiteY40" fmla="*/ 40322 h 565150"/>
                <a:gd name="connsiteX41" fmla="*/ 77153 w 603250"/>
                <a:gd name="connsiteY41" fmla="*/ 39053 h 565150"/>
                <a:gd name="connsiteX42" fmla="*/ 72708 w 603250"/>
                <a:gd name="connsiteY42" fmla="*/ 39053 h 565150"/>
                <a:gd name="connsiteX43" fmla="*/ 66993 w 603250"/>
                <a:gd name="connsiteY43" fmla="*/ 39053 h 565150"/>
                <a:gd name="connsiteX44" fmla="*/ 62548 w 603250"/>
                <a:gd name="connsiteY44" fmla="*/ 39687 h 565150"/>
                <a:gd name="connsiteX45" fmla="*/ 57468 w 603250"/>
                <a:gd name="connsiteY45" fmla="*/ 40322 h 565150"/>
                <a:gd name="connsiteX46" fmla="*/ 53023 w 603250"/>
                <a:gd name="connsiteY46" fmla="*/ 41592 h 565150"/>
                <a:gd name="connsiteX47" fmla="*/ 47943 w 603250"/>
                <a:gd name="connsiteY47" fmla="*/ 42862 h 565150"/>
                <a:gd name="connsiteX48" fmla="*/ 44133 w 603250"/>
                <a:gd name="connsiteY48" fmla="*/ 44767 h 565150"/>
                <a:gd name="connsiteX49" fmla="*/ 39688 w 603250"/>
                <a:gd name="connsiteY49" fmla="*/ 46672 h 565150"/>
                <a:gd name="connsiteX50" fmla="*/ 4763 w 603250"/>
                <a:gd name="connsiteY50" fmla="*/ 122872 h 565150"/>
                <a:gd name="connsiteX51" fmla="*/ 123508 w 603250"/>
                <a:gd name="connsiteY51" fmla="*/ 327978 h 565150"/>
                <a:gd name="connsiteX52" fmla="*/ 508953 w 603250"/>
                <a:gd name="connsiteY52" fmla="*/ 550862 h 565150"/>
                <a:gd name="connsiteX53" fmla="*/ 578803 w 603250"/>
                <a:gd name="connsiteY53" fmla="*/ 555308 h 565150"/>
                <a:gd name="connsiteX54" fmla="*/ 581343 w 603250"/>
                <a:gd name="connsiteY54" fmla="*/ 553403 h 565150"/>
                <a:gd name="connsiteX55" fmla="*/ 584518 w 603250"/>
                <a:gd name="connsiteY55" fmla="*/ 548958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3250" h="565150">
                  <a:moveTo>
                    <a:pt x="584518" y="548958"/>
                  </a:moveTo>
                  <a:cubicBezTo>
                    <a:pt x="585153" y="548323"/>
                    <a:pt x="586423" y="547687"/>
                    <a:pt x="587058" y="546418"/>
                  </a:cubicBezTo>
                  <a:cubicBezTo>
                    <a:pt x="587693" y="545148"/>
                    <a:pt x="588963" y="543878"/>
                    <a:pt x="589598" y="543243"/>
                  </a:cubicBezTo>
                  <a:cubicBezTo>
                    <a:pt x="590233" y="542608"/>
                    <a:pt x="590868" y="541337"/>
                    <a:pt x="591503" y="540703"/>
                  </a:cubicBezTo>
                  <a:cubicBezTo>
                    <a:pt x="592138" y="539433"/>
                    <a:pt x="592773" y="538162"/>
                    <a:pt x="594043" y="536893"/>
                  </a:cubicBezTo>
                  <a:cubicBezTo>
                    <a:pt x="594678" y="535623"/>
                    <a:pt x="595313" y="534987"/>
                    <a:pt x="595948" y="533718"/>
                  </a:cubicBezTo>
                  <a:cubicBezTo>
                    <a:pt x="596583" y="532448"/>
                    <a:pt x="597218" y="530543"/>
                    <a:pt x="597853" y="529273"/>
                  </a:cubicBezTo>
                  <a:cubicBezTo>
                    <a:pt x="598488" y="528003"/>
                    <a:pt x="598488" y="527368"/>
                    <a:pt x="599123" y="526098"/>
                  </a:cubicBezTo>
                  <a:cubicBezTo>
                    <a:pt x="599758" y="524192"/>
                    <a:pt x="600393" y="522287"/>
                    <a:pt x="600393" y="520383"/>
                  </a:cubicBezTo>
                  <a:cubicBezTo>
                    <a:pt x="600393" y="519112"/>
                    <a:pt x="601028" y="517842"/>
                    <a:pt x="601028" y="517208"/>
                  </a:cubicBezTo>
                  <a:cubicBezTo>
                    <a:pt x="601663" y="515303"/>
                    <a:pt x="601663" y="512762"/>
                    <a:pt x="602298" y="510223"/>
                  </a:cubicBezTo>
                  <a:cubicBezTo>
                    <a:pt x="602298" y="508953"/>
                    <a:pt x="602933" y="508317"/>
                    <a:pt x="602933" y="507048"/>
                  </a:cubicBezTo>
                  <a:cubicBezTo>
                    <a:pt x="603568" y="503873"/>
                    <a:pt x="603568" y="500062"/>
                    <a:pt x="603568" y="496253"/>
                  </a:cubicBezTo>
                  <a:cubicBezTo>
                    <a:pt x="603568" y="450533"/>
                    <a:pt x="578803" y="397192"/>
                    <a:pt x="543878" y="360998"/>
                  </a:cubicBezTo>
                  <a:cubicBezTo>
                    <a:pt x="532448" y="293053"/>
                    <a:pt x="484823" y="218758"/>
                    <a:pt x="428308" y="186372"/>
                  </a:cubicBezTo>
                  <a:cubicBezTo>
                    <a:pt x="422593" y="183197"/>
                    <a:pt x="416243" y="180022"/>
                    <a:pt x="410528" y="178117"/>
                  </a:cubicBezTo>
                  <a:cubicBezTo>
                    <a:pt x="382588" y="114617"/>
                    <a:pt x="334963" y="56833"/>
                    <a:pt x="281623" y="25717"/>
                  </a:cubicBezTo>
                  <a:cubicBezTo>
                    <a:pt x="276543" y="22542"/>
                    <a:pt x="271463" y="20638"/>
                    <a:pt x="267018" y="18097"/>
                  </a:cubicBezTo>
                  <a:cubicBezTo>
                    <a:pt x="265748" y="17463"/>
                    <a:pt x="263843" y="16828"/>
                    <a:pt x="262573" y="16192"/>
                  </a:cubicBezTo>
                  <a:cubicBezTo>
                    <a:pt x="259398" y="14922"/>
                    <a:pt x="255588" y="13653"/>
                    <a:pt x="252413" y="12382"/>
                  </a:cubicBezTo>
                  <a:cubicBezTo>
                    <a:pt x="251143" y="11747"/>
                    <a:pt x="249238" y="11113"/>
                    <a:pt x="247968" y="10478"/>
                  </a:cubicBezTo>
                  <a:cubicBezTo>
                    <a:pt x="244793" y="9207"/>
                    <a:pt x="240983" y="8572"/>
                    <a:pt x="237808" y="7303"/>
                  </a:cubicBezTo>
                  <a:cubicBezTo>
                    <a:pt x="236538" y="7303"/>
                    <a:pt x="235268" y="6667"/>
                    <a:pt x="233998" y="6667"/>
                  </a:cubicBezTo>
                  <a:cubicBezTo>
                    <a:pt x="229553" y="6032"/>
                    <a:pt x="225108" y="4763"/>
                    <a:pt x="220663" y="4763"/>
                  </a:cubicBezTo>
                  <a:cubicBezTo>
                    <a:pt x="220028" y="4763"/>
                    <a:pt x="218758" y="4763"/>
                    <a:pt x="218123" y="4763"/>
                  </a:cubicBezTo>
                  <a:cubicBezTo>
                    <a:pt x="214948" y="4763"/>
                    <a:pt x="211138" y="4763"/>
                    <a:pt x="207963" y="4763"/>
                  </a:cubicBezTo>
                  <a:cubicBezTo>
                    <a:pt x="206693" y="4763"/>
                    <a:pt x="205423" y="4763"/>
                    <a:pt x="204153" y="4763"/>
                  </a:cubicBezTo>
                  <a:cubicBezTo>
                    <a:pt x="201613" y="4763"/>
                    <a:pt x="198438" y="5397"/>
                    <a:pt x="195898" y="6032"/>
                  </a:cubicBezTo>
                  <a:cubicBezTo>
                    <a:pt x="194628" y="6032"/>
                    <a:pt x="193358" y="6667"/>
                    <a:pt x="192088" y="6667"/>
                  </a:cubicBezTo>
                  <a:cubicBezTo>
                    <a:pt x="188913" y="7303"/>
                    <a:pt x="185738" y="8572"/>
                    <a:pt x="182563" y="9207"/>
                  </a:cubicBezTo>
                  <a:cubicBezTo>
                    <a:pt x="181928" y="9207"/>
                    <a:pt x="181293" y="9207"/>
                    <a:pt x="180658" y="9842"/>
                  </a:cubicBezTo>
                  <a:cubicBezTo>
                    <a:pt x="176848" y="11113"/>
                    <a:pt x="173673" y="13017"/>
                    <a:pt x="170498" y="14922"/>
                  </a:cubicBezTo>
                  <a:cubicBezTo>
                    <a:pt x="162878" y="19367"/>
                    <a:pt x="156528" y="24447"/>
                    <a:pt x="150178" y="31433"/>
                  </a:cubicBezTo>
                  <a:cubicBezTo>
                    <a:pt x="143193" y="39687"/>
                    <a:pt x="136843" y="49212"/>
                    <a:pt x="132398" y="61278"/>
                  </a:cubicBezTo>
                  <a:cubicBezTo>
                    <a:pt x="129223" y="59372"/>
                    <a:pt x="126683" y="57467"/>
                    <a:pt x="123508" y="55562"/>
                  </a:cubicBezTo>
                  <a:cubicBezTo>
                    <a:pt x="119698" y="53022"/>
                    <a:pt x="115253" y="51117"/>
                    <a:pt x="111443" y="49212"/>
                  </a:cubicBezTo>
                  <a:cubicBezTo>
                    <a:pt x="110173" y="48578"/>
                    <a:pt x="108903" y="47942"/>
                    <a:pt x="106998" y="47308"/>
                  </a:cubicBezTo>
                  <a:cubicBezTo>
                    <a:pt x="104458" y="46037"/>
                    <a:pt x="101918" y="45403"/>
                    <a:pt x="99378" y="44133"/>
                  </a:cubicBezTo>
                  <a:cubicBezTo>
                    <a:pt x="98108" y="43497"/>
                    <a:pt x="96203" y="43497"/>
                    <a:pt x="94933" y="42862"/>
                  </a:cubicBezTo>
                  <a:cubicBezTo>
                    <a:pt x="92393" y="42228"/>
                    <a:pt x="90488" y="41592"/>
                    <a:pt x="87948" y="40958"/>
                  </a:cubicBezTo>
                  <a:cubicBezTo>
                    <a:pt x="86678" y="40322"/>
                    <a:pt x="84773" y="40322"/>
                    <a:pt x="83503" y="40322"/>
                  </a:cubicBezTo>
                  <a:cubicBezTo>
                    <a:pt x="81598" y="39687"/>
                    <a:pt x="79058" y="39687"/>
                    <a:pt x="77153" y="39053"/>
                  </a:cubicBezTo>
                  <a:cubicBezTo>
                    <a:pt x="75883" y="39053"/>
                    <a:pt x="73978" y="39053"/>
                    <a:pt x="72708" y="39053"/>
                  </a:cubicBezTo>
                  <a:cubicBezTo>
                    <a:pt x="70803" y="39053"/>
                    <a:pt x="68898" y="39053"/>
                    <a:pt x="66993" y="39053"/>
                  </a:cubicBezTo>
                  <a:cubicBezTo>
                    <a:pt x="65723" y="39053"/>
                    <a:pt x="63818" y="39687"/>
                    <a:pt x="62548" y="39687"/>
                  </a:cubicBezTo>
                  <a:cubicBezTo>
                    <a:pt x="60643" y="39687"/>
                    <a:pt x="58738" y="40322"/>
                    <a:pt x="57468" y="40322"/>
                  </a:cubicBezTo>
                  <a:cubicBezTo>
                    <a:pt x="56198" y="40322"/>
                    <a:pt x="54928" y="40958"/>
                    <a:pt x="53023" y="41592"/>
                  </a:cubicBezTo>
                  <a:cubicBezTo>
                    <a:pt x="51118" y="42228"/>
                    <a:pt x="49848" y="42228"/>
                    <a:pt x="47943" y="42862"/>
                  </a:cubicBezTo>
                  <a:cubicBezTo>
                    <a:pt x="46673" y="43497"/>
                    <a:pt x="45403" y="44133"/>
                    <a:pt x="44133" y="44767"/>
                  </a:cubicBezTo>
                  <a:cubicBezTo>
                    <a:pt x="42863" y="45403"/>
                    <a:pt x="40958" y="46037"/>
                    <a:pt x="39688" y="46672"/>
                  </a:cubicBezTo>
                  <a:cubicBezTo>
                    <a:pt x="18098" y="58737"/>
                    <a:pt x="4763" y="85408"/>
                    <a:pt x="4763" y="122872"/>
                  </a:cubicBezTo>
                  <a:cubicBezTo>
                    <a:pt x="4763" y="198437"/>
                    <a:pt x="57468" y="289878"/>
                    <a:pt x="123508" y="327978"/>
                  </a:cubicBezTo>
                  <a:lnTo>
                    <a:pt x="508953" y="550862"/>
                  </a:lnTo>
                  <a:cubicBezTo>
                    <a:pt x="536893" y="566737"/>
                    <a:pt x="561658" y="567373"/>
                    <a:pt x="578803" y="555308"/>
                  </a:cubicBezTo>
                  <a:cubicBezTo>
                    <a:pt x="579438" y="554673"/>
                    <a:pt x="580708" y="554037"/>
                    <a:pt x="581343" y="553403"/>
                  </a:cubicBezTo>
                  <a:cubicBezTo>
                    <a:pt x="582613" y="550862"/>
                    <a:pt x="583883" y="549593"/>
                    <a:pt x="584518" y="548958"/>
                  </a:cubicBezTo>
                  <a:close/>
                </a:path>
              </a:pathLst>
            </a:custGeom>
            <a:solidFill>
              <a:srgbClr val="C5F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/>
            <p:cNvSpPr/>
            <p:nvPr>
              <p:custDataLst>
                <p:tags r:id="rId145"/>
              </p:custDataLst>
            </p:nvPr>
          </p:nvSpPr>
          <p:spPr>
            <a:xfrm>
              <a:off x="8462328" y="1293455"/>
              <a:ext cx="222250" cy="266700"/>
            </a:xfrm>
            <a:custGeom>
              <a:avLst/>
              <a:gdLst>
                <a:gd name="connsiteX0" fmla="*/ 189547 w 222250"/>
                <a:gd name="connsiteY0" fmla="*/ 167045 h 266700"/>
                <a:gd name="connsiteX1" fmla="*/ 136842 w 222250"/>
                <a:gd name="connsiteY1" fmla="*/ 87670 h 266700"/>
                <a:gd name="connsiteX2" fmla="*/ 129222 w 222250"/>
                <a:gd name="connsiteY2" fmla="*/ 83860 h 266700"/>
                <a:gd name="connsiteX3" fmla="*/ 70803 w 222250"/>
                <a:gd name="connsiteY3" fmla="*/ 14645 h 266700"/>
                <a:gd name="connsiteX4" fmla="*/ 20003 w 222250"/>
                <a:gd name="connsiteY4" fmla="*/ 9565 h 266700"/>
                <a:gd name="connsiteX5" fmla="*/ 4763 w 222250"/>
                <a:gd name="connsiteY5" fmla="*/ 18455 h 266700"/>
                <a:gd name="connsiteX6" fmla="*/ 5397 w 222250"/>
                <a:gd name="connsiteY6" fmla="*/ 18455 h 266700"/>
                <a:gd name="connsiteX7" fmla="*/ 9842 w 222250"/>
                <a:gd name="connsiteY7" fmla="*/ 16550 h 266700"/>
                <a:gd name="connsiteX8" fmla="*/ 10478 w 222250"/>
                <a:gd name="connsiteY8" fmla="*/ 16550 h 266700"/>
                <a:gd name="connsiteX9" fmla="*/ 14922 w 222250"/>
                <a:gd name="connsiteY9" fmla="*/ 15280 h 266700"/>
                <a:gd name="connsiteX10" fmla="*/ 16828 w 222250"/>
                <a:gd name="connsiteY10" fmla="*/ 15280 h 266700"/>
                <a:gd name="connsiteX11" fmla="*/ 20638 w 222250"/>
                <a:gd name="connsiteY11" fmla="*/ 14645 h 266700"/>
                <a:gd name="connsiteX12" fmla="*/ 22542 w 222250"/>
                <a:gd name="connsiteY12" fmla="*/ 14645 h 266700"/>
                <a:gd name="connsiteX13" fmla="*/ 26988 w 222250"/>
                <a:gd name="connsiteY13" fmla="*/ 14645 h 266700"/>
                <a:gd name="connsiteX14" fmla="*/ 28257 w 222250"/>
                <a:gd name="connsiteY14" fmla="*/ 14645 h 266700"/>
                <a:gd name="connsiteX15" fmla="*/ 33972 w 222250"/>
                <a:gd name="connsiteY15" fmla="*/ 15280 h 266700"/>
                <a:gd name="connsiteX16" fmla="*/ 35878 w 222250"/>
                <a:gd name="connsiteY16" fmla="*/ 15915 h 266700"/>
                <a:gd name="connsiteX17" fmla="*/ 40322 w 222250"/>
                <a:gd name="connsiteY17" fmla="*/ 17185 h 266700"/>
                <a:gd name="connsiteX18" fmla="*/ 42228 w 222250"/>
                <a:gd name="connsiteY18" fmla="*/ 17820 h 266700"/>
                <a:gd name="connsiteX19" fmla="*/ 46672 w 222250"/>
                <a:gd name="connsiteY19" fmla="*/ 19725 h 266700"/>
                <a:gd name="connsiteX20" fmla="*/ 48578 w 222250"/>
                <a:gd name="connsiteY20" fmla="*/ 20360 h 266700"/>
                <a:gd name="connsiteX21" fmla="*/ 55563 w 222250"/>
                <a:gd name="connsiteY21" fmla="*/ 23535 h 266700"/>
                <a:gd name="connsiteX22" fmla="*/ 113982 w 222250"/>
                <a:gd name="connsiteY22" fmla="*/ 92750 h 266700"/>
                <a:gd name="connsiteX23" fmla="*/ 121603 w 222250"/>
                <a:gd name="connsiteY23" fmla="*/ 96560 h 266700"/>
                <a:gd name="connsiteX24" fmla="*/ 174307 w 222250"/>
                <a:gd name="connsiteY24" fmla="*/ 175935 h 266700"/>
                <a:gd name="connsiteX25" fmla="*/ 201613 w 222250"/>
                <a:gd name="connsiteY25" fmla="*/ 237530 h 266700"/>
                <a:gd name="connsiteX26" fmla="*/ 201613 w 222250"/>
                <a:gd name="connsiteY26" fmla="*/ 242610 h 266700"/>
                <a:gd name="connsiteX27" fmla="*/ 201613 w 222250"/>
                <a:gd name="connsiteY27" fmla="*/ 243880 h 266700"/>
                <a:gd name="connsiteX28" fmla="*/ 200978 w 222250"/>
                <a:gd name="connsiteY28" fmla="*/ 247055 h 266700"/>
                <a:gd name="connsiteX29" fmla="*/ 200342 w 222250"/>
                <a:gd name="connsiteY29" fmla="*/ 248325 h 266700"/>
                <a:gd name="connsiteX30" fmla="*/ 199707 w 222250"/>
                <a:gd name="connsiteY30" fmla="*/ 250865 h 266700"/>
                <a:gd name="connsiteX31" fmla="*/ 199072 w 222250"/>
                <a:gd name="connsiteY31" fmla="*/ 252135 h 266700"/>
                <a:gd name="connsiteX32" fmla="*/ 198438 w 222250"/>
                <a:gd name="connsiteY32" fmla="*/ 254040 h 266700"/>
                <a:gd name="connsiteX33" fmla="*/ 197803 w 222250"/>
                <a:gd name="connsiteY33" fmla="*/ 255310 h 266700"/>
                <a:gd name="connsiteX34" fmla="*/ 196532 w 222250"/>
                <a:gd name="connsiteY34" fmla="*/ 257215 h 266700"/>
                <a:gd name="connsiteX35" fmla="*/ 195897 w 222250"/>
                <a:gd name="connsiteY35" fmla="*/ 258485 h 266700"/>
                <a:gd name="connsiteX36" fmla="*/ 194628 w 222250"/>
                <a:gd name="connsiteY36" fmla="*/ 259755 h 266700"/>
                <a:gd name="connsiteX37" fmla="*/ 193357 w 222250"/>
                <a:gd name="connsiteY37" fmla="*/ 261025 h 266700"/>
                <a:gd name="connsiteX38" fmla="*/ 192088 w 222250"/>
                <a:gd name="connsiteY38" fmla="*/ 262295 h 266700"/>
                <a:gd name="connsiteX39" fmla="*/ 190817 w 222250"/>
                <a:gd name="connsiteY39" fmla="*/ 262930 h 266700"/>
                <a:gd name="connsiteX40" fmla="*/ 189547 w 222250"/>
                <a:gd name="connsiteY40" fmla="*/ 264200 h 266700"/>
                <a:gd name="connsiteX41" fmla="*/ 204788 w 222250"/>
                <a:gd name="connsiteY41" fmla="*/ 255310 h 266700"/>
                <a:gd name="connsiteX42" fmla="*/ 217488 w 222250"/>
                <a:gd name="connsiteY42" fmla="*/ 228005 h 266700"/>
                <a:gd name="connsiteX43" fmla="*/ 189547 w 222250"/>
                <a:gd name="connsiteY43" fmla="*/ 16704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2250" h="266700">
                  <a:moveTo>
                    <a:pt x="189547" y="167045"/>
                  </a:moveTo>
                  <a:cubicBezTo>
                    <a:pt x="184467" y="135930"/>
                    <a:pt x="162878" y="102910"/>
                    <a:pt x="136842" y="87670"/>
                  </a:cubicBezTo>
                  <a:cubicBezTo>
                    <a:pt x="134303" y="86400"/>
                    <a:pt x="131763" y="85130"/>
                    <a:pt x="129222" y="83860"/>
                  </a:cubicBezTo>
                  <a:cubicBezTo>
                    <a:pt x="116522" y="55285"/>
                    <a:pt x="94932" y="28615"/>
                    <a:pt x="70803" y="14645"/>
                  </a:cubicBezTo>
                  <a:cubicBezTo>
                    <a:pt x="51117" y="3215"/>
                    <a:pt x="33338" y="1945"/>
                    <a:pt x="20003" y="9565"/>
                  </a:cubicBezTo>
                  <a:lnTo>
                    <a:pt x="4763" y="18455"/>
                  </a:lnTo>
                  <a:cubicBezTo>
                    <a:pt x="4763" y="18455"/>
                    <a:pt x="4763" y="18455"/>
                    <a:pt x="5397" y="18455"/>
                  </a:cubicBezTo>
                  <a:cubicBezTo>
                    <a:pt x="6667" y="17820"/>
                    <a:pt x="8572" y="17185"/>
                    <a:pt x="9842" y="16550"/>
                  </a:cubicBezTo>
                  <a:cubicBezTo>
                    <a:pt x="9842" y="16550"/>
                    <a:pt x="10478" y="16550"/>
                    <a:pt x="10478" y="16550"/>
                  </a:cubicBezTo>
                  <a:cubicBezTo>
                    <a:pt x="11747" y="15915"/>
                    <a:pt x="13017" y="15915"/>
                    <a:pt x="14922" y="15280"/>
                  </a:cubicBezTo>
                  <a:cubicBezTo>
                    <a:pt x="15557" y="15280"/>
                    <a:pt x="16192" y="15280"/>
                    <a:pt x="16828" y="15280"/>
                  </a:cubicBezTo>
                  <a:cubicBezTo>
                    <a:pt x="18097" y="15280"/>
                    <a:pt x="19367" y="14645"/>
                    <a:pt x="20638" y="14645"/>
                  </a:cubicBezTo>
                  <a:cubicBezTo>
                    <a:pt x="21272" y="14645"/>
                    <a:pt x="21907" y="14645"/>
                    <a:pt x="22542" y="14645"/>
                  </a:cubicBezTo>
                  <a:cubicBezTo>
                    <a:pt x="23813" y="14645"/>
                    <a:pt x="25717" y="14645"/>
                    <a:pt x="26988" y="14645"/>
                  </a:cubicBezTo>
                  <a:cubicBezTo>
                    <a:pt x="27622" y="14645"/>
                    <a:pt x="27622" y="14645"/>
                    <a:pt x="28257" y="14645"/>
                  </a:cubicBezTo>
                  <a:cubicBezTo>
                    <a:pt x="30163" y="14645"/>
                    <a:pt x="32067" y="15280"/>
                    <a:pt x="33972" y="15280"/>
                  </a:cubicBezTo>
                  <a:cubicBezTo>
                    <a:pt x="34607" y="15280"/>
                    <a:pt x="35242" y="15280"/>
                    <a:pt x="35878" y="15915"/>
                  </a:cubicBezTo>
                  <a:cubicBezTo>
                    <a:pt x="37147" y="16550"/>
                    <a:pt x="39053" y="16550"/>
                    <a:pt x="40322" y="17185"/>
                  </a:cubicBezTo>
                  <a:cubicBezTo>
                    <a:pt x="40957" y="17185"/>
                    <a:pt x="41592" y="17820"/>
                    <a:pt x="42228" y="17820"/>
                  </a:cubicBezTo>
                  <a:cubicBezTo>
                    <a:pt x="43497" y="18455"/>
                    <a:pt x="45403" y="19090"/>
                    <a:pt x="46672" y="19725"/>
                  </a:cubicBezTo>
                  <a:cubicBezTo>
                    <a:pt x="47307" y="19725"/>
                    <a:pt x="47942" y="20360"/>
                    <a:pt x="48578" y="20360"/>
                  </a:cubicBezTo>
                  <a:cubicBezTo>
                    <a:pt x="50482" y="21630"/>
                    <a:pt x="53022" y="22265"/>
                    <a:pt x="55563" y="23535"/>
                  </a:cubicBezTo>
                  <a:cubicBezTo>
                    <a:pt x="79692" y="37505"/>
                    <a:pt x="101282" y="64175"/>
                    <a:pt x="113982" y="92750"/>
                  </a:cubicBezTo>
                  <a:cubicBezTo>
                    <a:pt x="116522" y="94020"/>
                    <a:pt x="119063" y="95290"/>
                    <a:pt x="121603" y="96560"/>
                  </a:cubicBezTo>
                  <a:cubicBezTo>
                    <a:pt x="147638" y="111800"/>
                    <a:pt x="169228" y="144820"/>
                    <a:pt x="174307" y="175935"/>
                  </a:cubicBezTo>
                  <a:cubicBezTo>
                    <a:pt x="190182" y="192445"/>
                    <a:pt x="201613" y="216575"/>
                    <a:pt x="201613" y="237530"/>
                  </a:cubicBezTo>
                  <a:cubicBezTo>
                    <a:pt x="201613" y="239435"/>
                    <a:pt x="201613" y="240705"/>
                    <a:pt x="201613" y="242610"/>
                  </a:cubicBezTo>
                  <a:cubicBezTo>
                    <a:pt x="201613" y="243245"/>
                    <a:pt x="201613" y="243245"/>
                    <a:pt x="201613" y="243880"/>
                  </a:cubicBezTo>
                  <a:cubicBezTo>
                    <a:pt x="201613" y="245150"/>
                    <a:pt x="201613" y="245785"/>
                    <a:pt x="200978" y="247055"/>
                  </a:cubicBezTo>
                  <a:cubicBezTo>
                    <a:pt x="200978" y="247690"/>
                    <a:pt x="200978" y="248325"/>
                    <a:pt x="200342" y="248325"/>
                  </a:cubicBezTo>
                  <a:cubicBezTo>
                    <a:pt x="200342" y="248960"/>
                    <a:pt x="199707" y="250230"/>
                    <a:pt x="199707" y="250865"/>
                  </a:cubicBezTo>
                  <a:cubicBezTo>
                    <a:pt x="199707" y="251500"/>
                    <a:pt x="199072" y="252135"/>
                    <a:pt x="199072" y="252135"/>
                  </a:cubicBezTo>
                  <a:cubicBezTo>
                    <a:pt x="199072" y="252770"/>
                    <a:pt x="198438" y="253405"/>
                    <a:pt x="198438" y="254040"/>
                  </a:cubicBezTo>
                  <a:cubicBezTo>
                    <a:pt x="198438" y="254675"/>
                    <a:pt x="197803" y="254675"/>
                    <a:pt x="197803" y="255310"/>
                  </a:cubicBezTo>
                  <a:cubicBezTo>
                    <a:pt x="197167" y="255945"/>
                    <a:pt x="197167" y="256580"/>
                    <a:pt x="196532" y="257215"/>
                  </a:cubicBezTo>
                  <a:cubicBezTo>
                    <a:pt x="196532" y="257850"/>
                    <a:pt x="195897" y="257850"/>
                    <a:pt x="195897" y="258485"/>
                  </a:cubicBezTo>
                  <a:cubicBezTo>
                    <a:pt x="195263" y="259120"/>
                    <a:pt x="195263" y="259755"/>
                    <a:pt x="194628" y="259755"/>
                  </a:cubicBezTo>
                  <a:cubicBezTo>
                    <a:pt x="193992" y="260390"/>
                    <a:pt x="193992" y="260390"/>
                    <a:pt x="193357" y="261025"/>
                  </a:cubicBezTo>
                  <a:cubicBezTo>
                    <a:pt x="192722" y="261660"/>
                    <a:pt x="192722" y="261660"/>
                    <a:pt x="192088" y="262295"/>
                  </a:cubicBezTo>
                  <a:cubicBezTo>
                    <a:pt x="191453" y="262930"/>
                    <a:pt x="191453" y="262930"/>
                    <a:pt x="190817" y="262930"/>
                  </a:cubicBezTo>
                  <a:cubicBezTo>
                    <a:pt x="190182" y="263565"/>
                    <a:pt x="190182" y="263565"/>
                    <a:pt x="189547" y="264200"/>
                  </a:cubicBezTo>
                  <a:lnTo>
                    <a:pt x="204788" y="255310"/>
                  </a:lnTo>
                  <a:cubicBezTo>
                    <a:pt x="212407" y="250865"/>
                    <a:pt x="217488" y="241340"/>
                    <a:pt x="217488" y="228005"/>
                  </a:cubicBezTo>
                  <a:cubicBezTo>
                    <a:pt x="216853" y="207685"/>
                    <a:pt x="205422" y="183555"/>
                    <a:pt x="189547" y="167045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/>
            <p:cNvSpPr/>
            <p:nvPr>
              <p:custDataLst>
                <p:tags r:id="rId146"/>
              </p:custDataLst>
            </p:nvPr>
          </p:nvSpPr>
          <p:spPr>
            <a:xfrm>
              <a:off x="8387397" y="1303973"/>
              <a:ext cx="279400" cy="260350"/>
            </a:xfrm>
            <a:custGeom>
              <a:avLst/>
              <a:gdLst>
                <a:gd name="connsiteX0" fmla="*/ 267653 w 279400"/>
                <a:gd name="connsiteY0" fmla="*/ 251142 h 260350"/>
                <a:gd name="connsiteX1" fmla="*/ 268922 w 279400"/>
                <a:gd name="connsiteY1" fmla="*/ 249872 h 260350"/>
                <a:gd name="connsiteX2" fmla="*/ 270193 w 279400"/>
                <a:gd name="connsiteY2" fmla="*/ 248602 h 260350"/>
                <a:gd name="connsiteX3" fmla="*/ 270828 w 279400"/>
                <a:gd name="connsiteY3" fmla="*/ 247332 h 260350"/>
                <a:gd name="connsiteX4" fmla="*/ 272097 w 279400"/>
                <a:gd name="connsiteY4" fmla="*/ 245427 h 260350"/>
                <a:gd name="connsiteX5" fmla="*/ 272733 w 279400"/>
                <a:gd name="connsiteY5" fmla="*/ 244157 h 260350"/>
                <a:gd name="connsiteX6" fmla="*/ 273368 w 279400"/>
                <a:gd name="connsiteY6" fmla="*/ 242252 h 260350"/>
                <a:gd name="connsiteX7" fmla="*/ 274003 w 279400"/>
                <a:gd name="connsiteY7" fmla="*/ 240982 h 260350"/>
                <a:gd name="connsiteX8" fmla="*/ 274638 w 279400"/>
                <a:gd name="connsiteY8" fmla="*/ 238442 h 260350"/>
                <a:gd name="connsiteX9" fmla="*/ 275272 w 279400"/>
                <a:gd name="connsiteY9" fmla="*/ 237172 h 260350"/>
                <a:gd name="connsiteX10" fmla="*/ 275908 w 279400"/>
                <a:gd name="connsiteY10" fmla="*/ 233997 h 260350"/>
                <a:gd name="connsiteX11" fmla="*/ 275908 w 279400"/>
                <a:gd name="connsiteY11" fmla="*/ 232727 h 260350"/>
                <a:gd name="connsiteX12" fmla="*/ 275908 w 279400"/>
                <a:gd name="connsiteY12" fmla="*/ 227647 h 260350"/>
                <a:gd name="connsiteX13" fmla="*/ 248603 w 279400"/>
                <a:gd name="connsiteY13" fmla="*/ 166052 h 260350"/>
                <a:gd name="connsiteX14" fmla="*/ 195897 w 279400"/>
                <a:gd name="connsiteY14" fmla="*/ 86677 h 260350"/>
                <a:gd name="connsiteX15" fmla="*/ 188278 w 279400"/>
                <a:gd name="connsiteY15" fmla="*/ 82867 h 260350"/>
                <a:gd name="connsiteX16" fmla="*/ 129858 w 279400"/>
                <a:gd name="connsiteY16" fmla="*/ 13652 h 260350"/>
                <a:gd name="connsiteX17" fmla="*/ 122872 w 279400"/>
                <a:gd name="connsiteY17" fmla="*/ 10477 h 260350"/>
                <a:gd name="connsiteX18" fmla="*/ 120968 w 279400"/>
                <a:gd name="connsiteY18" fmla="*/ 9842 h 260350"/>
                <a:gd name="connsiteX19" fmla="*/ 116522 w 279400"/>
                <a:gd name="connsiteY19" fmla="*/ 7938 h 260350"/>
                <a:gd name="connsiteX20" fmla="*/ 114618 w 279400"/>
                <a:gd name="connsiteY20" fmla="*/ 7302 h 260350"/>
                <a:gd name="connsiteX21" fmla="*/ 110172 w 279400"/>
                <a:gd name="connsiteY21" fmla="*/ 6032 h 260350"/>
                <a:gd name="connsiteX22" fmla="*/ 108268 w 279400"/>
                <a:gd name="connsiteY22" fmla="*/ 5397 h 260350"/>
                <a:gd name="connsiteX23" fmla="*/ 102553 w 279400"/>
                <a:gd name="connsiteY23" fmla="*/ 4763 h 260350"/>
                <a:gd name="connsiteX24" fmla="*/ 101283 w 279400"/>
                <a:gd name="connsiteY24" fmla="*/ 4763 h 260350"/>
                <a:gd name="connsiteX25" fmla="*/ 96838 w 279400"/>
                <a:gd name="connsiteY25" fmla="*/ 4763 h 260350"/>
                <a:gd name="connsiteX26" fmla="*/ 94933 w 279400"/>
                <a:gd name="connsiteY26" fmla="*/ 4763 h 260350"/>
                <a:gd name="connsiteX27" fmla="*/ 91122 w 279400"/>
                <a:gd name="connsiteY27" fmla="*/ 5397 h 260350"/>
                <a:gd name="connsiteX28" fmla="*/ 89218 w 279400"/>
                <a:gd name="connsiteY28" fmla="*/ 5397 h 260350"/>
                <a:gd name="connsiteX29" fmla="*/ 84772 w 279400"/>
                <a:gd name="connsiteY29" fmla="*/ 6667 h 260350"/>
                <a:gd name="connsiteX30" fmla="*/ 84138 w 279400"/>
                <a:gd name="connsiteY30" fmla="*/ 6667 h 260350"/>
                <a:gd name="connsiteX31" fmla="*/ 79693 w 279400"/>
                <a:gd name="connsiteY31" fmla="*/ 8572 h 260350"/>
                <a:gd name="connsiteX32" fmla="*/ 70803 w 279400"/>
                <a:gd name="connsiteY32" fmla="*/ 16192 h 260350"/>
                <a:gd name="connsiteX33" fmla="*/ 62547 w 279400"/>
                <a:gd name="connsiteY33" fmla="*/ 29527 h 260350"/>
                <a:gd name="connsiteX34" fmla="*/ 58738 w 279400"/>
                <a:gd name="connsiteY34" fmla="*/ 26988 h 260350"/>
                <a:gd name="connsiteX35" fmla="*/ 53022 w 279400"/>
                <a:gd name="connsiteY35" fmla="*/ 23813 h 260350"/>
                <a:gd name="connsiteX36" fmla="*/ 51118 w 279400"/>
                <a:gd name="connsiteY36" fmla="*/ 23177 h 260350"/>
                <a:gd name="connsiteX37" fmla="*/ 47943 w 279400"/>
                <a:gd name="connsiteY37" fmla="*/ 21907 h 260350"/>
                <a:gd name="connsiteX38" fmla="*/ 46038 w 279400"/>
                <a:gd name="connsiteY38" fmla="*/ 21272 h 260350"/>
                <a:gd name="connsiteX39" fmla="*/ 42863 w 279400"/>
                <a:gd name="connsiteY39" fmla="*/ 20638 h 260350"/>
                <a:gd name="connsiteX40" fmla="*/ 40958 w 279400"/>
                <a:gd name="connsiteY40" fmla="*/ 20002 h 260350"/>
                <a:gd name="connsiteX41" fmla="*/ 37783 w 279400"/>
                <a:gd name="connsiteY41" fmla="*/ 19367 h 260350"/>
                <a:gd name="connsiteX42" fmla="*/ 35878 w 279400"/>
                <a:gd name="connsiteY42" fmla="*/ 19367 h 260350"/>
                <a:gd name="connsiteX43" fmla="*/ 33338 w 279400"/>
                <a:gd name="connsiteY43" fmla="*/ 19367 h 260350"/>
                <a:gd name="connsiteX44" fmla="*/ 31433 w 279400"/>
                <a:gd name="connsiteY44" fmla="*/ 19367 h 260350"/>
                <a:gd name="connsiteX45" fmla="*/ 28893 w 279400"/>
                <a:gd name="connsiteY45" fmla="*/ 19367 h 260350"/>
                <a:gd name="connsiteX46" fmla="*/ 26988 w 279400"/>
                <a:gd name="connsiteY46" fmla="*/ 20002 h 260350"/>
                <a:gd name="connsiteX47" fmla="*/ 24447 w 279400"/>
                <a:gd name="connsiteY47" fmla="*/ 20638 h 260350"/>
                <a:gd name="connsiteX48" fmla="*/ 22543 w 279400"/>
                <a:gd name="connsiteY48" fmla="*/ 21272 h 260350"/>
                <a:gd name="connsiteX49" fmla="*/ 20638 w 279400"/>
                <a:gd name="connsiteY49" fmla="*/ 22542 h 260350"/>
                <a:gd name="connsiteX50" fmla="*/ 4763 w 279400"/>
                <a:gd name="connsiteY50" fmla="*/ 57467 h 260350"/>
                <a:gd name="connsiteX51" fmla="*/ 58738 w 279400"/>
                <a:gd name="connsiteY51" fmla="*/ 150813 h 260350"/>
                <a:gd name="connsiteX52" fmla="*/ 233363 w 279400"/>
                <a:gd name="connsiteY52" fmla="*/ 251777 h 260350"/>
                <a:gd name="connsiteX53" fmla="*/ 265113 w 279400"/>
                <a:gd name="connsiteY53" fmla="*/ 253682 h 260350"/>
                <a:gd name="connsiteX54" fmla="*/ 266383 w 279400"/>
                <a:gd name="connsiteY54" fmla="*/ 253047 h 260350"/>
                <a:gd name="connsiteX55" fmla="*/ 267653 w 279400"/>
                <a:gd name="connsiteY55" fmla="*/ 251142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400" h="260350">
                  <a:moveTo>
                    <a:pt x="267653" y="251142"/>
                  </a:moveTo>
                  <a:cubicBezTo>
                    <a:pt x="268288" y="250507"/>
                    <a:pt x="268288" y="250507"/>
                    <a:pt x="268922" y="249872"/>
                  </a:cubicBezTo>
                  <a:cubicBezTo>
                    <a:pt x="269558" y="249238"/>
                    <a:pt x="269558" y="248602"/>
                    <a:pt x="270193" y="248602"/>
                  </a:cubicBezTo>
                  <a:cubicBezTo>
                    <a:pt x="270193" y="247967"/>
                    <a:pt x="270828" y="247967"/>
                    <a:pt x="270828" y="247332"/>
                  </a:cubicBezTo>
                  <a:cubicBezTo>
                    <a:pt x="271463" y="246697"/>
                    <a:pt x="271463" y="246063"/>
                    <a:pt x="272097" y="245427"/>
                  </a:cubicBezTo>
                  <a:cubicBezTo>
                    <a:pt x="272097" y="244792"/>
                    <a:pt x="272733" y="244792"/>
                    <a:pt x="272733" y="244157"/>
                  </a:cubicBezTo>
                  <a:cubicBezTo>
                    <a:pt x="272733" y="243522"/>
                    <a:pt x="273368" y="242888"/>
                    <a:pt x="273368" y="242252"/>
                  </a:cubicBezTo>
                  <a:cubicBezTo>
                    <a:pt x="273368" y="241617"/>
                    <a:pt x="274003" y="240982"/>
                    <a:pt x="274003" y="240982"/>
                  </a:cubicBezTo>
                  <a:cubicBezTo>
                    <a:pt x="274003" y="240347"/>
                    <a:pt x="274638" y="239077"/>
                    <a:pt x="274638" y="238442"/>
                  </a:cubicBezTo>
                  <a:cubicBezTo>
                    <a:pt x="274638" y="237807"/>
                    <a:pt x="274638" y="237172"/>
                    <a:pt x="275272" y="237172"/>
                  </a:cubicBezTo>
                  <a:cubicBezTo>
                    <a:pt x="275272" y="235902"/>
                    <a:pt x="275908" y="235267"/>
                    <a:pt x="275908" y="233997"/>
                  </a:cubicBezTo>
                  <a:cubicBezTo>
                    <a:pt x="275908" y="233363"/>
                    <a:pt x="275908" y="233363"/>
                    <a:pt x="275908" y="232727"/>
                  </a:cubicBezTo>
                  <a:cubicBezTo>
                    <a:pt x="275908" y="231457"/>
                    <a:pt x="275908" y="229552"/>
                    <a:pt x="275908" y="227647"/>
                  </a:cubicBezTo>
                  <a:cubicBezTo>
                    <a:pt x="275908" y="206692"/>
                    <a:pt x="264478" y="182563"/>
                    <a:pt x="248603" y="166052"/>
                  </a:cubicBezTo>
                  <a:cubicBezTo>
                    <a:pt x="243522" y="134938"/>
                    <a:pt x="221933" y="101917"/>
                    <a:pt x="195897" y="86677"/>
                  </a:cubicBezTo>
                  <a:cubicBezTo>
                    <a:pt x="193358" y="85407"/>
                    <a:pt x="190818" y="84138"/>
                    <a:pt x="188278" y="82867"/>
                  </a:cubicBezTo>
                  <a:cubicBezTo>
                    <a:pt x="175578" y="54292"/>
                    <a:pt x="153988" y="27622"/>
                    <a:pt x="129858" y="13652"/>
                  </a:cubicBezTo>
                  <a:cubicBezTo>
                    <a:pt x="127318" y="12382"/>
                    <a:pt x="125413" y="11113"/>
                    <a:pt x="122872" y="10477"/>
                  </a:cubicBezTo>
                  <a:cubicBezTo>
                    <a:pt x="122238" y="9842"/>
                    <a:pt x="121603" y="9842"/>
                    <a:pt x="120968" y="9842"/>
                  </a:cubicBezTo>
                  <a:cubicBezTo>
                    <a:pt x="119697" y="9207"/>
                    <a:pt x="117793" y="8572"/>
                    <a:pt x="116522" y="7938"/>
                  </a:cubicBezTo>
                  <a:cubicBezTo>
                    <a:pt x="115888" y="7938"/>
                    <a:pt x="115253" y="7302"/>
                    <a:pt x="114618" y="7302"/>
                  </a:cubicBezTo>
                  <a:cubicBezTo>
                    <a:pt x="113347" y="6667"/>
                    <a:pt x="111443" y="6667"/>
                    <a:pt x="110172" y="6032"/>
                  </a:cubicBezTo>
                  <a:cubicBezTo>
                    <a:pt x="109538" y="6032"/>
                    <a:pt x="108903" y="6032"/>
                    <a:pt x="108268" y="5397"/>
                  </a:cubicBezTo>
                  <a:cubicBezTo>
                    <a:pt x="106363" y="4763"/>
                    <a:pt x="104458" y="4763"/>
                    <a:pt x="102553" y="4763"/>
                  </a:cubicBezTo>
                  <a:cubicBezTo>
                    <a:pt x="101918" y="4763"/>
                    <a:pt x="101918" y="4763"/>
                    <a:pt x="101283" y="4763"/>
                  </a:cubicBezTo>
                  <a:cubicBezTo>
                    <a:pt x="100013" y="4763"/>
                    <a:pt x="98108" y="4763"/>
                    <a:pt x="96838" y="4763"/>
                  </a:cubicBezTo>
                  <a:cubicBezTo>
                    <a:pt x="96203" y="4763"/>
                    <a:pt x="95568" y="4763"/>
                    <a:pt x="94933" y="4763"/>
                  </a:cubicBezTo>
                  <a:cubicBezTo>
                    <a:pt x="93663" y="4763"/>
                    <a:pt x="92393" y="4763"/>
                    <a:pt x="91122" y="5397"/>
                  </a:cubicBezTo>
                  <a:cubicBezTo>
                    <a:pt x="90488" y="5397"/>
                    <a:pt x="89853" y="5397"/>
                    <a:pt x="89218" y="5397"/>
                  </a:cubicBezTo>
                  <a:cubicBezTo>
                    <a:pt x="87947" y="6032"/>
                    <a:pt x="86043" y="6032"/>
                    <a:pt x="84772" y="6667"/>
                  </a:cubicBezTo>
                  <a:cubicBezTo>
                    <a:pt x="84772" y="6667"/>
                    <a:pt x="84138" y="6667"/>
                    <a:pt x="84138" y="6667"/>
                  </a:cubicBezTo>
                  <a:cubicBezTo>
                    <a:pt x="82233" y="7302"/>
                    <a:pt x="80963" y="7938"/>
                    <a:pt x="79693" y="8572"/>
                  </a:cubicBezTo>
                  <a:cubicBezTo>
                    <a:pt x="76518" y="10477"/>
                    <a:pt x="73343" y="13017"/>
                    <a:pt x="70803" y="16192"/>
                  </a:cubicBezTo>
                  <a:cubicBezTo>
                    <a:pt x="67628" y="20002"/>
                    <a:pt x="65088" y="24447"/>
                    <a:pt x="62547" y="29527"/>
                  </a:cubicBezTo>
                  <a:cubicBezTo>
                    <a:pt x="61278" y="28892"/>
                    <a:pt x="60008" y="27622"/>
                    <a:pt x="58738" y="26988"/>
                  </a:cubicBezTo>
                  <a:cubicBezTo>
                    <a:pt x="56833" y="25717"/>
                    <a:pt x="54928" y="25082"/>
                    <a:pt x="53022" y="23813"/>
                  </a:cubicBezTo>
                  <a:cubicBezTo>
                    <a:pt x="52388" y="23813"/>
                    <a:pt x="51753" y="23177"/>
                    <a:pt x="51118" y="23177"/>
                  </a:cubicBezTo>
                  <a:cubicBezTo>
                    <a:pt x="49847" y="22542"/>
                    <a:pt x="48578" y="21907"/>
                    <a:pt x="47943" y="21907"/>
                  </a:cubicBezTo>
                  <a:cubicBezTo>
                    <a:pt x="47308" y="21907"/>
                    <a:pt x="46672" y="21272"/>
                    <a:pt x="46038" y="21272"/>
                  </a:cubicBezTo>
                  <a:cubicBezTo>
                    <a:pt x="44768" y="21272"/>
                    <a:pt x="44133" y="20638"/>
                    <a:pt x="42863" y="20638"/>
                  </a:cubicBezTo>
                  <a:cubicBezTo>
                    <a:pt x="42228" y="20638"/>
                    <a:pt x="41593" y="20638"/>
                    <a:pt x="40958" y="20002"/>
                  </a:cubicBezTo>
                  <a:cubicBezTo>
                    <a:pt x="39688" y="20002"/>
                    <a:pt x="39053" y="19367"/>
                    <a:pt x="37783" y="19367"/>
                  </a:cubicBezTo>
                  <a:cubicBezTo>
                    <a:pt x="37147" y="19367"/>
                    <a:pt x="36513" y="19367"/>
                    <a:pt x="35878" y="19367"/>
                  </a:cubicBezTo>
                  <a:cubicBezTo>
                    <a:pt x="35243" y="19367"/>
                    <a:pt x="33972" y="19367"/>
                    <a:pt x="33338" y="19367"/>
                  </a:cubicBezTo>
                  <a:cubicBezTo>
                    <a:pt x="32703" y="19367"/>
                    <a:pt x="32068" y="19367"/>
                    <a:pt x="31433" y="19367"/>
                  </a:cubicBezTo>
                  <a:cubicBezTo>
                    <a:pt x="30797" y="19367"/>
                    <a:pt x="29528" y="19367"/>
                    <a:pt x="28893" y="19367"/>
                  </a:cubicBezTo>
                  <a:cubicBezTo>
                    <a:pt x="28258" y="19367"/>
                    <a:pt x="27622" y="20002"/>
                    <a:pt x="26988" y="20002"/>
                  </a:cubicBezTo>
                  <a:cubicBezTo>
                    <a:pt x="26353" y="20002"/>
                    <a:pt x="25718" y="20638"/>
                    <a:pt x="24447" y="20638"/>
                  </a:cubicBezTo>
                  <a:cubicBezTo>
                    <a:pt x="23813" y="20638"/>
                    <a:pt x="23178" y="21272"/>
                    <a:pt x="22543" y="21272"/>
                  </a:cubicBezTo>
                  <a:cubicBezTo>
                    <a:pt x="21908" y="21272"/>
                    <a:pt x="21272" y="21907"/>
                    <a:pt x="20638" y="22542"/>
                  </a:cubicBezTo>
                  <a:cubicBezTo>
                    <a:pt x="11113" y="28257"/>
                    <a:pt x="4763" y="40322"/>
                    <a:pt x="4763" y="57467"/>
                  </a:cubicBezTo>
                  <a:cubicBezTo>
                    <a:pt x="4763" y="91757"/>
                    <a:pt x="28893" y="133032"/>
                    <a:pt x="58738" y="150813"/>
                  </a:cubicBezTo>
                  <a:lnTo>
                    <a:pt x="233363" y="251777"/>
                  </a:lnTo>
                  <a:cubicBezTo>
                    <a:pt x="246063" y="258763"/>
                    <a:pt x="257493" y="259397"/>
                    <a:pt x="265113" y="253682"/>
                  </a:cubicBezTo>
                  <a:cubicBezTo>
                    <a:pt x="265747" y="253682"/>
                    <a:pt x="265747" y="253047"/>
                    <a:pt x="266383" y="253047"/>
                  </a:cubicBezTo>
                  <a:cubicBezTo>
                    <a:pt x="267018" y="251777"/>
                    <a:pt x="267018" y="251777"/>
                    <a:pt x="267653" y="251142"/>
                  </a:cubicBezTo>
                  <a:close/>
                </a:path>
              </a:pathLst>
            </a:custGeom>
            <a:solidFill>
              <a:srgbClr val="69D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/>
            <p:cNvSpPr/>
            <p:nvPr>
              <p:custDataLst>
                <p:tags r:id="rId147"/>
              </p:custDataLst>
            </p:nvPr>
          </p:nvSpPr>
          <p:spPr>
            <a:xfrm>
              <a:off x="10782935" y="2258337"/>
              <a:ext cx="215900" cy="260350"/>
            </a:xfrm>
            <a:custGeom>
              <a:avLst/>
              <a:gdLst>
                <a:gd name="connsiteX0" fmla="*/ 187960 w 215900"/>
                <a:gd name="connsiteY0" fmla="*/ 165458 h 260350"/>
                <a:gd name="connsiteX1" fmla="*/ 135255 w 215900"/>
                <a:gd name="connsiteY1" fmla="*/ 86083 h 260350"/>
                <a:gd name="connsiteX2" fmla="*/ 127635 w 215900"/>
                <a:gd name="connsiteY2" fmla="*/ 82273 h 260350"/>
                <a:gd name="connsiteX3" fmla="*/ 69215 w 215900"/>
                <a:gd name="connsiteY3" fmla="*/ 13058 h 260350"/>
                <a:gd name="connsiteX4" fmla="*/ 18415 w 215900"/>
                <a:gd name="connsiteY4" fmla="*/ 7978 h 260350"/>
                <a:gd name="connsiteX5" fmla="*/ 3175 w 215900"/>
                <a:gd name="connsiteY5" fmla="*/ 16868 h 260350"/>
                <a:gd name="connsiteX6" fmla="*/ 3810 w 215900"/>
                <a:gd name="connsiteY6" fmla="*/ 16868 h 260350"/>
                <a:gd name="connsiteX7" fmla="*/ 8255 w 215900"/>
                <a:gd name="connsiteY7" fmla="*/ 14963 h 260350"/>
                <a:gd name="connsiteX8" fmla="*/ 8890 w 215900"/>
                <a:gd name="connsiteY8" fmla="*/ 14963 h 260350"/>
                <a:gd name="connsiteX9" fmla="*/ 13335 w 215900"/>
                <a:gd name="connsiteY9" fmla="*/ 13693 h 260350"/>
                <a:gd name="connsiteX10" fmla="*/ 15240 w 215900"/>
                <a:gd name="connsiteY10" fmla="*/ 13693 h 260350"/>
                <a:gd name="connsiteX11" fmla="*/ 19050 w 215900"/>
                <a:gd name="connsiteY11" fmla="*/ 13058 h 260350"/>
                <a:gd name="connsiteX12" fmla="*/ 20955 w 215900"/>
                <a:gd name="connsiteY12" fmla="*/ 13058 h 260350"/>
                <a:gd name="connsiteX13" fmla="*/ 25400 w 215900"/>
                <a:gd name="connsiteY13" fmla="*/ 13058 h 260350"/>
                <a:gd name="connsiteX14" fmla="*/ 26670 w 215900"/>
                <a:gd name="connsiteY14" fmla="*/ 13058 h 260350"/>
                <a:gd name="connsiteX15" fmla="*/ 32385 w 215900"/>
                <a:gd name="connsiteY15" fmla="*/ 13693 h 260350"/>
                <a:gd name="connsiteX16" fmla="*/ 34290 w 215900"/>
                <a:gd name="connsiteY16" fmla="*/ 14328 h 260350"/>
                <a:gd name="connsiteX17" fmla="*/ 38735 w 215900"/>
                <a:gd name="connsiteY17" fmla="*/ 15598 h 260350"/>
                <a:gd name="connsiteX18" fmla="*/ 40640 w 215900"/>
                <a:gd name="connsiteY18" fmla="*/ 16233 h 260350"/>
                <a:gd name="connsiteX19" fmla="*/ 45085 w 215900"/>
                <a:gd name="connsiteY19" fmla="*/ 18138 h 260350"/>
                <a:gd name="connsiteX20" fmla="*/ 46990 w 215900"/>
                <a:gd name="connsiteY20" fmla="*/ 18773 h 260350"/>
                <a:gd name="connsiteX21" fmla="*/ 53975 w 215900"/>
                <a:gd name="connsiteY21" fmla="*/ 21948 h 260350"/>
                <a:gd name="connsiteX22" fmla="*/ 112395 w 215900"/>
                <a:gd name="connsiteY22" fmla="*/ 91163 h 260350"/>
                <a:gd name="connsiteX23" fmla="*/ 120015 w 215900"/>
                <a:gd name="connsiteY23" fmla="*/ 94973 h 260350"/>
                <a:gd name="connsiteX24" fmla="*/ 172720 w 215900"/>
                <a:gd name="connsiteY24" fmla="*/ 174348 h 260350"/>
                <a:gd name="connsiteX25" fmla="*/ 200025 w 215900"/>
                <a:gd name="connsiteY25" fmla="*/ 235943 h 260350"/>
                <a:gd name="connsiteX26" fmla="*/ 200025 w 215900"/>
                <a:gd name="connsiteY26" fmla="*/ 241023 h 260350"/>
                <a:gd name="connsiteX27" fmla="*/ 200025 w 215900"/>
                <a:gd name="connsiteY27" fmla="*/ 242293 h 260350"/>
                <a:gd name="connsiteX28" fmla="*/ 199390 w 215900"/>
                <a:gd name="connsiteY28" fmla="*/ 245468 h 260350"/>
                <a:gd name="connsiteX29" fmla="*/ 198755 w 215900"/>
                <a:gd name="connsiteY29" fmla="*/ 246738 h 260350"/>
                <a:gd name="connsiteX30" fmla="*/ 198120 w 215900"/>
                <a:gd name="connsiteY30" fmla="*/ 249278 h 260350"/>
                <a:gd name="connsiteX31" fmla="*/ 197485 w 215900"/>
                <a:gd name="connsiteY31" fmla="*/ 250548 h 260350"/>
                <a:gd name="connsiteX32" fmla="*/ 196850 w 215900"/>
                <a:gd name="connsiteY32" fmla="*/ 252453 h 260350"/>
                <a:gd name="connsiteX33" fmla="*/ 196215 w 215900"/>
                <a:gd name="connsiteY33" fmla="*/ 253723 h 260350"/>
                <a:gd name="connsiteX34" fmla="*/ 194945 w 215900"/>
                <a:gd name="connsiteY34" fmla="*/ 255628 h 260350"/>
                <a:gd name="connsiteX35" fmla="*/ 194310 w 215900"/>
                <a:gd name="connsiteY35" fmla="*/ 256898 h 260350"/>
                <a:gd name="connsiteX36" fmla="*/ 193040 w 215900"/>
                <a:gd name="connsiteY36" fmla="*/ 258168 h 260350"/>
                <a:gd name="connsiteX37" fmla="*/ 191770 w 215900"/>
                <a:gd name="connsiteY37" fmla="*/ 259438 h 260350"/>
                <a:gd name="connsiteX38" fmla="*/ 190500 w 215900"/>
                <a:gd name="connsiteY38" fmla="*/ 260708 h 260350"/>
                <a:gd name="connsiteX39" fmla="*/ 189230 w 215900"/>
                <a:gd name="connsiteY39" fmla="*/ 261343 h 260350"/>
                <a:gd name="connsiteX40" fmla="*/ 187960 w 215900"/>
                <a:gd name="connsiteY40" fmla="*/ 262613 h 260350"/>
                <a:gd name="connsiteX41" fmla="*/ 203200 w 215900"/>
                <a:gd name="connsiteY41" fmla="*/ 253723 h 260350"/>
                <a:gd name="connsiteX42" fmla="*/ 215900 w 215900"/>
                <a:gd name="connsiteY42" fmla="*/ 226418 h 260350"/>
                <a:gd name="connsiteX43" fmla="*/ 187960 w 215900"/>
                <a:gd name="connsiteY43" fmla="*/ 16545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5900" h="260350">
                  <a:moveTo>
                    <a:pt x="187960" y="165458"/>
                  </a:moveTo>
                  <a:cubicBezTo>
                    <a:pt x="182880" y="134343"/>
                    <a:pt x="161290" y="101323"/>
                    <a:pt x="135255" y="86083"/>
                  </a:cubicBezTo>
                  <a:cubicBezTo>
                    <a:pt x="132715" y="84813"/>
                    <a:pt x="130175" y="83543"/>
                    <a:pt x="127635" y="82273"/>
                  </a:cubicBezTo>
                  <a:cubicBezTo>
                    <a:pt x="114935" y="53698"/>
                    <a:pt x="93345" y="27028"/>
                    <a:pt x="69215" y="13058"/>
                  </a:cubicBezTo>
                  <a:cubicBezTo>
                    <a:pt x="49530" y="1628"/>
                    <a:pt x="31750" y="358"/>
                    <a:pt x="18415" y="7978"/>
                  </a:cubicBezTo>
                  <a:lnTo>
                    <a:pt x="3175" y="16868"/>
                  </a:lnTo>
                  <a:cubicBezTo>
                    <a:pt x="3175" y="16868"/>
                    <a:pt x="3175" y="16868"/>
                    <a:pt x="3810" y="16868"/>
                  </a:cubicBezTo>
                  <a:cubicBezTo>
                    <a:pt x="5080" y="16233"/>
                    <a:pt x="6985" y="15598"/>
                    <a:pt x="8255" y="14963"/>
                  </a:cubicBezTo>
                  <a:cubicBezTo>
                    <a:pt x="8255" y="14963"/>
                    <a:pt x="8890" y="14963"/>
                    <a:pt x="8890" y="14963"/>
                  </a:cubicBezTo>
                  <a:cubicBezTo>
                    <a:pt x="10160" y="14328"/>
                    <a:pt x="11430" y="14328"/>
                    <a:pt x="13335" y="13693"/>
                  </a:cubicBezTo>
                  <a:cubicBezTo>
                    <a:pt x="13970" y="13693"/>
                    <a:pt x="14605" y="13693"/>
                    <a:pt x="15240" y="13693"/>
                  </a:cubicBezTo>
                  <a:cubicBezTo>
                    <a:pt x="16510" y="13693"/>
                    <a:pt x="17780" y="13058"/>
                    <a:pt x="19050" y="13058"/>
                  </a:cubicBezTo>
                  <a:cubicBezTo>
                    <a:pt x="19685" y="13058"/>
                    <a:pt x="20320" y="13058"/>
                    <a:pt x="20955" y="13058"/>
                  </a:cubicBezTo>
                  <a:cubicBezTo>
                    <a:pt x="22225" y="13058"/>
                    <a:pt x="24130" y="13058"/>
                    <a:pt x="25400" y="13058"/>
                  </a:cubicBezTo>
                  <a:cubicBezTo>
                    <a:pt x="26035" y="13058"/>
                    <a:pt x="26035" y="13058"/>
                    <a:pt x="26670" y="13058"/>
                  </a:cubicBezTo>
                  <a:cubicBezTo>
                    <a:pt x="28575" y="13058"/>
                    <a:pt x="30480" y="13693"/>
                    <a:pt x="32385" y="13693"/>
                  </a:cubicBezTo>
                  <a:cubicBezTo>
                    <a:pt x="33020" y="13693"/>
                    <a:pt x="33655" y="13693"/>
                    <a:pt x="34290" y="14328"/>
                  </a:cubicBezTo>
                  <a:cubicBezTo>
                    <a:pt x="35560" y="14963"/>
                    <a:pt x="37465" y="14963"/>
                    <a:pt x="38735" y="15598"/>
                  </a:cubicBezTo>
                  <a:cubicBezTo>
                    <a:pt x="39370" y="15598"/>
                    <a:pt x="40005" y="16233"/>
                    <a:pt x="40640" y="16233"/>
                  </a:cubicBezTo>
                  <a:cubicBezTo>
                    <a:pt x="41910" y="16868"/>
                    <a:pt x="43815" y="17503"/>
                    <a:pt x="45085" y="18138"/>
                  </a:cubicBezTo>
                  <a:cubicBezTo>
                    <a:pt x="45720" y="18138"/>
                    <a:pt x="46355" y="18773"/>
                    <a:pt x="46990" y="18773"/>
                  </a:cubicBezTo>
                  <a:cubicBezTo>
                    <a:pt x="48895" y="20043"/>
                    <a:pt x="51435" y="20678"/>
                    <a:pt x="53975" y="21948"/>
                  </a:cubicBezTo>
                  <a:cubicBezTo>
                    <a:pt x="78105" y="35918"/>
                    <a:pt x="99695" y="62588"/>
                    <a:pt x="112395" y="91163"/>
                  </a:cubicBezTo>
                  <a:cubicBezTo>
                    <a:pt x="114935" y="92433"/>
                    <a:pt x="117475" y="93703"/>
                    <a:pt x="120015" y="94973"/>
                  </a:cubicBezTo>
                  <a:cubicBezTo>
                    <a:pt x="146050" y="110213"/>
                    <a:pt x="167640" y="143233"/>
                    <a:pt x="172720" y="174348"/>
                  </a:cubicBezTo>
                  <a:cubicBezTo>
                    <a:pt x="188595" y="190858"/>
                    <a:pt x="200025" y="214988"/>
                    <a:pt x="200025" y="235943"/>
                  </a:cubicBezTo>
                  <a:cubicBezTo>
                    <a:pt x="200025" y="237848"/>
                    <a:pt x="200025" y="239118"/>
                    <a:pt x="200025" y="241023"/>
                  </a:cubicBezTo>
                  <a:cubicBezTo>
                    <a:pt x="200025" y="241658"/>
                    <a:pt x="200025" y="241658"/>
                    <a:pt x="200025" y="242293"/>
                  </a:cubicBezTo>
                  <a:cubicBezTo>
                    <a:pt x="200025" y="243563"/>
                    <a:pt x="200025" y="244198"/>
                    <a:pt x="199390" y="245468"/>
                  </a:cubicBezTo>
                  <a:cubicBezTo>
                    <a:pt x="199390" y="246103"/>
                    <a:pt x="199390" y="246738"/>
                    <a:pt x="198755" y="246738"/>
                  </a:cubicBezTo>
                  <a:cubicBezTo>
                    <a:pt x="198755" y="247373"/>
                    <a:pt x="198120" y="248643"/>
                    <a:pt x="198120" y="249278"/>
                  </a:cubicBezTo>
                  <a:cubicBezTo>
                    <a:pt x="198120" y="249913"/>
                    <a:pt x="197485" y="250548"/>
                    <a:pt x="197485" y="250548"/>
                  </a:cubicBezTo>
                  <a:cubicBezTo>
                    <a:pt x="197485" y="251183"/>
                    <a:pt x="196850" y="251818"/>
                    <a:pt x="196850" y="252453"/>
                  </a:cubicBezTo>
                  <a:cubicBezTo>
                    <a:pt x="196850" y="253088"/>
                    <a:pt x="196215" y="253088"/>
                    <a:pt x="196215" y="253723"/>
                  </a:cubicBezTo>
                  <a:cubicBezTo>
                    <a:pt x="195580" y="254358"/>
                    <a:pt x="195580" y="254993"/>
                    <a:pt x="194945" y="255628"/>
                  </a:cubicBezTo>
                  <a:cubicBezTo>
                    <a:pt x="194945" y="256263"/>
                    <a:pt x="194310" y="256263"/>
                    <a:pt x="194310" y="256898"/>
                  </a:cubicBezTo>
                  <a:cubicBezTo>
                    <a:pt x="193675" y="257533"/>
                    <a:pt x="193675" y="258168"/>
                    <a:pt x="193040" y="258168"/>
                  </a:cubicBezTo>
                  <a:cubicBezTo>
                    <a:pt x="192405" y="258803"/>
                    <a:pt x="192405" y="258803"/>
                    <a:pt x="191770" y="259438"/>
                  </a:cubicBezTo>
                  <a:cubicBezTo>
                    <a:pt x="191135" y="260073"/>
                    <a:pt x="191135" y="260073"/>
                    <a:pt x="190500" y="260708"/>
                  </a:cubicBezTo>
                  <a:cubicBezTo>
                    <a:pt x="189865" y="261343"/>
                    <a:pt x="189865" y="261343"/>
                    <a:pt x="189230" y="261343"/>
                  </a:cubicBezTo>
                  <a:cubicBezTo>
                    <a:pt x="188595" y="261978"/>
                    <a:pt x="188595" y="261978"/>
                    <a:pt x="187960" y="262613"/>
                  </a:cubicBezTo>
                  <a:lnTo>
                    <a:pt x="203200" y="253723"/>
                  </a:lnTo>
                  <a:cubicBezTo>
                    <a:pt x="210820" y="249278"/>
                    <a:pt x="215900" y="239753"/>
                    <a:pt x="215900" y="226418"/>
                  </a:cubicBezTo>
                  <a:cubicBezTo>
                    <a:pt x="215265" y="205463"/>
                    <a:pt x="203835" y="181333"/>
                    <a:pt x="187960" y="165458"/>
                  </a:cubicBezTo>
                  <a:close/>
                </a:path>
              </a:pathLst>
            </a:custGeom>
            <a:solidFill>
              <a:srgbClr val="B2B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/>
            <p:cNvSpPr/>
            <p:nvPr>
              <p:custDataLst>
                <p:tags r:id="rId148"/>
              </p:custDataLst>
            </p:nvPr>
          </p:nvSpPr>
          <p:spPr>
            <a:xfrm>
              <a:off x="10708005" y="2268220"/>
              <a:ext cx="273050" cy="254000"/>
            </a:xfrm>
            <a:custGeom>
              <a:avLst/>
              <a:gdLst>
                <a:gd name="connsiteX0" fmla="*/ 266064 w 273050"/>
                <a:gd name="connsiteY0" fmla="*/ 249555 h 254000"/>
                <a:gd name="connsiteX1" fmla="*/ 267335 w 273050"/>
                <a:gd name="connsiteY1" fmla="*/ 248285 h 254000"/>
                <a:gd name="connsiteX2" fmla="*/ 268605 w 273050"/>
                <a:gd name="connsiteY2" fmla="*/ 247015 h 254000"/>
                <a:gd name="connsiteX3" fmla="*/ 269239 w 273050"/>
                <a:gd name="connsiteY3" fmla="*/ 245745 h 254000"/>
                <a:gd name="connsiteX4" fmla="*/ 270510 w 273050"/>
                <a:gd name="connsiteY4" fmla="*/ 243840 h 254000"/>
                <a:gd name="connsiteX5" fmla="*/ 271145 w 273050"/>
                <a:gd name="connsiteY5" fmla="*/ 242570 h 254000"/>
                <a:gd name="connsiteX6" fmla="*/ 271780 w 273050"/>
                <a:gd name="connsiteY6" fmla="*/ 240665 h 254000"/>
                <a:gd name="connsiteX7" fmla="*/ 272414 w 273050"/>
                <a:gd name="connsiteY7" fmla="*/ 239395 h 254000"/>
                <a:gd name="connsiteX8" fmla="*/ 273050 w 273050"/>
                <a:gd name="connsiteY8" fmla="*/ 236855 h 254000"/>
                <a:gd name="connsiteX9" fmla="*/ 273685 w 273050"/>
                <a:gd name="connsiteY9" fmla="*/ 235585 h 254000"/>
                <a:gd name="connsiteX10" fmla="*/ 274320 w 273050"/>
                <a:gd name="connsiteY10" fmla="*/ 232410 h 254000"/>
                <a:gd name="connsiteX11" fmla="*/ 274320 w 273050"/>
                <a:gd name="connsiteY11" fmla="*/ 231140 h 254000"/>
                <a:gd name="connsiteX12" fmla="*/ 274320 w 273050"/>
                <a:gd name="connsiteY12" fmla="*/ 226060 h 254000"/>
                <a:gd name="connsiteX13" fmla="*/ 247014 w 273050"/>
                <a:gd name="connsiteY13" fmla="*/ 164465 h 254000"/>
                <a:gd name="connsiteX14" fmla="*/ 194310 w 273050"/>
                <a:gd name="connsiteY14" fmla="*/ 85090 h 254000"/>
                <a:gd name="connsiteX15" fmla="*/ 186689 w 273050"/>
                <a:gd name="connsiteY15" fmla="*/ 81280 h 254000"/>
                <a:gd name="connsiteX16" fmla="*/ 128270 w 273050"/>
                <a:gd name="connsiteY16" fmla="*/ 12065 h 254000"/>
                <a:gd name="connsiteX17" fmla="*/ 121285 w 273050"/>
                <a:gd name="connsiteY17" fmla="*/ 8890 h 254000"/>
                <a:gd name="connsiteX18" fmla="*/ 119380 w 273050"/>
                <a:gd name="connsiteY18" fmla="*/ 8255 h 254000"/>
                <a:gd name="connsiteX19" fmla="*/ 114935 w 273050"/>
                <a:gd name="connsiteY19" fmla="*/ 6350 h 254000"/>
                <a:gd name="connsiteX20" fmla="*/ 113030 w 273050"/>
                <a:gd name="connsiteY20" fmla="*/ 5715 h 254000"/>
                <a:gd name="connsiteX21" fmla="*/ 108585 w 273050"/>
                <a:gd name="connsiteY21" fmla="*/ 4445 h 254000"/>
                <a:gd name="connsiteX22" fmla="*/ 106680 w 273050"/>
                <a:gd name="connsiteY22" fmla="*/ 3810 h 254000"/>
                <a:gd name="connsiteX23" fmla="*/ 100964 w 273050"/>
                <a:gd name="connsiteY23" fmla="*/ 3175 h 254000"/>
                <a:gd name="connsiteX24" fmla="*/ 99695 w 273050"/>
                <a:gd name="connsiteY24" fmla="*/ 3175 h 254000"/>
                <a:gd name="connsiteX25" fmla="*/ 95250 w 273050"/>
                <a:gd name="connsiteY25" fmla="*/ 3175 h 254000"/>
                <a:gd name="connsiteX26" fmla="*/ 93345 w 273050"/>
                <a:gd name="connsiteY26" fmla="*/ 3175 h 254000"/>
                <a:gd name="connsiteX27" fmla="*/ 89535 w 273050"/>
                <a:gd name="connsiteY27" fmla="*/ 3810 h 254000"/>
                <a:gd name="connsiteX28" fmla="*/ 87630 w 273050"/>
                <a:gd name="connsiteY28" fmla="*/ 3810 h 254000"/>
                <a:gd name="connsiteX29" fmla="*/ 83185 w 273050"/>
                <a:gd name="connsiteY29" fmla="*/ 5080 h 254000"/>
                <a:gd name="connsiteX30" fmla="*/ 82550 w 273050"/>
                <a:gd name="connsiteY30" fmla="*/ 5080 h 254000"/>
                <a:gd name="connsiteX31" fmla="*/ 78105 w 273050"/>
                <a:gd name="connsiteY31" fmla="*/ 6985 h 254000"/>
                <a:gd name="connsiteX32" fmla="*/ 69214 w 273050"/>
                <a:gd name="connsiteY32" fmla="*/ 14605 h 254000"/>
                <a:gd name="connsiteX33" fmla="*/ 60960 w 273050"/>
                <a:gd name="connsiteY33" fmla="*/ 27940 h 254000"/>
                <a:gd name="connsiteX34" fmla="*/ 57150 w 273050"/>
                <a:gd name="connsiteY34" fmla="*/ 25400 h 254000"/>
                <a:gd name="connsiteX35" fmla="*/ 51435 w 273050"/>
                <a:gd name="connsiteY35" fmla="*/ 22225 h 254000"/>
                <a:gd name="connsiteX36" fmla="*/ 49530 w 273050"/>
                <a:gd name="connsiteY36" fmla="*/ 21590 h 254000"/>
                <a:gd name="connsiteX37" fmla="*/ 46355 w 273050"/>
                <a:gd name="connsiteY37" fmla="*/ 20320 h 254000"/>
                <a:gd name="connsiteX38" fmla="*/ 44450 w 273050"/>
                <a:gd name="connsiteY38" fmla="*/ 19685 h 254000"/>
                <a:gd name="connsiteX39" fmla="*/ 41275 w 273050"/>
                <a:gd name="connsiteY39" fmla="*/ 19050 h 254000"/>
                <a:gd name="connsiteX40" fmla="*/ 39370 w 273050"/>
                <a:gd name="connsiteY40" fmla="*/ 18415 h 254000"/>
                <a:gd name="connsiteX41" fmla="*/ 36195 w 273050"/>
                <a:gd name="connsiteY41" fmla="*/ 17780 h 254000"/>
                <a:gd name="connsiteX42" fmla="*/ 34289 w 273050"/>
                <a:gd name="connsiteY42" fmla="*/ 17780 h 254000"/>
                <a:gd name="connsiteX43" fmla="*/ 31750 w 273050"/>
                <a:gd name="connsiteY43" fmla="*/ 17780 h 254000"/>
                <a:gd name="connsiteX44" fmla="*/ 29845 w 273050"/>
                <a:gd name="connsiteY44" fmla="*/ 17780 h 254000"/>
                <a:gd name="connsiteX45" fmla="*/ 27305 w 273050"/>
                <a:gd name="connsiteY45" fmla="*/ 17780 h 254000"/>
                <a:gd name="connsiteX46" fmla="*/ 25400 w 273050"/>
                <a:gd name="connsiteY46" fmla="*/ 18415 h 254000"/>
                <a:gd name="connsiteX47" fmla="*/ 22860 w 273050"/>
                <a:gd name="connsiteY47" fmla="*/ 19050 h 254000"/>
                <a:gd name="connsiteX48" fmla="*/ 20955 w 273050"/>
                <a:gd name="connsiteY48" fmla="*/ 19685 h 254000"/>
                <a:gd name="connsiteX49" fmla="*/ 19050 w 273050"/>
                <a:gd name="connsiteY49" fmla="*/ 20955 h 254000"/>
                <a:gd name="connsiteX50" fmla="*/ 3175 w 273050"/>
                <a:gd name="connsiteY50" fmla="*/ 55880 h 254000"/>
                <a:gd name="connsiteX51" fmla="*/ 57150 w 273050"/>
                <a:gd name="connsiteY51" fmla="*/ 149225 h 254000"/>
                <a:gd name="connsiteX52" fmla="*/ 231775 w 273050"/>
                <a:gd name="connsiteY52" fmla="*/ 250190 h 254000"/>
                <a:gd name="connsiteX53" fmla="*/ 263525 w 273050"/>
                <a:gd name="connsiteY53" fmla="*/ 252095 h 254000"/>
                <a:gd name="connsiteX54" fmla="*/ 264795 w 273050"/>
                <a:gd name="connsiteY54" fmla="*/ 251460 h 254000"/>
                <a:gd name="connsiteX55" fmla="*/ 266064 w 273050"/>
                <a:gd name="connsiteY55" fmla="*/ 249555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3050" h="254000">
                  <a:moveTo>
                    <a:pt x="266064" y="249555"/>
                  </a:moveTo>
                  <a:cubicBezTo>
                    <a:pt x="266700" y="248920"/>
                    <a:pt x="266700" y="248920"/>
                    <a:pt x="267335" y="248285"/>
                  </a:cubicBezTo>
                  <a:cubicBezTo>
                    <a:pt x="267970" y="247650"/>
                    <a:pt x="267970" y="247015"/>
                    <a:pt x="268605" y="247015"/>
                  </a:cubicBezTo>
                  <a:cubicBezTo>
                    <a:pt x="268605" y="246380"/>
                    <a:pt x="269239" y="246380"/>
                    <a:pt x="269239" y="245745"/>
                  </a:cubicBezTo>
                  <a:cubicBezTo>
                    <a:pt x="269875" y="245110"/>
                    <a:pt x="269875" y="244475"/>
                    <a:pt x="270510" y="243840"/>
                  </a:cubicBezTo>
                  <a:cubicBezTo>
                    <a:pt x="270510" y="243205"/>
                    <a:pt x="271145" y="243205"/>
                    <a:pt x="271145" y="242570"/>
                  </a:cubicBezTo>
                  <a:cubicBezTo>
                    <a:pt x="271145" y="241935"/>
                    <a:pt x="271780" y="241300"/>
                    <a:pt x="271780" y="240665"/>
                  </a:cubicBezTo>
                  <a:cubicBezTo>
                    <a:pt x="271780" y="240030"/>
                    <a:pt x="272414" y="239395"/>
                    <a:pt x="272414" y="239395"/>
                  </a:cubicBezTo>
                  <a:cubicBezTo>
                    <a:pt x="272414" y="238760"/>
                    <a:pt x="273050" y="237490"/>
                    <a:pt x="273050" y="236855"/>
                  </a:cubicBezTo>
                  <a:cubicBezTo>
                    <a:pt x="273050" y="236220"/>
                    <a:pt x="273050" y="235585"/>
                    <a:pt x="273685" y="235585"/>
                  </a:cubicBezTo>
                  <a:cubicBezTo>
                    <a:pt x="273685" y="234315"/>
                    <a:pt x="274320" y="233680"/>
                    <a:pt x="274320" y="232410"/>
                  </a:cubicBezTo>
                  <a:cubicBezTo>
                    <a:pt x="274320" y="231775"/>
                    <a:pt x="274320" y="231775"/>
                    <a:pt x="274320" y="231140"/>
                  </a:cubicBezTo>
                  <a:cubicBezTo>
                    <a:pt x="274320" y="229870"/>
                    <a:pt x="274320" y="227965"/>
                    <a:pt x="274320" y="226060"/>
                  </a:cubicBezTo>
                  <a:cubicBezTo>
                    <a:pt x="274320" y="205105"/>
                    <a:pt x="262889" y="180975"/>
                    <a:pt x="247014" y="164465"/>
                  </a:cubicBezTo>
                  <a:cubicBezTo>
                    <a:pt x="241935" y="133350"/>
                    <a:pt x="220345" y="100330"/>
                    <a:pt x="194310" y="85090"/>
                  </a:cubicBezTo>
                  <a:cubicBezTo>
                    <a:pt x="191770" y="83820"/>
                    <a:pt x="189230" y="82550"/>
                    <a:pt x="186689" y="81280"/>
                  </a:cubicBezTo>
                  <a:cubicBezTo>
                    <a:pt x="173989" y="52705"/>
                    <a:pt x="152400" y="26035"/>
                    <a:pt x="128270" y="12065"/>
                  </a:cubicBezTo>
                  <a:cubicBezTo>
                    <a:pt x="125730" y="10795"/>
                    <a:pt x="123825" y="9525"/>
                    <a:pt x="121285" y="8890"/>
                  </a:cubicBezTo>
                  <a:cubicBezTo>
                    <a:pt x="120650" y="8255"/>
                    <a:pt x="120014" y="8255"/>
                    <a:pt x="119380" y="8255"/>
                  </a:cubicBezTo>
                  <a:cubicBezTo>
                    <a:pt x="118110" y="7620"/>
                    <a:pt x="116205" y="6985"/>
                    <a:pt x="114935" y="6350"/>
                  </a:cubicBezTo>
                  <a:cubicBezTo>
                    <a:pt x="114300" y="6350"/>
                    <a:pt x="113664" y="5715"/>
                    <a:pt x="113030" y="5715"/>
                  </a:cubicBezTo>
                  <a:cubicBezTo>
                    <a:pt x="111760" y="5080"/>
                    <a:pt x="109855" y="5080"/>
                    <a:pt x="108585" y="4445"/>
                  </a:cubicBezTo>
                  <a:cubicBezTo>
                    <a:pt x="107950" y="4445"/>
                    <a:pt x="107314" y="4445"/>
                    <a:pt x="106680" y="3810"/>
                  </a:cubicBezTo>
                  <a:cubicBezTo>
                    <a:pt x="104775" y="3175"/>
                    <a:pt x="102870" y="3175"/>
                    <a:pt x="100964" y="3175"/>
                  </a:cubicBezTo>
                  <a:cubicBezTo>
                    <a:pt x="100330" y="3175"/>
                    <a:pt x="100330" y="3175"/>
                    <a:pt x="99695" y="3175"/>
                  </a:cubicBezTo>
                  <a:cubicBezTo>
                    <a:pt x="98425" y="3175"/>
                    <a:pt x="96520" y="3175"/>
                    <a:pt x="95250" y="3175"/>
                  </a:cubicBezTo>
                  <a:cubicBezTo>
                    <a:pt x="94614" y="3175"/>
                    <a:pt x="93980" y="3175"/>
                    <a:pt x="93345" y="3175"/>
                  </a:cubicBezTo>
                  <a:cubicBezTo>
                    <a:pt x="92075" y="3175"/>
                    <a:pt x="90805" y="3175"/>
                    <a:pt x="89535" y="3810"/>
                  </a:cubicBezTo>
                  <a:cubicBezTo>
                    <a:pt x="88900" y="3810"/>
                    <a:pt x="88264" y="3810"/>
                    <a:pt x="87630" y="3810"/>
                  </a:cubicBezTo>
                  <a:cubicBezTo>
                    <a:pt x="86360" y="4445"/>
                    <a:pt x="84455" y="4445"/>
                    <a:pt x="83185" y="5080"/>
                  </a:cubicBezTo>
                  <a:cubicBezTo>
                    <a:pt x="83185" y="5080"/>
                    <a:pt x="82550" y="5080"/>
                    <a:pt x="82550" y="5080"/>
                  </a:cubicBezTo>
                  <a:cubicBezTo>
                    <a:pt x="80645" y="5715"/>
                    <a:pt x="79375" y="6350"/>
                    <a:pt x="78105" y="6985"/>
                  </a:cubicBezTo>
                  <a:cubicBezTo>
                    <a:pt x="74930" y="8890"/>
                    <a:pt x="71755" y="11430"/>
                    <a:pt x="69214" y="14605"/>
                  </a:cubicBezTo>
                  <a:cubicBezTo>
                    <a:pt x="66039" y="18415"/>
                    <a:pt x="63500" y="22860"/>
                    <a:pt x="60960" y="27940"/>
                  </a:cubicBezTo>
                  <a:cubicBezTo>
                    <a:pt x="59689" y="27305"/>
                    <a:pt x="58420" y="26035"/>
                    <a:pt x="57150" y="25400"/>
                  </a:cubicBezTo>
                  <a:cubicBezTo>
                    <a:pt x="55245" y="24130"/>
                    <a:pt x="53339" y="23495"/>
                    <a:pt x="51435" y="22225"/>
                  </a:cubicBezTo>
                  <a:cubicBezTo>
                    <a:pt x="50800" y="22225"/>
                    <a:pt x="50164" y="21590"/>
                    <a:pt x="49530" y="21590"/>
                  </a:cubicBezTo>
                  <a:cubicBezTo>
                    <a:pt x="48260" y="20955"/>
                    <a:pt x="46989" y="20320"/>
                    <a:pt x="46355" y="20320"/>
                  </a:cubicBezTo>
                  <a:cubicBezTo>
                    <a:pt x="45720" y="20320"/>
                    <a:pt x="45085" y="19685"/>
                    <a:pt x="44450" y="19685"/>
                  </a:cubicBezTo>
                  <a:cubicBezTo>
                    <a:pt x="43180" y="19685"/>
                    <a:pt x="42545" y="19050"/>
                    <a:pt x="41275" y="19050"/>
                  </a:cubicBezTo>
                  <a:cubicBezTo>
                    <a:pt x="40639" y="19050"/>
                    <a:pt x="40005" y="19050"/>
                    <a:pt x="39370" y="18415"/>
                  </a:cubicBezTo>
                  <a:cubicBezTo>
                    <a:pt x="38100" y="18415"/>
                    <a:pt x="37464" y="17780"/>
                    <a:pt x="36195" y="17780"/>
                  </a:cubicBezTo>
                  <a:cubicBezTo>
                    <a:pt x="35560" y="17780"/>
                    <a:pt x="34925" y="17780"/>
                    <a:pt x="34289" y="17780"/>
                  </a:cubicBezTo>
                  <a:cubicBezTo>
                    <a:pt x="33655" y="17780"/>
                    <a:pt x="32385" y="17780"/>
                    <a:pt x="31750" y="17780"/>
                  </a:cubicBezTo>
                  <a:cubicBezTo>
                    <a:pt x="31114" y="17780"/>
                    <a:pt x="30480" y="17780"/>
                    <a:pt x="29845" y="17780"/>
                  </a:cubicBezTo>
                  <a:cubicBezTo>
                    <a:pt x="29210" y="17780"/>
                    <a:pt x="27939" y="17780"/>
                    <a:pt x="27305" y="17780"/>
                  </a:cubicBezTo>
                  <a:cubicBezTo>
                    <a:pt x="26670" y="17780"/>
                    <a:pt x="26035" y="18415"/>
                    <a:pt x="25400" y="18415"/>
                  </a:cubicBezTo>
                  <a:cubicBezTo>
                    <a:pt x="24764" y="18415"/>
                    <a:pt x="24130" y="19050"/>
                    <a:pt x="22860" y="19050"/>
                  </a:cubicBezTo>
                  <a:cubicBezTo>
                    <a:pt x="22225" y="19050"/>
                    <a:pt x="21589" y="19685"/>
                    <a:pt x="20955" y="19685"/>
                  </a:cubicBezTo>
                  <a:cubicBezTo>
                    <a:pt x="20320" y="19685"/>
                    <a:pt x="19685" y="20320"/>
                    <a:pt x="19050" y="20955"/>
                  </a:cubicBezTo>
                  <a:cubicBezTo>
                    <a:pt x="9525" y="26670"/>
                    <a:pt x="3175" y="38735"/>
                    <a:pt x="3175" y="55880"/>
                  </a:cubicBezTo>
                  <a:cubicBezTo>
                    <a:pt x="3175" y="90170"/>
                    <a:pt x="27305" y="131445"/>
                    <a:pt x="57150" y="149225"/>
                  </a:cubicBezTo>
                  <a:lnTo>
                    <a:pt x="231775" y="250190"/>
                  </a:lnTo>
                  <a:cubicBezTo>
                    <a:pt x="244475" y="257175"/>
                    <a:pt x="255905" y="257810"/>
                    <a:pt x="263525" y="252095"/>
                  </a:cubicBezTo>
                  <a:cubicBezTo>
                    <a:pt x="264160" y="252095"/>
                    <a:pt x="264160" y="251460"/>
                    <a:pt x="264795" y="251460"/>
                  </a:cubicBezTo>
                  <a:cubicBezTo>
                    <a:pt x="265430" y="250825"/>
                    <a:pt x="265430" y="250190"/>
                    <a:pt x="266064" y="249555"/>
                  </a:cubicBezTo>
                  <a:close/>
                </a:path>
              </a:pathLst>
            </a:custGeom>
            <a:solidFill>
              <a:srgbClr val="00B0F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/>
            <p:cNvSpPr/>
            <p:nvPr>
              <p:custDataLst>
                <p:tags r:id="rId149"/>
              </p:custDataLst>
            </p:nvPr>
          </p:nvSpPr>
          <p:spPr>
            <a:xfrm>
              <a:off x="6754813" y="2256444"/>
              <a:ext cx="406400" cy="495300"/>
            </a:xfrm>
            <a:custGeom>
              <a:avLst/>
              <a:gdLst>
                <a:gd name="connsiteX0" fmla="*/ 352107 w 406400"/>
                <a:gd name="connsiteY0" fmla="*/ 309592 h 495300"/>
                <a:gd name="connsiteX1" fmla="*/ 253682 w 406400"/>
                <a:gd name="connsiteY1" fmla="*/ 160367 h 495300"/>
                <a:gd name="connsiteX2" fmla="*/ 239078 w 406400"/>
                <a:gd name="connsiteY2" fmla="*/ 153381 h 495300"/>
                <a:gd name="connsiteX3" fmla="*/ 129222 w 406400"/>
                <a:gd name="connsiteY3" fmla="*/ 23206 h 495300"/>
                <a:gd name="connsiteX4" fmla="*/ 33972 w 406400"/>
                <a:gd name="connsiteY4" fmla="*/ 13681 h 495300"/>
                <a:gd name="connsiteX5" fmla="*/ 4763 w 406400"/>
                <a:gd name="connsiteY5" fmla="*/ 30827 h 495300"/>
                <a:gd name="connsiteX6" fmla="*/ 5397 w 406400"/>
                <a:gd name="connsiteY6" fmla="*/ 30191 h 495300"/>
                <a:gd name="connsiteX7" fmla="*/ 14288 w 406400"/>
                <a:gd name="connsiteY7" fmla="*/ 26381 h 495300"/>
                <a:gd name="connsiteX8" fmla="*/ 15557 w 406400"/>
                <a:gd name="connsiteY8" fmla="*/ 25746 h 495300"/>
                <a:gd name="connsiteX9" fmla="*/ 23813 w 406400"/>
                <a:gd name="connsiteY9" fmla="*/ 23206 h 495300"/>
                <a:gd name="connsiteX10" fmla="*/ 26988 w 406400"/>
                <a:gd name="connsiteY10" fmla="*/ 22571 h 495300"/>
                <a:gd name="connsiteX11" fmla="*/ 33972 w 406400"/>
                <a:gd name="connsiteY11" fmla="*/ 21936 h 495300"/>
                <a:gd name="connsiteX12" fmla="*/ 37147 w 406400"/>
                <a:gd name="connsiteY12" fmla="*/ 21936 h 495300"/>
                <a:gd name="connsiteX13" fmla="*/ 45403 w 406400"/>
                <a:gd name="connsiteY13" fmla="*/ 21936 h 495300"/>
                <a:gd name="connsiteX14" fmla="*/ 47943 w 406400"/>
                <a:gd name="connsiteY14" fmla="*/ 21936 h 495300"/>
                <a:gd name="connsiteX15" fmla="*/ 59372 w 406400"/>
                <a:gd name="connsiteY15" fmla="*/ 23841 h 495300"/>
                <a:gd name="connsiteX16" fmla="*/ 62547 w 406400"/>
                <a:gd name="connsiteY16" fmla="*/ 24477 h 495300"/>
                <a:gd name="connsiteX17" fmla="*/ 71438 w 406400"/>
                <a:gd name="connsiteY17" fmla="*/ 27016 h 495300"/>
                <a:gd name="connsiteX18" fmla="*/ 75247 w 406400"/>
                <a:gd name="connsiteY18" fmla="*/ 28286 h 495300"/>
                <a:gd name="connsiteX19" fmla="*/ 84138 w 406400"/>
                <a:gd name="connsiteY19" fmla="*/ 31461 h 495300"/>
                <a:gd name="connsiteX20" fmla="*/ 87947 w 406400"/>
                <a:gd name="connsiteY20" fmla="*/ 33366 h 495300"/>
                <a:gd name="connsiteX21" fmla="*/ 100647 w 406400"/>
                <a:gd name="connsiteY21" fmla="*/ 39716 h 495300"/>
                <a:gd name="connsiteX22" fmla="*/ 210503 w 406400"/>
                <a:gd name="connsiteY22" fmla="*/ 169892 h 495300"/>
                <a:gd name="connsiteX23" fmla="*/ 225107 w 406400"/>
                <a:gd name="connsiteY23" fmla="*/ 176877 h 495300"/>
                <a:gd name="connsiteX24" fmla="*/ 323532 w 406400"/>
                <a:gd name="connsiteY24" fmla="*/ 326102 h 495300"/>
                <a:gd name="connsiteX25" fmla="*/ 374332 w 406400"/>
                <a:gd name="connsiteY25" fmla="*/ 441036 h 495300"/>
                <a:gd name="connsiteX26" fmla="*/ 373697 w 406400"/>
                <a:gd name="connsiteY26" fmla="*/ 449927 h 495300"/>
                <a:gd name="connsiteX27" fmla="*/ 373063 w 406400"/>
                <a:gd name="connsiteY27" fmla="*/ 452467 h 495300"/>
                <a:gd name="connsiteX28" fmla="*/ 372428 w 406400"/>
                <a:gd name="connsiteY28" fmla="*/ 458181 h 495300"/>
                <a:gd name="connsiteX29" fmla="*/ 371793 w 406400"/>
                <a:gd name="connsiteY29" fmla="*/ 461356 h 495300"/>
                <a:gd name="connsiteX30" fmla="*/ 370522 w 406400"/>
                <a:gd name="connsiteY30" fmla="*/ 465802 h 495300"/>
                <a:gd name="connsiteX31" fmla="*/ 369253 w 406400"/>
                <a:gd name="connsiteY31" fmla="*/ 468977 h 495300"/>
                <a:gd name="connsiteX32" fmla="*/ 367982 w 406400"/>
                <a:gd name="connsiteY32" fmla="*/ 472786 h 495300"/>
                <a:gd name="connsiteX33" fmla="*/ 366713 w 406400"/>
                <a:gd name="connsiteY33" fmla="*/ 475327 h 495300"/>
                <a:gd name="connsiteX34" fmla="*/ 364807 w 406400"/>
                <a:gd name="connsiteY34" fmla="*/ 478502 h 495300"/>
                <a:gd name="connsiteX35" fmla="*/ 362903 w 406400"/>
                <a:gd name="connsiteY35" fmla="*/ 481042 h 495300"/>
                <a:gd name="connsiteX36" fmla="*/ 360363 w 406400"/>
                <a:gd name="connsiteY36" fmla="*/ 484217 h 495300"/>
                <a:gd name="connsiteX37" fmla="*/ 358457 w 406400"/>
                <a:gd name="connsiteY37" fmla="*/ 486121 h 495300"/>
                <a:gd name="connsiteX38" fmla="*/ 355918 w 406400"/>
                <a:gd name="connsiteY38" fmla="*/ 488661 h 495300"/>
                <a:gd name="connsiteX39" fmla="*/ 353378 w 406400"/>
                <a:gd name="connsiteY39" fmla="*/ 490567 h 495300"/>
                <a:gd name="connsiteX40" fmla="*/ 350838 w 406400"/>
                <a:gd name="connsiteY40" fmla="*/ 492471 h 495300"/>
                <a:gd name="connsiteX41" fmla="*/ 380047 w 406400"/>
                <a:gd name="connsiteY41" fmla="*/ 475327 h 495300"/>
                <a:gd name="connsiteX42" fmla="*/ 403543 w 406400"/>
                <a:gd name="connsiteY42" fmla="*/ 423892 h 495300"/>
                <a:gd name="connsiteX43" fmla="*/ 352107 w 406400"/>
                <a:gd name="connsiteY43" fmla="*/ 30959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6400" h="495300">
                  <a:moveTo>
                    <a:pt x="352107" y="309592"/>
                  </a:moveTo>
                  <a:cubicBezTo>
                    <a:pt x="342582" y="251171"/>
                    <a:pt x="301943" y="188306"/>
                    <a:pt x="253682" y="160367"/>
                  </a:cubicBezTo>
                  <a:cubicBezTo>
                    <a:pt x="248603" y="157192"/>
                    <a:pt x="243522" y="155286"/>
                    <a:pt x="239078" y="153381"/>
                  </a:cubicBezTo>
                  <a:cubicBezTo>
                    <a:pt x="214947" y="99406"/>
                    <a:pt x="174943" y="49877"/>
                    <a:pt x="129222" y="23206"/>
                  </a:cubicBezTo>
                  <a:cubicBezTo>
                    <a:pt x="91757" y="1616"/>
                    <a:pt x="58103" y="-289"/>
                    <a:pt x="33972" y="13681"/>
                  </a:cubicBezTo>
                  <a:lnTo>
                    <a:pt x="4763" y="30827"/>
                  </a:lnTo>
                  <a:cubicBezTo>
                    <a:pt x="4763" y="30827"/>
                    <a:pt x="5397" y="30827"/>
                    <a:pt x="5397" y="30191"/>
                  </a:cubicBezTo>
                  <a:cubicBezTo>
                    <a:pt x="7938" y="28921"/>
                    <a:pt x="11113" y="27016"/>
                    <a:pt x="14288" y="26381"/>
                  </a:cubicBezTo>
                  <a:cubicBezTo>
                    <a:pt x="14922" y="26381"/>
                    <a:pt x="14922" y="26381"/>
                    <a:pt x="15557" y="25746"/>
                  </a:cubicBezTo>
                  <a:cubicBezTo>
                    <a:pt x="18097" y="25111"/>
                    <a:pt x="20638" y="23841"/>
                    <a:pt x="23813" y="23206"/>
                  </a:cubicBezTo>
                  <a:cubicBezTo>
                    <a:pt x="25082" y="23206"/>
                    <a:pt x="25718" y="22571"/>
                    <a:pt x="26988" y="22571"/>
                  </a:cubicBezTo>
                  <a:cubicBezTo>
                    <a:pt x="29528" y="21936"/>
                    <a:pt x="31432" y="21936"/>
                    <a:pt x="33972" y="21936"/>
                  </a:cubicBezTo>
                  <a:cubicBezTo>
                    <a:pt x="35243" y="21936"/>
                    <a:pt x="36513" y="21936"/>
                    <a:pt x="37147" y="21936"/>
                  </a:cubicBezTo>
                  <a:cubicBezTo>
                    <a:pt x="39688" y="21936"/>
                    <a:pt x="42863" y="21936"/>
                    <a:pt x="45403" y="21936"/>
                  </a:cubicBezTo>
                  <a:cubicBezTo>
                    <a:pt x="46038" y="21936"/>
                    <a:pt x="46672" y="21936"/>
                    <a:pt x="47943" y="21936"/>
                  </a:cubicBezTo>
                  <a:cubicBezTo>
                    <a:pt x="51753" y="22571"/>
                    <a:pt x="55563" y="22571"/>
                    <a:pt x="59372" y="23841"/>
                  </a:cubicBezTo>
                  <a:cubicBezTo>
                    <a:pt x="60643" y="23841"/>
                    <a:pt x="61278" y="24477"/>
                    <a:pt x="62547" y="24477"/>
                  </a:cubicBezTo>
                  <a:cubicBezTo>
                    <a:pt x="65722" y="25111"/>
                    <a:pt x="68263" y="25746"/>
                    <a:pt x="71438" y="27016"/>
                  </a:cubicBezTo>
                  <a:cubicBezTo>
                    <a:pt x="72707" y="27652"/>
                    <a:pt x="73978" y="27652"/>
                    <a:pt x="75247" y="28286"/>
                  </a:cubicBezTo>
                  <a:cubicBezTo>
                    <a:pt x="77788" y="29556"/>
                    <a:pt x="80963" y="30191"/>
                    <a:pt x="84138" y="31461"/>
                  </a:cubicBezTo>
                  <a:cubicBezTo>
                    <a:pt x="85407" y="32096"/>
                    <a:pt x="86678" y="32731"/>
                    <a:pt x="87947" y="33366"/>
                  </a:cubicBezTo>
                  <a:cubicBezTo>
                    <a:pt x="92393" y="35271"/>
                    <a:pt x="96203" y="37177"/>
                    <a:pt x="100647" y="39716"/>
                  </a:cubicBezTo>
                  <a:cubicBezTo>
                    <a:pt x="146368" y="65752"/>
                    <a:pt x="186372" y="115281"/>
                    <a:pt x="210503" y="169892"/>
                  </a:cubicBezTo>
                  <a:cubicBezTo>
                    <a:pt x="215582" y="171796"/>
                    <a:pt x="220028" y="174336"/>
                    <a:pt x="225107" y="176877"/>
                  </a:cubicBezTo>
                  <a:cubicBezTo>
                    <a:pt x="274003" y="204817"/>
                    <a:pt x="314007" y="267681"/>
                    <a:pt x="323532" y="326102"/>
                  </a:cubicBezTo>
                  <a:cubicBezTo>
                    <a:pt x="353378" y="356581"/>
                    <a:pt x="374332" y="402302"/>
                    <a:pt x="374332" y="441036"/>
                  </a:cubicBezTo>
                  <a:cubicBezTo>
                    <a:pt x="374332" y="444211"/>
                    <a:pt x="374332" y="447386"/>
                    <a:pt x="373697" y="449927"/>
                  </a:cubicBezTo>
                  <a:cubicBezTo>
                    <a:pt x="373697" y="450561"/>
                    <a:pt x="373697" y="451831"/>
                    <a:pt x="373063" y="452467"/>
                  </a:cubicBezTo>
                  <a:cubicBezTo>
                    <a:pt x="373063" y="454371"/>
                    <a:pt x="372428" y="456277"/>
                    <a:pt x="372428" y="458181"/>
                  </a:cubicBezTo>
                  <a:cubicBezTo>
                    <a:pt x="372428" y="459452"/>
                    <a:pt x="371793" y="460086"/>
                    <a:pt x="371793" y="461356"/>
                  </a:cubicBezTo>
                  <a:cubicBezTo>
                    <a:pt x="371157" y="463261"/>
                    <a:pt x="371157" y="464531"/>
                    <a:pt x="370522" y="465802"/>
                  </a:cubicBezTo>
                  <a:cubicBezTo>
                    <a:pt x="369888" y="467071"/>
                    <a:pt x="369888" y="467706"/>
                    <a:pt x="369253" y="468977"/>
                  </a:cubicBezTo>
                  <a:cubicBezTo>
                    <a:pt x="368618" y="470246"/>
                    <a:pt x="367982" y="471517"/>
                    <a:pt x="367982" y="472786"/>
                  </a:cubicBezTo>
                  <a:cubicBezTo>
                    <a:pt x="367347" y="473421"/>
                    <a:pt x="366713" y="474692"/>
                    <a:pt x="366713" y="475327"/>
                  </a:cubicBezTo>
                  <a:cubicBezTo>
                    <a:pt x="366078" y="476596"/>
                    <a:pt x="365443" y="477867"/>
                    <a:pt x="364807" y="478502"/>
                  </a:cubicBezTo>
                  <a:cubicBezTo>
                    <a:pt x="364172" y="479136"/>
                    <a:pt x="363538" y="479771"/>
                    <a:pt x="362903" y="481042"/>
                  </a:cubicBezTo>
                  <a:cubicBezTo>
                    <a:pt x="362268" y="482311"/>
                    <a:pt x="361632" y="482946"/>
                    <a:pt x="360363" y="484217"/>
                  </a:cubicBezTo>
                  <a:cubicBezTo>
                    <a:pt x="359728" y="484852"/>
                    <a:pt x="359093" y="485486"/>
                    <a:pt x="358457" y="486121"/>
                  </a:cubicBezTo>
                  <a:cubicBezTo>
                    <a:pt x="357822" y="486756"/>
                    <a:pt x="356553" y="488027"/>
                    <a:pt x="355918" y="488661"/>
                  </a:cubicBezTo>
                  <a:cubicBezTo>
                    <a:pt x="355282" y="489296"/>
                    <a:pt x="354647" y="489931"/>
                    <a:pt x="353378" y="490567"/>
                  </a:cubicBezTo>
                  <a:cubicBezTo>
                    <a:pt x="352743" y="491202"/>
                    <a:pt x="351472" y="491836"/>
                    <a:pt x="350838" y="492471"/>
                  </a:cubicBezTo>
                  <a:lnTo>
                    <a:pt x="380047" y="475327"/>
                  </a:lnTo>
                  <a:cubicBezTo>
                    <a:pt x="394653" y="467071"/>
                    <a:pt x="403543" y="449292"/>
                    <a:pt x="403543" y="423892"/>
                  </a:cubicBezTo>
                  <a:cubicBezTo>
                    <a:pt x="402907" y="385792"/>
                    <a:pt x="381953" y="340706"/>
                    <a:pt x="352107" y="309592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/>
            <p:cNvSpPr/>
            <p:nvPr>
              <p:custDataLst>
                <p:tags r:id="rId150"/>
              </p:custDataLst>
            </p:nvPr>
          </p:nvSpPr>
          <p:spPr>
            <a:xfrm>
              <a:off x="6613843" y="2274888"/>
              <a:ext cx="514350" cy="482600"/>
            </a:xfrm>
            <a:custGeom>
              <a:avLst/>
              <a:gdLst>
                <a:gd name="connsiteX0" fmla="*/ 498792 w 514350"/>
                <a:gd name="connsiteY0" fmla="*/ 468948 h 482600"/>
                <a:gd name="connsiteX1" fmla="*/ 500697 w 514350"/>
                <a:gd name="connsiteY1" fmla="*/ 467042 h 482600"/>
                <a:gd name="connsiteX2" fmla="*/ 503238 w 514350"/>
                <a:gd name="connsiteY2" fmla="*/ 463867 h 482600"/>
                <a:gd name="connsiteX3" fmla="*/ 505142 w 514350"/>
                <a:gd name="connsiteY3" fmla="*/ 461327 h 482600"/>
                <a:gd name="connsiteX4" fmla="*/ 507047 w 514350"/>
                <a:gd name="connsiteY4" fmla="*/ 458152 h 482600"/>
                <a:gd name="connsiteX5" fmla="*/ 508317 w 514350"/>
                <a:gd name="connsiteY5" fmla="*/ 455613 h 482600"/>
                <a:gd name="connsiteX6" fmla="*/ 509588 w 514350"/>
                <a:gd name="connsiteY6" fmla="*/ 451802 h 482600"/>
                <a:gd name="connsiteX7" fmla="*/ 510857 w 514350"/>
                <a:gd name="connsiteY7" fmla="*/ 448627 h 482600"/>
                <a:gd name="connsiteX8" fmla="*/ 512127 w 514350"/>
                <a:gd name="connsiteY8" fmla="*/ 444183 h 482600"/>
                <a:gd name="connsiteX9" fmla="*/ 512763 w 514350"/>
                <a:gd name="connsiteY9" fmla="*/ 441008 h 482600"/>
                <a:gd name="connsiteX10" fmla="*/ 513397 w 514350"/>
                <a:gd name="connsiteY10" fmla="*/ 435292 h 482600"/>
                <a:gd name="connsiteX11" fmla="*/ 514032 w 514350"/>
                <a:gd name="connsiteY11" fmla="*/ 432752 h 482600"/>
                <a:gd name="connsiteX12" fmla="*/ 514667 w 514350"/>
                <a:gd name="connsiteY12" fmla="*/ 423863 h 482600"/>
                <a:gd name="connsiteX13" fmla="*/ 463867 w 514350"/>
                <a:gd name="connsiteY13" fmla="*/ 308927 h 482600"/>
                <a:gd name="connsiteX14" fmla="*/ 365442 w 514350"/>
                <a:gd name="connsiteY14" fmla="*/ 159702 h 482600"/>
                <a:gd name="connsiteX15" fmla="*/ 350838 w 514350"/>
                <a:gd name="connsiteY15" fmla="*/ 152717 h 482600"/>
                <a:gd name="connsiteX16" fmla="*/ 240982 w 514350"/>
                <a:gd name="connsiteY16" fmla="*/ 22542 h 482600"/>
                <a:gd name="connsiteX17" fmla="*/ 228282 w 514350"/>
                <a:gd name="connsiteY17" fmla="*/ 16192 h 482600"/>
                <a:gd name="connsiteX18" fmla="*/ 224472 w 514350"/>
                <a:gd name="connsiteY18" fmla="*/ 14288 h 482600"/>
                <a:gd name="connsiteX19" fmla="*/ 215582 w 514350"/>
                <a:gd name="connsiteY19" fmla="*/ 11113 h 482600"/>
                <a:gd name="connsiteX20" fmla="*/ 211772 w 514350"/>
                <a:gd name="connsiteY20" fmla="*/ 9842 h 482600"/>
                <a:gd name="connsiteX21" fmla="*/ 202882 w 514350"/>
                <a:gd name="connsiteY21" fmla="*/ 7302 h 482600"/>
                <a:gd name="connsiteX22" fmla="*/ 199707 w 514350"/>
                <a:gd name="connsiteY22" fmla="*/ 6667 h 482600"/>
                <a:gd name="connsiteX23" fmla="*/ 188277 w 514350"/>
                <a:gd name="connsiteY23" fmla="*/ 4763 h 482600"/>
                <a:gd name="connsiteX24" fmla="*/ 185738 w 514350"/>
                <a:gd name="connsiteY24" fmla="*/ 4763 h 482600"/>
                <a:gd name="connsiteX25" fmla="*/ 177482 w 514350"/>
                <a:gd name="connsiteY25" fmla="*/ 4763 h 482600"/>
                <a:gd name="connsiteX26" fmla="*/ 174307 w 514350"/>
                <a:gd name="connsiteY26" fmla="*/ 4763 h 482600"/>
                <a:gd name="connsiteX27" fmla="*/ 167322 w 514350"/>
                <a:gd name="connsiteY27" fmla="*/ 5398 h 482600"/>
                <a:gd name="connsiteX28" fmla="*/ 164147 w 514350"/>
                <a:gd name="connsiteY28" fmla="*/ 6033 h 482600"/>
                <a:gd name="connsiteX29" fmla="*/ 155892 w 514350"/>
                <a:gd name="connsiteY29" fmla="*/ 8573 h 482600"/>
                <a:gd name="connsiteX30" fmla="*/ 154622 w 514350"/>
                <a:gd name="connsiteY30" fmla="*/ 9208 h 482600"/>
                <a:gd name="connsiteX31" fmla="*/ 145732 w 514350"/>
                <a:gd name="connsiteY31" fmla="*/ 13017 h 482600"/>
                <a:gd name="connsiteX32" fmla="*/ 128588 w 514350"/>
                <a:gd name="connsiteY32" fmla="*/ 26988 h 482600"/>
                <a:gd name="connsiteX33" fmla="*/ 113982 w 514350"/>
                <a:gd name="connsiteY33" fmla="*/ 52388 h 482600"/>
                <a:gd name="connsiteX34" fmla="*/ 106363 w 514350"/>
                <a:gd name="connsiteY34" fmla="*/ 47308 h 482600"/>
                <a:gd name="connsiteX35" fmla="*/ 96202 w 514350"/>
                <a:gd name="connsiteY35" fmla="*/ 42227 h 482600"/>
                <a:gd name="connsiteX36" fmla="*/ 92392 w 514350"/>
                <a:gd name="connsiteY36" fmla="*/ 40958 h 482600"/>
                <a:gd name="connsiteX37" fmla="*/ 86042 w 514350"/>
                <a:gd name="connsiteY37" fmla="*/ 38417 h 482600"/>
                <a:gd name="connsiteX38" fmla="*/ 82232 w 514350"/>
                <a:gd name="connsiteY38" fmla="*/ 37148 h 482600"/>
                <a:gd name="connsiteX39" fmla="*/ 76517 w 514350"/>
                <a:gd name="connsiteY39" fmla="*/ 35242 h 482600"/>
                <a:gd name="connsiteX40" fmla="*/ 72707 w 514350"/>
                <a:gd name="connsiteY40" fmla="*/ 34608 h 482600"/>
                <a:gd name="connsiteX41" fmla="*/ 66992 w 514350"/>
                <a:gd name="connsiteY41" fmla="*/ 33973 h 482600"/>
                <a:gd name="connsiteX42" fmla="*/ 63182 w 514350"/>
                <a:gd name="connsiteY42" fmla="*/ 33973 h 482600"/>
                <a:gd name="connsiteX43" fmla="*/ 58102 w 514350"/>
                <a:gd name="connsiteY43" fmla="*/ 33973 h 482600"/>
                <a:gd name="connsiteX44" fmla="*/ 54292 w 514350"/>
                <a:gd name="connsiteY44" fmla="*/ 34608 h 482600"/>
                <a:gd name="connsiteX45" fmla="*/ 49847 w 514350"/>
                <a:gd name="connsiteY45" fmla="*/ 35242 h 482600"/>
                <a:gd name="connsiteX46" fmla="*/ 46038 w 514350"/>
                <a:gd name="connsiteY46" fmla="*/ 36513 h 482600"/>
                <a:gd name="connsiteX47" fmla="*/ 41592 w 514350"/>
                <a:gd name="connsiteY47" fmla="*/ 37783 h 482600"/>
                <a:gd name="connsiteX48" fmla="*/ 38417 w 514350"/>
                <a:gd name="connsiteY48" fmla="*/ 39052 h 482600"/>
                <a:gd name="connsiteX49" fmla="*/ 34607 w 514350"/>
                <a:gd name="connsiteY49" fmla="*/ 40958 h 482600"/>
                <a:gd name="connsiteX50" fmla="*/ 4763 w 514350"/>
                <a:gd name="connsiteY50" fmla="*/ 105727 h 482600"/>
                <a:gd name="connsiteX51" fmla="*/ 105727 w 514350"/>
                <a:gd name="connsiteY51" fmla="*/ 280352 h 482600"/>
                <a:gd name="connsiteX52" fmla="*/ 434657 w 514350"/>
                <a:gd name="connsiteY52" fmla="*/ 470217 h 482600"/>
                <a:gd name="connsiteX53" fmla="*/ 494347 w 514350"/>
                <a:gd name="connsiteY53" fmla="*/ 474027 h 482600"/>
                <a:gd name="connsiteX54" fmla="*/ 496888 w 514350"/>
                <a:gd name="connsiteY54" fmla="*/ 472123 h 482600"/>
                <a:gd name="connsiteX55" fmla="*/ 498792 w 514350"/>
                <a:gd name="connsiteY55" fmla="*/ 468948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14350" h="482600">
                  <a:moveTo>
                    <a:pt x="498792" y="468948"/>
                  </a:moveTo>
                  <a:cubicBezTo>
                    <a:pt x="499427" y="468313"/>
                    <a:pt x="500063" y="467677"/>
                    <a:pt x="500697" y="467042"/>
                  </a:cubicBezTo>
                  <a:cubicBezTo>
                    <a:pt x="501332" y="466408"/>
                    <a:pt x="501967" y="465138"/>
                    <a:pt x="503238" y="463867"/>
                  </a:cubicBezTo>
                  <a:cubicBezTo>
                    <a:pt x="503872" y="463233"/>
                    <a:pt x="504507" y="462598"/>
                    <a:pt x="505142" y="461327"/>
                  </a:cubicBezTo>
                  <a:cubicBezTo>
                    <a:pt x="505777" y="460058"/>
                    <a:pt x="506413" y="458788"/>
                    <a:pt x="507047" y="458152"/>
                  </a:cubicBezTo>
                  <a:cubicBezTo>
                    <a:pt x="507682" y="457517"/>
                    <a:pt x="508317" y="456248"/>
                    <a:pt x="508317" y="455613"/>
                  </a:cubicBezTo>
                  <a:cubicBezTo>
                    <a:pt x="508952" y="454342"/>
                    <a:pt x="509588" y="453073"/>
                    <a:pt x="509588" y="451802"/>
                  </a:cubicBezTo>
                  <a:cubicBezTo>
                    <a:pt x="510222" y="450533"/>
                    <a:pt x="510222" y="449898"/>
                    <a:pt x="510857" y="448627"/>
                  </a:cubicBezTo>
                  <a:cubicBezTo>
                    <a:pt x="511492" y="447358"/>
                    <a:pt x="511492" y="445452"/>
                    <a:pt x="512127" y="444183"/>
                  </a:cubicBezTo>
                  <a:cubicBezTo>
                    <a:pt x="512127" y="442913"/>
                    <a:pt x="512763" y="442277"/>
                    <a:pt x="512763" y="441008"/>
                  </a:cubicBezTo>
                  <a:cubicBezTo>
                    <a:pt x="513397" y="439102"/>
                    <a:pt x="513397" y="437198"/>
                    <a:pt x="513397" y="435292"/>
                  </a:cubicBezTo>
                  <a:cubicBezTo>
                    <a:pt x="513397" y="434658"/>
                    <a:pt x="513397" y="433388"/>
                    <a:pt x="514032" y="432752"/>
                  </a:cubicBezTo>
                  <a:cubicBezTo>
                    <a:pt x="514032" y="429577"/>
                    <a:pt x="514667" y="427038"/>
                    <a:pt x="514667" y="423863"/>
                  </a:cubicBezTo>
                  <a:cubicBezTo>
                    <a:pt x="514667" y="385127"/>
                    <a:pt x="493713" y="339408"/>
                    <a:pt x="463867" y="308927"/>
                  </a:cubicBezTo>
                  <a:cubicBezTo>
                    <a:pt x="454342" y="250508"/>
                    <a:pt x="413702" y="187642"/>
                    <a:pt x="365442" y="159702"/>
                  </a:cubicBezTo>
                  <a:cubicBezTo>
                    <a:pt x="360363" y="156527"/>
                    <a:pt x="355282" y="154623"/>
                    <a:pt x="350838" y="152717"/>
                  </a:cubicBezTo>
                  <a:cubicBezTo>
                    <a:pt x="326707" y="98742"/>
                    <a:pt x="286702" y="49213"/>
                    <a:pt x="240982" y="22542"/>
                  </a:cubicBezTo>
                  <a:cubicBezTo>
                    <a:pt x="236538" y="20002"/>
                    <a:pt x="232727" y="18098"/>
                    <a:pt x="228282" y="16192"/>
                  </a:cubicBezTo>
                  <a:cubicBezTo>
                    <a:pt x="227013" y="15558"/>
                    <a:pt x="225742" y="14923"/>
                    <a:pt x="224472" y="14288"/>
                  </a:cubicBezTo>
                  <a:cubicBezTo>
                    <a:pt x="221297" y="13017"/>
                    <a:pt x="218757" y="11748"/>
                    <a:pt x="215582" y="11113"/>
                  </a:cubicBezTo>
                  <a:cubicBezTo>
                    <a:pt x="214313" y="10477"/>
                    <a:pt x="213042" y="9842"/>
                    <a:pt x="211772" y="9842"/>
                  </a:cubicBezTo>
                  <a:cubicBezTo>
                    <a:pt x="208597" y="8573"/>
                    <a:pt x="206057" y="7938"/>
                    <a:pt x="202882" y="7302"/>
                  </a:cubicBezTo>
                  <a:cubicBezTo>
                    <a:pt x="201613" y="7302"/>
                    <a:pt x="200977" y="6667"/>
                    <a:pt x="199707" y="6667"/>
                  </a:cubicBezTo>
                  <a:cubicBezTo>
                    <a:pt x="195897" y="6033"/>
                    <a:pt x="192088" y="5398"/>
                    <a:pt x="188277" y="4763"/>
                  </a:cubicBezTo>
                  <a:cubicBezTo>
                    <a:pt x="187642" y="4763"/>
                    <a:pt x="187007" y="4763"/>
                    <a:pt x="185738" y="4763"/>
                  </a:cubicBezTo>
                  <a:cubicBezTo>
                    <a:pt x="182563" y="4763"/>
                    <a:pt x="180022" y="4763"/>
                    <a:pt x="177482" y="4763"/>
                  </a:cubicBezTo>
                  <a:cubicBezTo>
                    <a:pt x="176213" y="4763"/>
                    <a:pt x="174942" y="4763"/>
                    <a:pt x="174307" y="4763"/>
                  </a:cubicBezTo>
                  <a:cubicBezTo>
                    <a:pt x="171767" y="4763"/>
                    <a:pt x="169227" y="5398"/>
                    <a:pt x="167322" y="5398"/>
                  </a:cubicBezTo>
                  <a:cubicBezTo>
                    <a:pt x="166052" y="5398"/>
                    <a:pt x="165417" y="6033"/>
                    <a:pt x="164147" y="6033"/>
                  </a:cubicBezTo>
                  <a:cubicBezTo>
                    <a:pt x="161607" y="6667"/>
                    <a:pt x="158432" y="7302"/>
                    <a:pt x="155892" y="8573"/>
                  </a:cubicBezTo>
                  <a:cubicBezTo>
                    <a:pt x="155257" y="8573"/>
                    <a:pt x="155257" y="8573"/>
                    <a:pt x="154622" y="9208"/>
                  </a:cubicBezTo>
                  <a:cubicBezTo>
                    <a:pt x="151447" y="10477"/>
                    <a:pt x="148907" y="11748"/>
                    <a:pt x="145732" y="13017"/>
                  </a:cubicBezTo>
                  <a:cubicBezTo>
                    <a:pt x="139382" y="16827"/>
                    <a:pt x="133667" y="21273"/>
                    <a:pt x="128588" y="26988"/>
                  </a:cubicBezTo>
                  <a:cubicBezTo>
                    <a:pt x="122238" y="33973"/>
                    <a:pt x="117157" y="42227"/>
                    <a:pt x="113982" y="52388"/>
                  </a:cubicBezTo>
                  <a:cubicBezTo>
                    <a:pt x="111442" y="50483"/>
                    <a:pt x="108902" y="49213"/>
                    <a:pt x="106363" y="47308"/>
                  </a:cubicBezTo>
                  <a:cubicBezTo>
                    <a:pt x="102552" y="45402"/>
                    <a:pt x="99377" y="43498"/>
                    <a:pt x="96202" y="42227"/>
                  </a:cubicBezTo>
                  <a:cubicBezTo>
                    <a:pt x="94932" y="41592"/>
                    <a:pt x="93663" y="41592"/>
                    <a:pt x="92392" y="40958"/>
                  </a:cubicBezTo>
                  <a:cubicBezTo>
                    <a:pt x="90488" y="40323"/>
                    <a:pt x="87947" y="39052"/>
                    <a:pt x="86042" y="38417"/>
                  </a:cubicBezTo>
                  <a:cubicBezTo>
                    <a:pt x="84772" y="37783"/>
                    <a:pt x="83502" y="37783"/>
                    <a:pt x="82232" y="37148"/>
                  </a:cubicBezTo>
                  <a:cubicBezTo>
                    <a:pt x="80327" y="36513"/>
                    <a:pt x="78422" y="35877"/>
                    <a:pt x="76517" y="35242"/>
                  </a:cubicBezTo>
                  <a:cubicBezTo>
                    <a:pt x="75247" y="35242"/>
                    <a:pt x="73977" y="34608"/>
                    <a:pt x="72707" y="34608"/>
                  </a:cubicBezTo>
                  <a:cubicBezTo>
                    <a:pt x="70802" y="34608"/>
                    <a:pt x="68897" y="33973"/>
                    <a:pt x="66992" y="33973"/>
                  </a:cubicBezTo>
                  <a:cubicBezTo>
                    <a:pt x="65722" y="33973"/>
                    <a:pt x="64452" y="33973"/>
                    <a:pt x="63182" y="33973"/>
                  </a:cubicBezTo>
                  <a:cubicBezTo>
                    <a:pt x="61277" y="33973"/>
                    <a:pt x="60007" y="33973"/>
                    <a:pt x="58102" y="33973"/>
                  </a:cubicBezTo>
                  <a:cubicBezTo>
                    <a:pt x="56832" y="33973"/>
                    <a:pt x="55563" y="33973"/>
                    <a:pt x="54292" y="34608"/>
                  </a:cubicBezTo>
                  <a:cubicBezTo>
                    <a:pt x="53022" y="34608"/>
                    <a:pt x="51117" y="34608"/>
                    <a:pt x="49847" y="35242"/>
                  </a:cubicBezTo>
                  <a:cubicBezTo>
                    <a:pt x="48577" y="35242"/>
                    <a:pt x="47307" y="35877"/>
                    <a:pt x="46038" y="36513"/>
                  </a:cubicBezTo>
                  <a:cubicBezTo>
                    <a:pt x="44767" y="37148"/>
                    <a:pt x="43497" y="37148"/>
                    <a:pt x="41592" y="37783"/>
                  </a:cubicBezTo>
                  <a:cubicBezTo>
                    <a:pt x="40322" y="38417"/>
                    <a:pt x="39052" y="39052"/>
                    <a:pt x="38417" y="39052"/>
                  </a:cubicBezTo>
                  <a:cubicBezTo>
                    <a:pt x="37147" y="39688"/>
                    <a:pt x="35877" y="40323"/>
                    <a:pt x="34607" y="40958"/>
                  </a:cubicBezTo>
                  <a:cubicBezTo>
                    <a:pt x="16192" y="51752"/>
                    <a:pt x="4763" y="73977"/>
                    <a:pt x="4763" y="105727"/>
                  </a:cubicBezTo>
                  <a:cubicBezTo>
                    <a:pt x="4763" y="169863"/>
                    <a:pt x="49847" y="247967"/>
                    <a:pt x="105727" y="280352"/>
                  </a:cubicBezTo>
                  <a:lnTo>
                    <a:pt x="434657" y="470217"/>
                  </a:lnTo>
                  <a:cubicBezTo>
                    <a:pt x="458152" y="484188"/>
                    <a:pt x="479742" y="484188"/>
                    <a:pt x="494347" y="474027"/>
                  </a:cubicBezTo>
                  <a:cubicBezTo>
                    <a:pt x="494982" y="473392"/>
                    <a:pt x="496252" y="472758"/>
                    <a:pt x="496888" y="472123"/>
                  </a:cubicBezTo>
                  <a:cubicBezTo>
                    <a:pt x="496888" y="470852"/>
                    <a:pt x="497522" y="469583"/>
                    <a:pt x="498792" y="468948"/>
                  </a:cubicBezTo>
                  <a:close/>
                </a:path>
              </a:pathLst>
            </a:custGeom>
            <a:solidFill>
              <a:srgbClr val="69D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/>
            <p:cNvSpPr/>
            <p:nvPr>
              <p:custDataLst>
                <p:tags r:id="rId151"/>
              </p:custDataLst>
            </p:nvPr>
          </p:nvSpPr>
          <p:spPr>
            <a:xfrm>
              <a:off x="7546975" y="4703445"/>
              <a:ext cx="1714500" cy="1174750"/>
            </a:xfrm>
            <a:custGeom>
              <a:avLst/>
              <a:gdLst>
                <a:gd name="connsiteX0" fmla="*/ 3175 w 1714500"/>
                <a:gd name="connsiteY0" fmla="*/ 3175 h 1174750"/>
                <a:gd name="connsiteX1" fmla="*/ 3175 w 1714500"/>
                <a:gd name="connsiteY1" fmla="*/ 121920 h 1174750"/>
                <a:gd name="connsiteX2" fmla="*/ 1715770 w 1714500"/>
                <a:gd name="connsiteY2" fmla="*/ 1173480 h 1174750"/>
                <a:gd name="connsiteX3" fmla="*/ 1715770 w 1714500"/>
                <a:gd name="connsiteY3" fmla="*/ 1071880 h 11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174750">
                  <a:moveTo>
                    <a:pt x="3175" y="3175"/>
                  </a:moveTo>
                  <a:lnTo>
                    <a:pt x="3175" y="121920"/>
                  </a:lnTo>
                  <a:lnTo>
                    <a:pt x="1715770" y="1173480"/>
                  </a:lnTo>
                  <a:lnTo>
                    <a:pt x="1715770" y="107188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/>
            <p:cNvSpPr/>
            <p:nvPr>
              <p:custDataLst>
                <p:tags r:id="rId152"/>
              </p:custDataLst>
            </p:nvPr>
          </p:nvSpPr>
          <p:spPr>
            <a:xfrm>
              <a:off x="9259570" y="5055870"/>
              <a:ext cx="1168400" cy="819150"/>
            </a:xfrm>
            <a:custGeom>
              <a:avLst/>
              <a:gdLst>
                <a:gd name="connsiteX0" fmla="*/ 3175 w 1168400"/>
                <a:gd name="connsiteY0" fmla="*/ 821055 h 819150"/>
                <a:gd name="connsiteX1" fmla="*/ 1162686 w 1168400"/>
                <a:gd name="connsiteY1" fmla="*/ 104775 h 819150"/>
                <a:gd name="connsiteX2" fmla="*/ 1169036 w 1168400"/>
                <a:gd name="connsiteY2" fmla="*/ 3175 h 819150"/>
                <a:gd name="connsiteX3" fmla="*/ 3175 w 1168400"/>
                <a:gd name="connsiteY3" fmla="*/ 71945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19150">
                  <a:moveTo>
                    <a:pt x="3175" y="821055"/>
                  </a:moveTo>
                  <a:lnTo>
                    <a:pt x="1162686" y="104775"/>
                  </a:lnTo>
                  <a:lnTo>
                    <a:pt x="1169036" y="3175"/>
                  </a:lnTo>
                  <a:lnTo>
                    <a:pt x="3175" y="71945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>
              <p:custDataLst>
                <p:tags r:id="rId153"/>
              </p:custDataLst>
            </p:nvPr>
          </p:nvSpPr>
          <p:spPr>
            <a:xfrm>
              <a:off x="6662896" y="4667409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>
              <p:custDataLst>
                <p:tags r:id="rId154"/>
              </p:custDataLst>
            </p:nvPr>
          </p:nvSpPr>
          <p:spPr>
            <a:xfrm>
              <a:off x="6720840" y="4116705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/>
            <p:cNvSpPr/>
            <p:nvPr>
              <p:custDataLst>
                <p:tags r:id="rId155"/>
              </p:custDataLst>
            </p:nvPr>
          </p:nvSpPr>
          <p:spPr>
            <a:xfrm>
              <a:off x="6724650" y="415417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/>
            <p:cNvSpPr/>
            <p:nvPr>
              <p:custDataLst>
                <p:tags r:id="rId156"/>
              </p:custDataLst>
            </p:nvPr>
          </p:nvSpPr>
          <p:spPr>
            <a:xfrm>
              <a:off x="7008336" y="5012214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/>
            <p:cNvSpPr/>
            <p:nvPr>
              <p:custDataLst>
                <p:tags r:id="rId157"/>
              </p:custDataLst>
            </p:nvPr>
          </p:nvSpPr>
          <p:spPr>
            <a:xfrm>
              <a:off x="7066280" y="4462145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/>
            <p:cNvSpPr/>
            <p:nvPr>
              <p:custDataLst>
                <p:tags r:id="rId158"/>
              </p:custDataLst>
            </p:nvPr>
          </p:nvSpPr>
          <p:spPr>
            <a:xfrm>
              <a:off x="7070090" y="449961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/>
            <p:cNvSpPr/>
            <p:nvPr>
              <p:custDataLst>
                <p:tags r:id="rId159"/>
              </p:custDataLst>
            </p:nvPr>
          </p:nvSpPr>
          <p:spPr>
            <a:xfrm>
              <a:off x="7389971" y="5394484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>
              <p:custDataLst>
                <p:tags r:id="rId160"/>
              </p:custDataLst>
            </p:nvPr>
          </p:nvSpPr>
          <p:spPr>
            <a:xfrm>
              <a:off x="7447915" y="4843780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/>
            <p:cNvSpPr/>
            <p:nvPr>
              <p:custDataLst>
                <p:tags r:id="rId161"/>
              </p:custDataLst>
            </p:nvPr>
          </p:nvSpPr>
          <p:spPr>
            <a:xfrm>
              <a:off x="7451725" y="488124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/>
            <p:cNvSpPr/>
            <p:nvPr>
              <p:custDataLst>
                <p:tags r:id="rId162"/>
              </p:custDataLst>
            </p:nvPr>
          </p:nvSpPr>
          <p:spPr>
            <a:xfrm>
              <a:off x="7746206" y="5750084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/>
            <p:cNvSpPr/>
            <p:nvPr>
              <p:custDataLst>
                <p:tags r:id="rId163"/>
              </p:custDataLst>
            </p:nvPr>
          </p:nvSpPr>
          <p:spPr>
            <a:xfrm>
              <a:off x="7804150" y="5200015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/>
            <p:cNvSpPr/>
            <p:nvPr>
              <p:custDataLst>
                <p:tags r:id="rId164"/>
              </p:custDataLst>
            </p:nvPr>
          </p:nvSpPr>
          <p:spPr>
            <a:xfrm>
              <a:off x="7807960" y="523748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/>
            <p:cNvSpPr/>
            <p:nvPr>
              <p:custDataLst>
                <p:tags r:id="rId165"/>
              </p:custDataLst>
            </p:nvPr>
          </p:nvSpPr>
          <p:spPr>
            <a:xfrm>
              <a:off x="8143081" y="6147594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/>
            <p:cNvSpPr/>
            <p:nvPr>
              <p:custDataLst>
                <p:tags r:id="rId166"/>
              </p:custDataLst>
            </p:nvPr>
          </p:nvSpPr>
          <p:spPr>
            <a:xfrm>
              <a:off x="8201025" y="5596890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810"/>
                    <a:pt x="213994" y="621030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/>
            <p:cNvSpPr/>
            <p:nvPr>
              <p:custDataLst>
                <p:tags r:id="rId167"/>
              </p:custDataLst>
            </p:nvPr>
          </p:nvSpPr>
          <p:spPr>
            <a:xfrm>
              <a:off x="8204835" y="563435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/>
            <p:cNvSpPr/>
            <p:nvPr>
              <p:custDataLst>
                <p:tags r:id="rId168"/>
              </p:custDataLst>
            </p:nvPr>
          </p:nvSpPr>
          <p:spPr>
            <a:xfrm>
              <a:off x="8641080" y="6441123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/>
            <p:cNvSpPr/>
            <p:nvPr>
              <p:custDataLst>
                <p:tags r:id="rId169"/>
              </p:custDataLst>
            </p:nvPr>
          </p:nvSpPr>
          <p:spPr>
            <a:xfrm>
              <a:off x="8698230" y="5895340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/>
            <p:cNvSpPr/>
            <p:nvPr>
              <p:custDataLst>
                <p:tags r:id="rId170"/>
              </p:custDataLst>
            </p:nvPr>
          </p:nvSpPr>
          <p:spPr>
            <a:xfrm>
              <a:off x="8702040" y="593280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7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7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任意多边形: 形状 165"/>
          <p:cNvSpPr/>
          <p:nvPr>
            <p:custDataLst>
              <p:tags r:id="rId2"/>
            </p:custDataLst>
          </p:nvPr>
        </p:nvSpPr>
        <p:spPr>
          <a:xfrm>
            <a:off x="489474" y="689956"/>
            <a:ext cx="11213052" cy="5447319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74" name="组合 373"/>
          <p:cNvGrpSpPr/>
          <p:nvPr>
            <p:custDataLst>
              <p:tags r:id="rId3"/>
            </p:custDataLst>
          </p:nvPr>
        </p:nvGrpSpPr>
        <p:grpSpPr>
          <a:xfrm>
            <a:off x="344467" y="378891"/>
            <a:ext cx="5506402" cy="5576112"/>
            <a:chOff x="344467" y="378891"/>
            <a:chExt cx="5506402" cy="5576112"/>
          </a:xfrm>
        </p:grpSpPr>
        <p:grpSp>
          <p:nvGrpSpPr>
            <p:cNvPr id="3" name="组合 2"/>
            <p:cNvGrpSpPr/>
            <p:nvPr/>
          </p:nvGrpSpPr>
          <p:grpSpPr>
            <a:xfrm>
              <a:off x="344467" y="378891"/>
              <a:ext cx="5506402" cy="5211649"/>
              <a:chOff x="344467" y="378891"/>
              <a:chExt cx="5506402" cy="5211649"/>
            </a:xfrm>
          </p:grpSpPr>
          <p:sp>
            <p:nvSpPr>
              <p:cNvPr id="192" name="任意多边形: 形状 191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344467" y="3044190"/>
                <a:ext cx="4641850" cy="2546350"/>
              </a:xfrm>
              <a:custGeom>
                <a:avLst/>
                <a:gdLst>
                  <a:gd name="connsiteX0" fmla="*/ 3175 w 4641850"/>
                  <a:gd name="connsiteY0" fmla="*/ 1431925 h 2546350"/>
                  <a:gd name="connsiteX1" fmla="*/ 1784350 w 4641850"/>
                  <a:gd name="connsiteY1" fmla="*/ 2546350 h 2546350"/>
                  <a:gd name="connsiteX2" fmla="*/ 4639946 w 4641850"/>
                  <a:gd name="connsiteY2" fmla="*/ 868680 h 2546350"/>
                  <a:gd name="connsiteX3" fmla="*/ 3265805 w 4641850"/>
                  <a:gd name="connsiteY3" fmla="*/ 3175 h 254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1850" h="2546350">
                    <a:moveTo>
                      <a:pt x="3175" y="1431925"/>
                    </a:moveTo>
                    <a:lnTo>
                      <a:pt x="1784350" y="2546350"/>
                    </a:lnTo>
                    <a:lnTo>
                      <a:pt x="4639946" y="868680"/>
                    </a:lnTo>
                    <a:lnTo>
                      <a:pt x="3265805" y="3175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2034837" y="3688080"/>
                <a:ext cx="2882900" cy="1695450"/>
              </a:xfrm>
              <a:custGeom>
                <a:avLst/>
                <a:gdLst>
                  <a:gd name="connsiteX0" fmla="*/ 2881630 w 2882900"/>
                  <a:gd name="connsiteY0" fmla="*/ 979805 h 1695450"/>
                  <a:gd name="connsiteX1" fmla="*/ 1715770 w 2882900"/>
                  <a:gd name="connsiteY1" fmla="*/ 1696085 h 1695450"/>
                  <a:gd name="connsiteX2" fmla="*/ 3175 w 2882900"/>
                  <a:gd name="connsiteY2" fmla="*/ 627380 h 1695450"/>
                  <a:gd name="connsiteX3" fmla="*/ 1329690 w 2882900"/>
                  <a:gd name="connsiteY3" fmla="*/ 3175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82900" h="1695450">
                    <a:moveTo>
                      <a:pt x="2881630" y="979805"/>
                    </a:moveTo>
                    <a:lnTo>
                      <a:pt x="1715770" y="1696085"/>
                    </a:lnTo>
                    <a:lnTo>
                      <a:pt x="3175" y="627380"/>
                    </a:lnTo>
                    <a:lnTo>
                      <a:pt x="1329690" y="3175"/>
                    </a:lnTo>
                    <a:close/>
                  </a:path>
                </a:pathLst>
              </a:custGeom>
              <a:solidFill>
                <a:srgbClr val="E4F0F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>
                <p:custDataLst>
                  <p:tags r:id="rId6"/>
                </p:custDataLst>
              </p:nvPr>
            </p:nvSpPr>
            <p:spPr>
              <a:xfrm flipH="1">
                <a:off x="3554392" y="1615440"/>
                <a:ext cx="971550" cy="768350"/>
              </a:xfrm>
              <a:custGeom>
                <a:avLst/>
                <a:gdLst>
                  <a:gd name="connsiteX0" fmla="*/ 3175 w 971550"/>
                  <a:gd name="connsiteY0" fmla="*/ 768985 h 768350"/>
                  <a:gd name="connsiteX1" fmla="*/ 3175 w 971550"/>
                  <a:gd name="connsiteY1" fmla="*/ 563880 h 768350"/>
                  <a:gd name="connsiteX2" fmla="*/ 972186 w 971550"/>
                  <a:gd name="connsiteY2" fmla="*/ 3175 h 768350"/>
                  <a:gd name="connsiteX3" fmla="*/ 972186 w 971550"/>
                  <a:gd name="connsiteY3" fmla="*/ 206375 h 76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768350">
                    <a:moveTo>
                      <a:pt x="3175" y="768985"/>
                    </a:moveTo>
                    <a:lnTo>
                      <a:pt x="3175" y="563880"/>
                    </a:lnTo>
                    <a:lnTo>
                      <a:pt x="972186" y="3175"/>
                    </a:lnTo>
                    <a:lnTo>
                      <a:pt x="972186" y="206375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5" name="任意多边形: 形状 194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4740572" y="3333750"/>
                <a:ext cx="19050" cy="88900"/>
              </a:xfrm>
              <a:custGeom>
                <a:avLst/>
                <a:gdLst>
                  <a:gd name="connsiteX0" fmla="*/ 3175 w 19050"/>
                  <a:gd name="connsiteY0" fmla="*/ 90170 h 88900"/>
                  <a:gd name="connsiteX1" fmla="*/ 3175 w 19050"/>
                  <a:gd name="connsiteY1" fmla="*/ 90170 h 88900"/>
                  <a:gd name="connsiteX2" fmla="*/ 16510 w 19050"/>
                  <a:gd name="connsiteY2" fmla="*/ 3175 h 88900"/>
                  <a:gd name="connsiteX3" fmla="*/ 16510 w 19050"/>
                  <a:gd name="connsiteY3" fmla="*/ 3175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88900">
                    <a:moveTo>
                      <a:pt x="3175" y="90170"/>
                    </a:moveTo>
                    <a:lnTo>
                      <a:pt x="3175" y="90170"/>
                    </a:lnTo>
                    <a:lnTo>
                      <a:pt x="16510" y="3175"/>
                    </a:lnTo>
                    <a:lnTo>
                      <a:pt x="16510" y="3175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5A69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6" name="任意多边形: 形状 195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4725649" y="3408638"/>
                <a:ext cx="25400" cy="38100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907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solidFill>
                <a:srgbClr val="1330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7" name="任意多边形: 形状 196"/>
              <p:cNvSpPr/>
              <p:nvPr>
                <p:custDataLst>
                  <p:tags r:id="rId9"/>
                </p:custDataLst>
              </p:nvPr>
            </p:nvSpPr>
            <p:spPr>
              <a:xfrm flipH="1">
                <a:off x="4725649" y="3408638"/>
                <a:ext cx="25400" cy="38100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907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1430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8" name="任意多边形: 形状 197"/>
              <p:cNvSpPr/>
              <p:nvPr>
                <p:custDataLst>
                  <p:tags r:id="rId10"/>
                </p:custDataLst>
              </p:nvPr>
            </p:nvSpPr>
            <p:spPr>
              <a:xfrm flipH="1">
                <a:off x="3287692" y="2381250"/>
                <a:ext cx="1238250" cy="1327150"/>
              </a:xfrm>
              <a:custGeom>
                <a:avLst/>
                <a:gdLst>
                  <a:gd name="connsiteX0" fmla="*/ 3175 w 1238250"/>
                  <a:gd name="connsiteY0" fmla="*/ 3175 h 1327150"/>
                  <a:gd name="connsiteX1" fmla="*/ 3175 w 1238250"/>
                  <a:gd name="connsiteY1" fmla="*/ 614680 h 1327150"/>
                  <a:gd name="connsiteX2" fmla="*/ 1236980 w 1238250"/>
                  <a:gd name="connsiteY2" fmla="*/ 1328420 h 1327150"/>
                  <a:gd name="connsiteX3" fmla="*/ 1236980 w 1238250"/>
                  <a:gd name="connsiteY3" fmla="*/ 716915 h 132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1327150">
                    <a:moveTo>
                      <a:pt x="3175" y="3175"/>
                    </a:moveTo>
                    <a:lnTo>
                      <a:pt x="3175" y="614680"/>
                    </a:lnTo>
                    <a:lnTo>
                      <a:pt x="1236980" y="1328420"/>
                    </a:lnTo>
                    <a:lnTo>
                      <a:pt x="1236980" y="716915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99" name="任意多边形: 形状 198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2320587" y="2527300"/>
                <a:ext cx="971550" cy="1181100"/>
              </a:xfrm>
              <a:custGeom>
                <a:avLst/>
                <a:gdLst>
                  <a:gd name="connsiteX0" fmla="*/ 3175 w 971550"/>
                  <a:gd name="connsiteY0" fmla="*/ 566420 h 1181100"/>
                  <a:gd name="connsiteX1" fmla="*/ 3175 w 971550"/>
                  <a:gd name="connsiteY1" fmla="*/ 1183005 h 1181100"/>
                  <a:gd name="connsiteX2" fmla="*/ 970280 w 971550"/>
                  <a:gd name="connsiteY2" fmla="*/ 621030 h 1181100"/>
                  <a:gd name="connsiteX3" fmla="*/ 970280 w 971550"/>
                  <a:gd name="connsiteY3" fmla="*/ 3175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1181100">
                    <a:moveTo>
                      <a:pt x="3175" y="566420"/>
                    </a:moveTo>
                    <a:lnTo>
                      <a:pt x="3175" y="1183005"/>
                    </a:lnTo>
                    <a:lnTo>
                      <a:pt x="970280" y="621030"/>
                    </a:lnTo>
                    <a:lnTo>
                      <a:pt x="970280" y="3175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3287692" y="2989580"/>
                <a:ext cx="1238250" cy="2139950"/>
              </a:xfrm>
              <a:custGeom>
                <a:avLst/>
                <a:gdLst>
                  <a:gd name="connsiteX0" fmla="*/ 3175 w 1238250"/>
                  <a:gd name="connsiteY0" fmla="*/ 1427480 h 2139950"/>
                  <a:gd name="connsiteX1" fmla="*/ 3175 w 1238250"/>
                  <a:gd name="connsiteY1" fmla="*/ 3175 h 2139950"/>
                  <a:gd name="connsiteX2" fmla="*/ 1236980 w 1238250"/>
                  <a:gd name="connsiteY2" fmla="*/ 715645 h 2139950"/>
                  <a:gd name="connsiteX3" fmla="*/ 1236980 w 1238250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2139950">
                    <a:moveTo>
                      <a:pt x="3175" y="1427480"/>
                    </a:moveTo>
                    <a:lnTo>
                      <a:pt x="3175" y="3175"/>
                    </a:lnTo>
                    <a:lnTo>
                      <a:pt x="1236980" y="715645"/>
                    </a:lnTo>
                    <a:lnTo>
                      <a:pt x="1236980" y="213995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2320587" y="3138805"/>
                <a:ext cx="971550" cy="1993900"/>
              </a:xfrm>
              <a:custGeom>
                <a:avLst/>
                <a:gdLst>
                  <a:gd name="connsiteX0" fmla="*/ 3175 w 971550"/>
                  <a:gd name="connsiteY0" fmla="*/ 566420 h 1993900"/>
                  <a:gd name="connsiteX1" fmla="*/ 970280 w 971550"/>
                  <a:gd name="connsiteY1" fmla="*/ 3175 h 1993900"/>
                  <a:gd name="connsiteX2" fmla="*/ 970280 w 971550"/>
                  <a:gd name="connsiteY2" fmla="*/ 1430020 h 1993900"/>
                  <a:gd name="connsiteX3" fmla="*/ 3175 w 971550"/>
                  <a:gd name="connsiteY3" fmla="*/ 1990725 h 199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1993900">
                    <a:moveTo>
                      <a:pt x="3175" y="566420"/>
                    </a:moveTo>
                    <a:lnTo>
                      <a:pt x="970280" y="3175"/>
                    </a:lnTo>
                    <a:lnTo>
                      <a:pt x="970280" y="1430020"/>
                    </a:lnTo>
                    <a:lnTo>
                      <a:pt x="3175" y="1990725"/>
                    </a:lnTo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2" name="任意多边形: 形状 201"/>
              <p:cNvSpPr/>
              <p:nvPr>
                <p:custDataLst>
                  <p:tags r:id="rId14"/>
                </p:custDataLst>
              </p:nvPr>
            </p:nvSpPr>
            <p:spPr>
              <a:xfrm flipH="1">
                <a:off x="2322492" y="1818640"/>
                <a:ext cx="2203450" cy="1276350"/>
              </a:xfrm>
              <a:custGeom>
                <a:avLst/>
                <a:gdLst>
                  <a:gd name="connsiteX0" fmla="*/ 972186 w 2203450"/>
                  <a:gd name="connsiteY0" fmla="*/ 3175 h 1276350"/>
                  <a:gd name="connsiteX1" fmla="*/ 3175 w 2203450"/>
                  <a:gd name="connsiteY1" fmla="*/ 562610 h 1276350"/>
                  <a:gd name="connsiteX2" fmla="*/ 1236980 w 2203450"/>
                  <a:gd name="connsiteY2" fmla="*/ 1275080 h 1276350"/>
                  <a:gd name="connsiteX3" fmla="*/ 2204086 w 2203450"/>
                  <a:gd name="connsiteY3" fmla="*/ 711835 h 127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3450" h="1276350">
                    <a:moveTo>
                      <a:pt x="972186" y="3175"/>
                    </a:moveTo>
                    <a:lnTo>
                      <a:pt x="3175" y="562610"/>
                    </a:lnTo>
                    <a:lnTo>
                      <a:pt x="1236980" y="1275080"/>
                    </a:lnTo>
                    <a:lnTo>
                      <a:pt x="2204086" y="711835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3" name="任意多边形: 形状 202"/>
              <p:cNvSpPr/>
              <p:nvPr>
                <p:custDataLst>
                  <p:tags r:id="rId15"/>
                </p:custDataLst>
              </p:nvPr>
            </p:nvSpPr>
            <p:spPr>
              <a:xfrm flipH="1">
                <a:off x="3377227" y="3447415"/>
                <a:ext cx="1060450" cy="1428750"/>
              </a:xfrm>
              <a:custGeom>
                <a:avLst/>
                <a:gdLst>
                  <a:gd name="connsiteX0" fmla="*/ 3175 w 1060450"/>
                  <a:gd name="connsiteY0" fmla="*/ 817245 h 1428750"/>
                  <a:gd name="connsiteX1" fmla="*/ 3175 w 1060450"/>
                  <a:gd name="connsiteY1" fmla="*/ 3175 h 1428750"/>
                  <a:gd name="connsiteX2" fmla="*/ 1060450 w 1060450"/>
                  <a:gd name="connsiteY2" fmla="*/ 614045 h 1428750"/>
                  <a:gd name="connsiteX3" fmla="*/ 1060450 w 1060450"/>
                  <a:gd name="connsiteY3" fmla="*/ 142748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0450" h="1428750">
                    <a:moveTo>
                      <a:pt x="3175" y="817245"/>
                    </a:moveTo>
                    <a:lnTo>
                      <a:pt x="3175" y="3175"/>
                    </a:lnTo>
                    <a:lnTo>
                      <a:pt x="1060450" y="614045"/>
                    </a:lnTo>
                    <a:lnTo>
                      <a:pt x="1060450" y="142748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/>
              <p:cNvSpPr/>
              <p:nvPr>
                <p:custDataLst>
                  <p:tags r:id="rId16"/>
                </p:custDataLst>
              </p:nvPr>
            </p:nvSpPr>
            <p:spPr>
              <a:xfrm flipH="1">
                <a:off x="2410757" y="3600450"/>
                <a:ext cx="793750" cy="1276350"/>
              </a:xfrm>
              <a:custGeom>
                <a:avLst/>
                <a:gdLst>
                  <a:gd name="connsiteX0" fmla="*/ 3175 w 793750"/>
                  <a:gd name="connsiteY0" fmla="*/ 461010 h 1276350"/>
                  <a:gd name="connsiteX1" fmla="*/ 796289 w 793750"/>
                  <a:gd name="connsiteY1" fmla="*/ 3175 h 1276350"/>
                  <a:gd name="connsiteX2" fmla="*/ 796289 w 793750"/>
                  <a:gd name="connsiteY2" fmla="*/ 816610 h 1276350"/>
                  <a:gd name="connsiteX3" fmla="*/ 3175 w 793750"/>
                  <a:gd name="connsiteY3" fmla="*/ 1274445 h 127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3750" h="1276350">
                    <a:moveTo>
                      <a:pt x="3175" y="461010"/>
                    </a:moveTo>
                    <a:lnTo>
                      <a:pt x="796289" y="3175"/>
                    </a:lnTo>
                    <a:lnTo>
                      <a:pt x="796289" y="816610"/>
                    </a:lnTo>
                    <a:lnTo>
                      <a:pt x="3175" y="127444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/>
              <p:cNvSpPr/>
              <p:nvPr>
                <p:custDataLst>
                  <p:tags r:id="rId17"/>
                </p:custDataLst>
              </p:nvPr>
            </p:nvSpPr>
            <p:spPr>
              <a:xfrm flipH="1">
                <a:off x="4172565" y="2525713"/>
                <a:ext cx="266700" cy="571500"/>
              </a:xfrm>
              <a:custGeom>
                <a:avLst/>
                <a:gdLst>
                  <a:gd name="connsiteX0" fmla="*/ 4763 w 266700"/>
                  <a:gd name="connsiteY0" fmla="*/ 4763 h 571500"/>
                  <a:gd name="connsiteX1" fmla="*/ 4763 w 266700"/>
                  <a:gd name="connsiteY1" fmla="*/ 416243 h 571500"/>
                  <a:gd name="connsiteX2" fmla="*/ 267018 w 266700"/>
                  <a:gd name="connsiteY2" fmla="*/ 568007 h 571500"/>
                  <a:gd name="connsiteX3" fmla="*/ 267018 w 266700"/>
                  <a:gd name="connsiteY3" fmla="*/ 160973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571500">
                    <a:moveTo>
                      <a:pt x="4763" y="4763"/>
                    </a:moveTo>
                    <a:lnTo>
                      <a:pt x="4763" y="416243"/>
                    </a:lnTo>
                    <a:lnTo>
                      <a:pt x="267018" y="568007"/>
                    </a:lnTo>
                    <a:lnTo>
                      <a:pt x="267018" y="16097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6" name="任意多边形: 形状 205"/>
              <p:cNvSpPr/>
              <p:nvPr>
                <p:custDataLst>
                  <p:tags r:id="rId18"/>
                </p:custDataLst>
              </p:nvPr>
            </p:nvSpPr>
            <p:spPr>
              <a:xfrm flipH="1">
                <a:off x="3818234" y="2730817"/>
                <a:ext cx="266700" cy="571500"/>
              </a:xfrm>
              <a:custGeom>
                <a:avLst/>
                <a:gdLst>
                  <a:gd name="connsiteX0" fmla="*/ 4763 w 266700"/>
                  <a:gd name="connsiteY0" fmla="*/ 4763 h 571500"/>
                  <a:gd name="connsiteX1" fmla="*/ 4763 w 266700"/>
                  <a:gd name="connsiteY1" fmla="*/ 416243 h 571500"/>
                  <a:gd name="connsiteX2" fmla="*/ 267017 w 266700"/>
                  <a:gd name="connsiteY2" fmla="*/ 568007 h 571500"/>
                  <a:gd name="connsiteX3" fmla="*/ 267017 w 266700"/>
                  <a:gd name="connsiteY3" fmla="*/ 160973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571500">
                    <a:moveTo>
                      <a:pt x="4763" y="4763"/>
                    </a:moveTo>
                    <a:lnTo>
                      <a:pt x="4763" y="416243"/>
                    </a:lnTo>
                    <a:lnTo>
                      <a:pt x="267017" y="568007"/>
                    </a:lnTo>
                    <a:lnTo>
                      <a:pt x="267017" y="16097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7" name="任意多边形: 形状 206"/>
              <p:cNvSpPr/>
              <p:nvPr>
                <p:custDataLst>
                  <p:tags r:id="rId19"/>
                </p:custDataLst>
              </p:nvPr>
            </p:nvSpPr>
            <p:spPr>
              <a:xfrm flipH="1">
                <a:off x="3470890" y="2934018"/>
                <a:ext cx="266700" cy="571500"/>
              </a:xfrm>
              <a:custGeom>
                <a:avLst/>
                <a:gdLst>
                  <a:gd name="connsiteX0" fmla="*/ 4763 w 266700"/>
                  <a:gd name="connsiteY0" fmla="*/ 4763 h 571500"/>
                  <a:gd name="connsiteX1" fmla="*/ 4763 w 266700"/>
                  <a:gd name="connsiteY1" fmla="*/ 416242 h 571500"/>
                  <a:gd name="connsiteX2" fmla="*/ 267018 w 266700"/>
                  <a:gd name="connsiteY2" fmla="*/ 568007 h 571500"/>
                  <a:gd name="connsiteX3" fmla="*/ 267018 w 266700"/>
                  <a:gd name="connsiteY3" fmla="*/ 160972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571500">
                    <a:moveTo>
                      <a:pt x="4763" y="4763"/>
                    </a:moveTo>
                    <a:lnTo>
                      <a:pt x="4763" y="416242"/>
                    </a:lnTo>
                    <a:lnTo>
                      <a:pt x="267018" y="568007"/>
                    </a:lnTo>
                    <a:lnTo>
                      <a:pt x="267018" y="160972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8" name="任意多边形: 形状 207"/>
              <p:cNvSpPr/>
              <p:nvPr>
                <p:custDataLst>
                  <p:tags r:id="rId20"/>
                </p:custDataLst>
              </p:nvPr>
            </p:nvSpPr>
            <p:spPr>
              <a:xfrm flipH="1">
                <a:off x="2844144" y="2937193"/>
                <a:ext cx="361950" cy="615950"/>
              </a:xfrm>
              <a:custGeom>
                <a:avLst/>
                <a:gdLst>
                  <a:gd name="connsiteX0" fmla="*/ 4763 w 361950"/>
                  <a:gd name="connsiteY0" fmla="*/ 615632 h 615950"/>
                  <a:gd name="connsiteX1" fmla="*/ 4763 w 361950"/>
                  <a:gd name="connsiteY1" fmla="*/ 208597 h 615950"/>
                  <a:gd name="connsiteX2" fmla="*/ 357188 w 361950"/>
                  <a:gd name="connsiteY2" fmla="*/ 4763 h 615950"/>
                  <a:gd name="connsiteX3" fmla="*/ 357188 w 361950"/>
                  <a:gd name="connsiteY3" fmla="*/ 411797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615950">
                    <a:moveTo>
                      <a:pt x="4763" y="615632"/>
                    </a:moveTo>
                    <a:lnTo>
                      <a:pt x="4763" y="208597"/>
                    </a:lnTo>
                    <a:lnTo>
                      <a:pt x="357188" y="4763"/>
                    </a:lnTo>
                    <a:lnTo>
                      <a:pt x="357188" y="411797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9" name="任意多边形: 形状 208"/>
              <p:cNvSpPr/>
              <p:nvPr>
                <p:custDataLst>
                  <p:tags r:id="rId21"/>
                </p:custDataLst>
              </p:nvPr>
            </p:nvSpPr>
            <p:spPr>
              <a:xfrm flipH="1">
                <a:off x="2403455" y="2683192"/>
                <a:ext cx="361950" cy="615950"/>
              </a:xfrm>
              <a:custGeom>
                <a:avLst/>
                <a:gdLst>
                  <a:gd name="connsiteX0" fmla="*/ 4763 w 361950"/>
                  <a:gd name="connsiteY0" fmla="*/ 614998 h 615950"/>
                  <a:gd name="connsiteX1" fmla="*/ 4763 w 361950"/>
                  <a:gd name="connsiteY1" fmla="*/ 207963 h 615950"/>
                  <a:gd name="connsiteX2" fmla="*/ 357188 w 361950"/>
                  <a:gd name="connsiteY2" fmla="*/ 4763 h 615950"/>
                  <a:gd name="connsiteX3" fmla="*/ 357188 w 361950"/>
                  <a:gd name="connsiteY3" fmla="*/ 411798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615950">
                    <a:moveTo>
                      <a:pt x="4763" y="614998"/>
                    </a:moveTo>
                    <a:lnTo>
                      <a:pt x="4763" y="207963"/>
                    </a:lnTo>
                    <a:lnTo>
                      <a:pt x="357188" y="4763"/>
                    </a:lnTo>
                    <a:lnTo>
                      <a:pt x="357188" y="411798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0" name="任意多边形: 形状 209"/>
              <p:cNvSpPr/>
              <p:nvPr>
                <p:custDataLst>
                  <p:tags r:id="rId22"/>
                </p:custDataLst>
              </p:nvPr>
            </p:nvSpPr>
            <p:spPr>
              <a:xfrm flipH="1">
                <a:off x="2405994" y="4364037"/>
                <a:ext cx="800100" cy="514350"/>
              </a:xfrm>
              <a:custGeom>
                <a:avLst/>
                <a:gdLst>
                  <a:gd name="connsiteX0" fmla="*/ 4763 w 800100"/>
                  <a:gd name="connsiteY0" fmla="*/ 409258 h 514350"/>
                  <a:gd name="connsiteX1" fmla="*/ 709613 w 800100"/>
                  <a:gd name="connsiteY1" fmla="*/ 4763 h 514350"/>
                  <a:gd name="connsiteX2" fmla="*/ 797877 w 800100"/>
                  <a:gd name="connsiteY2" fmla="*/ 53023 h 514350"/>
                  <a:gd name="connsiteX3" fmla="*/ 4763 w 800100"/>
                  <a:gd name="connsiteY3" fmla="*/ 510858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0100" h="514350">
                    <a:moveTo>
                      <a:pt x="4763" y="409258"/>
                    </a:moveTo>
                    <a:lnTo>
                      <a:pt x="709613" y="4763"/>
                    </a:lnTo>
                    <a:lnTo>
                      <a:pt x="797877" y="53023"/>
                    </a:lnTo>
                    <a:lnTo>
                      <a:pt x="4763" y="510858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1" name="任意多边形: 形状 210"/>
              <p:cNvSpPr/>
              <p:nvPr>
                <p:custDataLst>
                  <p:tags r:id="rId23"/>
                </p:custDataLst>
              </p:nvPr>
            </p:nvSpPr>
            <p:spPr>
              <a:xfrm flipH="1">
                <a:off x="2403455" y="3594418"/>
                <a:ext cx="101600" cy="819150"/>
              </a:xfrm>
              <a:custGeom>
                <a:avLst/>
                <a:gdLst>
                  <a:gd name="connsiteX0" fmla="*/ 8573 w 101600"/>
                  <a:gd name="connsiteY0" fmla="*/ 771842 h 819150"/>
                  <a:gd name="connsiteX1" fmla="*/ 4763 w 101600"/>
                  <a:gd name="connsiteY1" fmla="*/ 57467 h 819150"/>
                  <a:gd name="connsiteX2" fmla="*/ 96838 w 101600"/>
                  <a:gd name="connsiteY2" fmla="*/ 4763 h 819150"/>
                  <a:gd name="connsiteX3" fmla="*/ 96838 w 101600"/>
                  <a:gd name="connsiteY3" fmla="*/ 818197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600" h="819150">
                    <a:moveTo>
                      <a:pt x="8573" y="771842"/>
                    </a:moveTo>
                    <a:lnTo>
                      <a:pt x="4763" y="57467"/>
                    </a:lnTo>
                    <a:lnTo>
                      <a:pt x="96838" y="4763"/>
                    </a:lnTo>
                    <a:lnTo>
                      <a:pt x="96838" y="818197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2" name="任意多边形: 形状 211"/>
              <p:cNvSpPr/>
              <p:nvPr>
                <p:custDataLst>
                  <p:tags r:id="rId24"/>
                </p:custDataLst>
              </p:nvPr>
            </p:nvSpPr>
            <p:spPr>
              <a:xfrm flipH="1">
                <a:off x="3376274" y="4209098"/>
                <a:ext cx="1060450" cy="666750"/>
              </a:xfrm>
              <a:custGeom>
                <a:avLst/>
                <a:gdLst>
                  <a:gd name="connsiteX0" fmla="*/ 4763 w 1060450"/>
                  <a:gd name="connsiteY0" fmla="*/ 56197 h 666750"/>
                  <a:gd name="connsiteX1" fmla="*/ 90488 w 1060450"/>
                  <a:gd name="connsiteY1" fmla="*/ 4763 h 666750"/>
                  <a:gd name="connsiteX2" fmla="*/ 1059497 w 1060450"/>
                  <a:gd name="connsiteY2" fmla="*/ 564197 h 666750"/>
                  <a:gd name="connsiteX3" fmla="*/ 1059497 w 1060450"/>
                  <a:gd name="connsiteY3" fmla="*/ 665797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0450" h="666750">
                    <a:moveTo>
                      <a:pt x="4763" y="56197"/>
                    </a:moveTo>
                    <a:lnTo>
                      <a:pt x="90488" y="4763"/>
                    </a:lnTo>
                    <a:lnTo>
                      <a:pt x="1059497" y="564197"/>
                    </a:lnTo>
                    <a:lnTo>
                      <a:pt x="1059497" y="665797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3" name="任意多边形: 形状 212"/>
              <p:cNvSpPr/>
              <p:nvPr>
                <p:custDataLst>
                  <p:tags r:id="rId25"/>
                </p:custDataLst>
              </p:nvPr>
            </p:nvSpPr>
            <p:spPr>
              <a:xfrm flipH="1">
                <a:off x="4344015" y="3439478"/>
                <a:ext cx="95250" cy="825500"/>
              </a:xfrm>
              <a:custGeom>
                <a:avLst/>
                <a:gdLst>
                  <a:gd name="connsiteX0" fmla="*/ 4763 w 95250"/>
                  <a:gd name="connsiteY0" fmla="*/ 822008 h 825500"/>
                  <a:gd name="connsiteX1" fmla="*/ 4763 w 95250"/>
                  <a:gd name="connsiteY1" fmla="*/ 4763 h 825500"/>
                  <a:gd name="connsiteX2" fmla="*/ 90488 w 95250"/>
                  <a:gd name="connsiteY2" fmla="*/ 55563 h 825500"/>
                  <a:gd name="connsiteX3" fmla="*/ 90488 w 95250"/>
                  <a:gd name="connsiteY3" fmla="*/ 773113 h 82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25500">
                    <a:moveTo>
                      <a:pt x="4763" y="822008"/>
                    </a:moveTo>
                    <a:lnTo>
                      <a:pt x="4763" y="4763"/>
                    </a:lnTo>
                    <a:lnTo>
                      <a:pt x="90488" y="55563"/>
                    </a:lnTo>
                    <a:lnTo>
                      <a:pt x="90488" y="773113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4" name="任意多边形: 形状 213"/>
              <p:cNvSpPr/>
              <p:nvPr>
                <p:custDataLst>
                  <p:tags r:id="rId26"/>
                </p:custDataLst>
              </p:nvPr>
            </p:nvSpPr>
            <p:spPr>
              <a:xfrm flipH="1">
                <a:off x="3642657" y="3651250"/>
                <a:ext cx="971550" cy="666750"/>
              </a:xfrm>
              <a:custGeom>
                <a:avLst/>
                <a:gdLst>
                  <a:gd name="connsiteX0" fmla="*/ 3175 w 971550"/>
                  <a:gd name="connsiteY0" fmla="*/ 3175 h 666750"/>
                  <a:gd name="connsiteX1" fmla="*/ 3175 w 971550"/>
                  <a:gd name="connsiteY1" fmla="*/ 104775 h 666750"/>
                  <a:gd name="connsiteX2" fmla="*/ 972820 w 971550"/>
                  <a:gd name="connsiteY2" fmla="*/ 664210 h 666750"/>
                  <a:gd name="connsiteX3" fmla="*/ 972820 w 971550"/>
                  <a:gd name="connsiteY3" fmla="*/ 562610 h 666750"/>
                  <a:gd name="connsiteX4" fmla="*/ 3175 w 971550"/>
                  <a:gd name="connsiteY4" fmla="*/ 3175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50" h="666750">
                    <a:moveTo>
                      <a:pt x="3175" y="3175"/>
                    </a:moveTo>
                    <a:lnTo>
                      <a:pt x="3175" y="104775"/>
                    </a:lnTo>
                    <a:lnTo>
                      <a:pt x="972820" y="664210"/>
                    </a:lnTo>
                    <a:lnTo>
                      <a:pt x="972820" y="562610"/>
                    </a:lnTo>
                    <a:lnTo>
                      <a:pt x="3175" y="3175"/>
                    </a:lnTo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5" name="任意多边形: 形状 214"/>
              <p:cNvSpPr/>
              <p:nvPr>
                <p:custDataLst>
                  <p:tags r:id="rId27"/>
                </p:custDataLst>
              </p:nvPr>
            </p:nvSpPr>
            <p:spPr>
              <a:xfrm flipH="1">
                <a:off x="3375957" y="3295650"/>
                <a:ext cx="1238250" cy="920750"/>
              </a:xfrm>
              <a:custGeom>
                <a:avLst/>
                <a:gdLst>
                  <a:gd name="connsiteX0" fmla="*/ 267970 w 1238250"/>
                  <a:gd name="connsiteY0" fmla="*/ 3175 h 920750"/>
                  <a:gd name="connsiteX1" fmla="*/ 3175 w 1238250"/>
                  <a:gd name="connsiteY1" fmla="*/ 358775 h 920750"/>
                  <a:gd name="connsiteX2" fmla="*/ 972820 w 1238250"/>
                  <a:gd name="connsiteY2" fmla="*/ 918210 h 920750"/>
                  <a:gd name="connsiteX3" fmla="*/ 1236980 w 1238250"/>
                  <a:gd name="connsiteY3" fmla="*/ 561975 h 92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920750">
                    <a:moveTo>
                      <a:pt x="267970" y="3175"/>
                    </a:moveTo>
                    <a:lnTo>
                      <a:pt x="3175" y="358775"/>
                    </a:lnTo>
                    <a:lnTo>
                      <a:pt x="972820" y="918210"/>
                    </a:lnTo>
                    <a:lnTo>
                      <a:pt x="1236980" y="561975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6" name="任意多边形: 形状 215"/>
              <p:cNvSpPr/>
              <p:nvPr>
                <p:custDataLst>
                  <p:tags r:id="rId28"/>
                </p:custDataLst>
              </p:nvPr>
            </p:nvSpPr>
            <p:spPr>
              <a:xfrm flipH="1">
                <a:off x="3377862" y="3854450"/>
                <a:ext cx="266700" cy="463550"/>
              </a:xfrm>
              <a:custGeom>
                <a:avLst/>
                <a:gdLst>
                  <a:gd name="connsiteX0" fmla="*/ 3175 w 266700"/>
                  <a:gd name="connsiteY0" fmla="*/ 461010 h 463550"/>
                  <a:gd name="connsiteX1" fmla="*/ 3175 w 266700"/>
                  <a:gd name="connsiteY1" fmla="*/ 359410 h 463550"/>
                  <a:gd name="connsiteX2" fmla="*/ 267335 w 266700"/>
                  <a:gd name="connsiteY2" fmla="*/ 3175 h 463550"/>
                  <a:gd name="connsiteX3" fmla="*/ 267335 w 266700"/>
                  <a:gd name="connsiteY3" fmla="*/ 308610 h 463550"/>
                  <a:gd name="connsiteX4" fmla="*/ 3175 w 266700"/>
                  <a:gd name="connsiteY4" fmla="*/ 461010 h 46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0" h="463550">
                    <a:moveTo>
                      <a:pt x="3175" y="461010"/>
                    </a:moveTo>
                    <a:lnTo>
                      <a:pt x="3175" y="359410"/>
                    </a:lnTo>
                    <a:lnTo>
                      <a:pt x="267335" y="3175"/>
                    </a:lnTo>
                    <a:lnTo>
                      <a:pt x="267335" y="308610"/>
                    </a:lnTo>
                    <a:lnTo>
                      <a:pt x="3175" y="46101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7" name="任意多边形: 形状 216"/>
              <p:cNvSpPr/>
              <p:nvPr>
                <p:custDataLst>
                  <p:tags r:id="rId29"/>
                </p:custDataLst>
              </p:nvPr>
            </p:nvSpPr>
            <p:spPr>
              <a:xfrm flipH="1">
                <a:off x="2113894" y="3393123"/>
                <a:ext cx="1092200" cy="812800"/>
              </a:xfrm>
              <a:custGeom>
                <a:avLst/>
                <a:gdLst>
                  <a:gd name="connsiteX0" fmla="*/ 274002 w 1092200"/>
                  <a:gd name="connsiteY0" fmla="*/ 813117 h 812800"/>
                  <a:gd name="connsiteX1" fmla="*/ 1091882 w 1092200"/>
                  <a:gd name="connsiteY1" fmla="*/ 347027 h 812800"/>
                  <a:gd name="connsiteX2" fmla="*/ 801688 w 1092200"/>
                  <a:gd name="connsiteY2" fmla="*/ 4763 h 812800"/>
                  <a:gd name="connsiteX3" fmla="*/ 4763 w 1092200"/>
                  <a:gd name="connsiteY3" fmla="*/ 464502 h 812800"/>
                  <a:gd name="connsiteX4" fmla="*/ 274002 w 1092200"/>
                  <a:gd name="connsiteY4" fmla="*/ 813117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2200" h="812800">
                    <a:moveTo>
                      <a:pt x="274002" y="813117"/>
                    </a:moveTo>
                    <a:lnTo>
                      <a:pt x="1091882" y="347027"/>
                    </a:lnTo>
                    <a:lnTo>
                      <a:pt x="801688" y="4763"/>
                    </a:lnTo>
                    <a:lnTo>
                      <a:pt x="4763" y="464502"/>
                    </a:lnTo>
                    <a:lnTo>
                      <a:pt x="274002" y="813117"/>
                    </a:lnTo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8" name="任意多边形: 形状 217"/>
              <p:cNvSpPr/>
              <p:nvPr>
                <p:custDataLst>
                  <p:tags r:id="rId30"/>
                </p:custDataLst>
              </p:nvPr>
            </p:nvSpPr>
            <p:spPr>
              <a:xfrm flipH="1">
                <a:off x="2112624" y="3735387"/>
                <a:ext cx="825500" cy="577850"/>
              </a:xfrm>
              <a:custGeom>
                <a:avLst/>
                <a:gdLst>
                  <a:gd name="connsiteX0" fmla="*/ 4763 w 825500"/>
                  <a:gd name="connsiteY0" fmla="*/ 468948 h 577850"/>
                  <a:gd name="connsiteX1" fmla="*/ 4763 w 825500"/>
                  <a:gd name="connsiteY1" fmla="*/ 578168 h 577850"/>
                  <a:gd name="connsiteX2" fmla="*/ 823913 w 825500"/>
                  <a:gd name="connsiteY2" fmla="*/ 110173 h 577850"/>
                  <a:gd name="connsiteX3" fmla="*/ 823913 w 825500"/>
                  <a:gd name="connsiteY3" fmla="*/ 4763 h 5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500" h="577850">
                    <a:moveTo>
                      <a:pt x="4763" y="468948"/>
                    </a:moveTo>
                    <a:lnTo>
                      <a:pt x="4763" y="578168"/>
                    </a:lnTo>
                    <a:lnTo>
                      <a:pt x="823913" y="110173"/>
                    </a:lnTo>
                    <a:lnTo>
                      <a:pt x="823913" y="4763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9" name="任意多边形: 形状 218"/>
              <p:cNvSpPr/>
              <p:nvPr>
                <p:custDataLst>
                  <p:tags r:id="rId31"/>
                </p:custDataLst>
              </p:nvPr>
            </p:nvSpPr>
            <p:spPr>
              <a:xfrm flipH="1">
                <a:off x="2933044" y="3852862"/>
                <a:ext cx="273050" cy="463550"/>
              </a:xfrm>
              <a:custGeom>
                <a:avLst/>
                <a:gdLst>
                  <a:gd name="connsiteX0" fmla="*/ 272732 w 273050"/>
                  <a:gd name="connsiteY0" fmla="*/ 460693 h 463550"/>
                  <a:gd name="connsiteX1" fmla="*/ 4763 w 273050"/>
                  <a:gd name="connsiteY1" fmla="*/ 310198 h 463550"/>
                  <a:gd name="connsiteX2" fmla="*/ 4763 w 273050"/>
                  <a:gd name="connsiteY2" fmla="*/ 4763 h 463550"/>
                  <a:gd name="connsiteX3" fmla="*/ 272732 w 273050"/>
                  <a:gd name="connsiteY3" fmla="*/ 351473 h 46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050" h="463550">
                    <a:moveTo>
                      <a:pt x="272732" y="460693"/>
                    </a:moveTo>
                    <a:lnTo>
                      <a:pt x="4763" y="310198"/>
                    </a:lnTo>
                    <a:lnTo>
                      <a:pt x="4763" y="4763"/>
                    </a:lnTo>
                    <a:lnTo>
                      <a:pt x="272732" y="351473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0" name="任意多边形: 形状 219"/>
              <p:cNvSpPr/>
              <p:nvPr>
                <p:custDataLst>
                  <p:tags r:id="rId32"/>
                </p:custDataLst>
              </p:nvPr>
            </p:nvSpPr>
            <p:spPr>
              <a:xfrm flipH="1">
                <a:off x="4172565" y="2910523"/>
                <a:ext cx="266700" cy="184150"/>
              </a:xfrm>
              <a:custGeom>
                <a:avLst/>
                <a:gdLst>
                  <a:gd name="connsiteX0" fmla="*/ 4763 w 266700"/>
                  <a:gd name="connsiteY0" fmla="*/ 31433 h 184150"/>
                  <a:gd name="connsiteX1" fmla="*/ 51753 w 266700"/>
                  <a:gd name="connsiteY1" fmla="*/ 4763 h 184150"/>
                  <a:gd name="connsiteX2" fmla="*/ 267018 w 266700"/>
                  <a:gd name="connsiteY2" fmla="*/ 126047 h 184150"/>
                  <a:gd name="connsiteX3" fmla="*/ 267018 w 266700"/>
                  <a:gd name="connsiteY3" fmla="*/ 183197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184150">
                    <a:moveTo>
                      <a:pt x="4763" y="31433"/>
                    </a:moveTo>
                    <a:lnTo>
                      <a:pt x="51753" y="4763"/>
                    </a:lnTo>
                    <a:lnTo>
                      <a:pt x="267018" y="126047"/>
                    </a:lnTo>
                    <a:lnTo>
                      <a:pt x="267018" y="183197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1" name="任意多边形: 形状 220"/>
              <p:cNvSpPr/>
              <p:nvPr>
                <p:custDataLst>
                  <p:tags r:id="rId33"/>
                </p:custDataLst>
              </p:nvPr>
            </p:nvSpPr>
            <p:spPr>
              <a:xfrm flipH="1">
                <a:off x="3818234" y="3114993"/>
                <a:ext cx="266700" cy="184150"/>
              </a:xfrm>
              <a:custGeom>
                <a:avLst/>
                <a:gdLst>
                  <a:gd name="connsiteX0" fmla="*/ 4763 w 266700"/>
                  <a:gd name="connsiteY0" fmla="*/ 32067 h 184150"/>
                  <a:gd name="connsiteX1" fmla="*/ 51753 w 266700"/>
                  <a:gd name="connsiteY1" fmla="*/ 4763 h 184150"/>
                  <a:gd name="connsiteX2" fmla="*/ 267017 w 266700"/>
                  <a:gd name="connsiteY2" fmla="*/ 126682 h 184150"/>
                  <a:gd name="connsiteX3" fmla="*/ 267017 w 266700"/>
                  <a:gd name="connsiteY3" fmla="*/ 183832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184150">
                    <a:moveTo>
                      <a:pt x="4763" y="32067"/>
                    </a:moveTo>
                    <a:lnTo>
                      <a:pt x="51753" y="4763"/>
                    </a:lnTo>
                    <a:lnTo>
                      <a:pt x="267017" y="126682"/>
                    </a:lnTo>
                    <a:lnTo>
                      <a:pt x="267017" y="183832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2" name="任意多边形: 形状 221"/>
              <p:cNvSpPr/>
              <p:nvPr>
                <p:custDataLst>
                  <p:tags r:id="rId34"/>
                </p:custDataLst>
              </p:nvPr>
            </p:nvSpPr>
            <p:spPr>
              <a:xfrm flipH="1">
                <a:off x="3470890" y="3318193"/>
                <a:ext cx="266700" cy="184150"/>
              </a:xfrm>
              <a:custGeom>
                <a:avLst/>
                <a:gdLst>
                  <a:gd name="connsiteX0" fmla="*/ 4763 w 266700"/>
                  <a:gd name="connsiteY0" fmla="*/ 32067 h 184150"/>
                  <a:gd name="connsiteX1" fmla="*/ 51753 w 266700"/>
                  <a:gd name="connsiteY1" fmla="*/ 4763 h 184150"/>
                  <a:gd name="connsiteX2" fmla="*/ 267018 w 266700"/>
                  <a:gd name="connsiteY2" fmla="*/ 126682 h 184150"/>
                  <a:gd name="connsiteX3" fmla="*/ 267018 w 266700"/>
                  <a:gd name="connsiteY3" fmla="*/ 183832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184150">
                    <a:moveTo>
                      <a:pt x="4763" y="32067"/>
                    </a:moveTo>
                    <a:lnTo>
                      <a:pt x="51753" y="4763"/>
                    </a:lnTo>
                    <a:lnTo>
                      <a:pt x="267018" y="126682"/>
                    </a:lnTo>
                    <a:lnTo>
                      <a:pt x="267018" y="183832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3" name="任意多边形: 形状 222"/>
              <p:cNvSpPr/>
              <p:nvPr>
                <p:custDataLst>
                  <p:tags r:id="rId35"/>
                </p:custDataLst>
              </p:nvPr>
            </p:nvSpPr>
            <p:spPr>
              <a:xfrm flipH="1">
                <a:off x="4388465" y="2525713"/>
                <a:ext cx="50800" cy="419100"/>
              </a:xfrm>
              <a:custGeom>
                <a:avLst/>
                <a:gdLst>
                  <a:gd name="connsiteX0" fmla="*/ 4763 w 50800"/>
                  <a:gd name="connsiteY0" fmla="*/ 416243 h 419100"/>
                  <a:gd name="connsiteX1" fmla="*/ 4763 w 50800"/>
                  <a:gd name="connsiteY1" fmla="*/ 4763 h 419100"/>
                  <a:gd name="connsiteX2" fmla="*/ 51753 w 50800"/>
                  <a:gd name="connsiteY2" fmla="*/ 36513 h 419100"/>
                  <a:gd name="connsiteX3" fmla="*/ 51753 w 50800"/>
                  <a:gd name="connsiteY3" fmla="*/ 389573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419100">
                    <a:moveTo>
                      <a:pt x="4763" y="416243"/>
                    </a:moveTo>
                    <a:lnTo>
                      <a:pt x="4763" y="4763"/>
                    </a:lnTo>
                    <a:lnTo>
                      <a:pt x="51753" y="36513"/>
                    </a:lnTo>
                    <a:lnTo>
                      <a:pt x="51753" y="389573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4" name="任意多边形: 形状 223"/>
              <p:cNvSpPr/>
              <p:nvPr>
                <p:custDataLst>
                  <p:tags r:id="rId36"/>
                </p:custDataLst>
              </p:nvPr>
            </p:nvSpPr>
            <p:spPr>
              <a:xfrm flipH="1">
                <a:off x="4034134" y="2730817"/>
                <a:ext cx="50800" cy="419100"/>
              </a:xfrm>
              <a:custGeom>
                <a:avLst/>
                <a:gdLst>
                  <a:gd name="connsiteX0" fmla="*/ 4763 w 50800"/>
                  <a:gd name="connsiteY0" fmla="*/ 416243 h 419100"/>
                  <a:gd name="connsiteX1" fmla="*/ 4763 w 50800"/>
                  <a:gd name="connsiteY1" fmla="*/ 4763 h 419100"/>
                  <a:gd name="connsiteX2" fmla="*/ 51753 w 50800"/>
                  <a:gd name="connsiteY2" fmla="*/ 36513 h 419100"/>
                  <a:gd name="connsiteX3" fmla="*/ 51753 w 50800"/>
                  <a:gd name="connsiteY3" fmla="*/ 388938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419100">
                    <a:moveTo>
                      <a:pt x="4763" y="416243"/>
                    </a:moveTo>
                    <a:lnTo>
                      <a:pt x="4763" y="4763"/>
                    </a:lnTo>
                    <a:lnTo>
                      <a:pt x="51753" y="36513"/>
                    </a:lnTo>
                    <a:lnTo>
                      <a:pt x="51753" y="388938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5" name="任意多边形: 形状 224"/>
              <p:cNvSpPr/>
              <p:nvPr>
                <p:custDataLst>
                  <p:tags r:id="rId37"/>
                </p:custDataLst>
              </p:nvPr>
            </p:nvSpPr>
            <p:spPr>
              <a:xfrm flipH="1">
                <a:off x="3686790" y="2934018"/>
                <a:ext cx="50800" cy="419100"/>
              </a:xfrm>
              <a:custGeom>
                <a:avLst/>
                <a:gdLst>
                  <a:gd name="connsiteX0" fmla="*/ 4763 w 50800"/>
                  <a:gd name="connsiteY0" fmla="*/ 416242 h 419100"/>
                  <a:gd name="connsiteX1" fmla="*/ 4763 w 50800"/>
                  <a:gd name="connsiteY1" fmla="*/ 4763 h 419100"/>
                  <a:gd name="connsiteX2" fmla="*/ 51753 w 50800"/>
                  <a:gd name="connsiteY2" fmla="*/ 36513 h 419100"/>
                  <a:gd name="connsiteX3" fmla="*/ 51753 w 50800"/>
                  <a:gd name="connsiteY3" fmla="*/ 388938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419100">
                    <a:moveTo>
                      <a:pt x="4763" y="416242"/>
                    </a:moveTo>
                    <a:lnTo>
                      <a:pt x="4763" y="4763"/>
                    </a:lnTo>
                    <a:lnTo>
                      <a:pt x="51753" y="36513"/>
                    </a:lnTo>
                    <a:lnTo>
                      <a:pt x="51753" y="388938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6" name="任意多边形: 形状 225"/>
              <p:cNvSpPr/>
              <p:nvPr>
                <p:custDataLst>
                  <p:tags r:id="rId38"/>
                </p:custDataLst>
              </p:nvPr>
            </p:nvSpPr>
            <p:spPr>
              <a:xfrm flipH="1">
                <a:off x="2848907" y="3319780"/>
                <a:ext cx="355600" cy="234950"/>
              </a:xfrm>
              <a:custGeom>
                <a:avLst/>
                <a:gdLst>
                  <a:gd name="connsiteX0" fmla="*/ 3175 w 355600"/>
                  <a:gd name="connsiteY0" fmla="*/ 182245 h 234950"/>
                  <a:gd name="connsiteX1" fmla="*/ 311150 w 355600"/>
                  <a:gd name="connsiteY1" fmla="*/ 3175 h 234950"/>
                  <a:gd name="connsiteX2" fmla="*/ 355600 w 355600"/>
                  <a:gd name="connsiteY2" fmla="*/ 29210 h 234950"/>
                  <a:gd name="connsiteX3" fmla="*/ 3175 w 355600"/>
                  <a:gd name="connsiteY3" fmla="*/ 233045 h 23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600" h="234950">
                    <a:moveTo>
                      <a:pt x="3175" y="182245"/>
                    </a:moveTo>
                    <a:lnTo>
                      <a:pt x="311150" y="3175"/>
                    </a:lnTo>
                    <a:lnTo>
                      <a:pt x="355600" y="29210"/>
                    </a:lnTo>
                    <a:lnTo>
                      <a:pt x="3175" y="233045"/>
                    </a:lnTo>
                    <a:close/>
                  </a:path>
                </a:pathLst>
              </a:custGeom>
              <a:solidFill>
                <a:srgbClr val="A9BDF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7" name="任意多边形: 形状 226"/>
              <p:cNvSpPr/>
              <p:nvPr>
                <p:custDataLst>
                  <p:tags r:id="rId39"/>
                </p:custDataLst>
              </p:nvPr>
            </p:nvSpPr>
            <p:spPr>
              <a:xfrm flipH="1">
                <a:off x="2408217" y="3065780"/>
                <a:ext cx="355600" cy="234950"/>
              </a:xfrm>
              <a:custGeom>
                <a:avLst/>
                <a:gdLst>
                  <a:gd name="connsiteX0" fmla="*/ 3175 w 355600"/>
                  <a:gd name="connsiteY0" fmla="*/ 181610 h 234950"/>
                  <a:gd name="connsiteX1" fmla="*/ 310515 w 355600"/>
                  <a:gd name="connsiteY1" fmla="*/ 3175 h 234950"/>
                  <a:gd name="connsiteX2" fmla="*/ 355600 w 355600"/>
                  <a:gd name="connsiteY2" fmla="*/ 29210 h 234950"/>
                  <a:gd name="connsiteX3" fmla="*/ 3175 w 355600"/>
                  <a:gd name="connsiteY3" fmla="*/ 232410 h 23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600" h="234950">
                    <a:moveTo>
                      <a:pt x="3175" y="181610"/>
                    </a:moveTo>
                    <a:lnTo>
                      <a:pt x="310515" y="3175"/>
                    </a:lnTo>
                    <a:lnTo>
                      <a:pt x="355600" y="29210"/>
                    </a:lnTo>
                    <a:lnTo>
                      <a:pt x="3175" y="232410"/>
                    </a:lnTo>
                    <a:close/>
                  </a:path>
                </a:pathLst>
              </a:custGeom>
              <a:solidFill>
                <a:srgbClr val="E8F2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8" name="任意多边形: 形状 227"/>
              <p:cNvSpPr/>
              <p:nvPr>
                <p:custDataLst>
                  <p:tags r:id="rId40"/>
                </p:custDataLst>
              </p:nvPr>
            </p:nvSpPr>
            <p:spPr>
              <a:xfrm flipH="1">
                <a:off x="2405677" y="2684780"/>
                <a:ext cx="50800" cy="412750"/>
              </a:xfrm>
              <a:custGeom>
                <a:avLst/>
                <a:gdLst>
                  <a:gd name="connsiteX0" fmla="*/ 3175 w 50800"/>
                  <a:gd name="connsiteY0" fmla="*/ 29210 h 412750"/>
                  <a:gd name="connsiteX1" fmla="*/ 48260 w 50800"/>
                  <a:gd name="connsiteY1" fmla="*/ 3175 h 412750"/>
                  <a:gd name="connsiteX2" fmla="*/ 48260 w 50800"/>
                  <a:gd name="connsiteY2" fmla="*/ 410210 h 412750"/>
                  <a:gd name="connsiteX3" fmla="*/ 3175 w 50800"/>
                  <a:gd name="connsiteY3" fmla="*/ 384175 h 41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412750">
                    <a:moveTo>
                      <a:pt x="3175" y="29210"/>
                    </a:moveTo>
                    <a:lnTo>
                      <a:pt x="48260" y="3175"/>
                    </a:lnTo>
                    <a:lnTo>
                      <a:pt x="48260" y="410210"/>
                    </a:lnTo>
                    <a:lnTo>
                      <a:pt x="3175" y="384175"/>
                    </a:lnTo>
                    <a:close/>
                  </a:path>
                </a:pathLst>
              </a:custGeom>
              <a:solidFill>
                <a:srgbClr val="E8F2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9" name="任意多边形: 形状 228"/>
              <p:cNvSpPr/>
              <p:nvPr>
                <p:custDataLst>
                  <p:tags r:id="rId41"/>
                </p:custDataLst>
              </p:nvPr>
            </p:nvSpPr>
            <p:spPr>
              <a:xfrm flipH="1">
                <a:off x="2845732" y="2938780"/>
                <a:ext cx="50800" cy="412750"/>
              </a:xfrm>
              <a:custGeom>
                <a:avLst/>
                <a:gdLst>
                  <a:gd name="connsiteX0" fmla="*/ 3175 w 50800"/>
                  <a:gd name="connsiteY0" fmla="*/ 29210 h 412750"/>
                  <a:gd name="connsiteX1" fmla="*/ 47625 w 50800"/>
                  <a:gd name="connsiteY1" fmla="*/ 3175 h 412750"/>
                  <a:gd name="connsiteX2" fmla="*/ 47625 w 50800"/>
                  <a:gd name="connsiteY2" fmla="*/ 410210 h 412750"/>
                  <a:gd name="connsiteX3" fmla="*/ 3175 w 50800"/>
                  <a:gd name="connsiteY3" fmla="*/ 384175 h 41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412750">
                    <a:moveTo>
                      <a:pt x="3175" y="29210"/>
                    </a:moveTo>
                    <a:lnTo>
                      <a:pt x="47625" y="3175"/>
                    </a:lnTo>
                    <a:lnTo>
                      <a:pt x="47625" y="410210"/>
                    </a:lnTo>
                    <a:lnTo>
                      <a:pt x="3175" y="384175"/>
                    </a:lnTo>
                    <a:close/>
                  </a:path>
                </a:pathLst>
              </a:custGeom>
              <a:solidFill>
                <a:srgbClr val="E8F2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0" name="任意多边形: 形状 229"/>
              <p:cNvSpPr/>
              <p:nvPr>
                <p:custDataLst>
                  <p:tags r:id="rId42"/>
                </p:custDataLst>
              </p:nvPr>
            </p:nvSpPr>
            <p:spPr>
              <a:xfrm flipH="1">
                <a:off x="4270672" y="3319780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680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680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1" name="任意多边形: 形状 230"/>
              <p:cNvSpPr/>
              <p:nvPr>
                <p:custDataLst>
                  <p:tags r:id="rId43"/>
                </p:custDataLst>
              </p:nvPr>
            </p:nvSpPr>
            <p:spPr>
              <a:xfrm flipH="1">
                <a:off x="4177327" y="3370580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680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680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2" name="任意多边形: 形状 231"/>
              <p:cNvSpPr/>
              <p:nvPr>
                <p:custDataLst>
                  <p:tags r:id="rId44"/>
                </p:custDataLst>
              </p:nvPr>
            </p:nvSpPr>
            <p:spPr>
              <a:xfrm flipH="1">
                <a:off x="4083982" y="3428365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680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680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3" name="任意多边形: 形状 232"/>
              <p:cNvSpPr/>
              <p:nvPr>
                <p:custDataLst>
                  <p:tags r:id="rId45"/>
                </p:custDataLst>
              </p:nvPr>
            </p:nvSpPr>
            <p:spPr>
              <a:xfrm flipH="1">
                <a:off x="3996352" y="3480435"/>
                <a:ext cx="298450" cy="387350"/>
              </a:xfrm>
              <a:custGeom>
                <a:avLst/>
                <a:gdLst>
                  <a:gd name="connsiteX0" fmla="*/ 266065 w 298450"/>
                  <a:gd name="connsiteY0" fmla="*/ 3175 h 387350"/>
                  <a:gd name="connsiteX1" fmla="*/ 3175 w 298450"/>
                  <a:gd name="connsiteY1" fmla="*/ 360045 h 387350"/>
                  <a:gd name="connsiteX2" fmla="*/ 45085 w 298450"/>
                  <a:gd name="connsiteY2" fmla="*/ 385445 h 387350"/>
                  <a:gd name="connsiteX3" fmla="*/ 300990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6065" y="3175"/>
                    </a:moveTo>
                    <a:lnTo>
                      <a:pt x="3175" y="360045"/>
                    </a:lnTo>
                    <a:lnTo>
                      <a:pt x="45085" y="385445"/>
                    </a:lnTo>
                    <a:lnTo>
                      <a:pt x="300990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4" name="任意多边形: 形状 233"/>
              <p:cNvSpPr/>
              <p:nvPr>
                <p:custDataLst>
                  <p:tags r:id="rId46"/>
                </p:custDataLst>
              </p:nvPr>
            </p:nvSpPr>
            <p:spPr>
              <a:xfrm flipH="1">
                <a:off x="3904277" y="3531235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045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045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: 形状 234"/>
              <p:cNvSpPr/>
              <p:nvPr>
                <p:custDataLst>
                  <p:tags r:id="rId47"/>
                </p:custDataLst>
              </p:nvPr>
            </p:nvSpPr>
            <p:spPr>
              <a:xfrm flipH="1">
                <a:off x="3812837" y="3586480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045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045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: 形状 235"/>
              <p:cNvSpPr/>
              <p:nvPr>
                <p:custDataLst>
                  <p:tags r:id="rId48"/>
                </p:custDataLst>
              </p:nvPr>
            </p:nvSpPr>
            <p:spPr>
              <a:xfrm flipH="1">
                <a:off x="3720762" y="3637915"/>
                <a:ext cx="298450" cy="387350"/>
              </a:xfrm>
              <a:custGeom>
                <a:avLst/>
                <a:gdLst>
                  <a:gd name="connsiteX0" fmla="*/ 266065 w 298450"/>
                  <a:gd name="connsiteY0" fmla="*/ 3175 h 387350"/>
                  <a:gd name="connsiteX1" fmla="*/ 3175 w 298450"/>
                  <a:gd name="connsiteY1" fmla="*/ 360680 h 387350"/>
                  <a:gd name="connsiteX2" fmla="*/ 45085 w 298450"/>
                  <a:gd name="connsiteY2" fmla="*/ 385445 h 387350"/>
                  <a:gd name="connsiteX3" fmla="*/ 300990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6065" y="3175"/>
                    </a:moveTo>
                    <a:lnTo>
                      <a:pt x="3175" y="360680"/>
                    </a:lnTo>
                    <a:lnTo>
                      <a:pt x="45085" y="385445"/>
                    </a:lnTo>
                    <a:lnTo>
                      <a:pt x="300990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7" name="任意多边形: 形状 236"/>
              <p:cNvSpPr/>
              <p:nvPr>
                <p:custDataLst>
                  <p:tags r:id="rId49"/>
                </p:custDataLst>
              </p:nvPr>
            </p:nvSpPr>
            <p:spPr>
              <a:xfrm flipH="1">
                <a:off x="3632497" y="3688080"/>
                <a:ext cx="298450" cy="387350"/>
              </a:xfrm>
              <a:custGeom>
                <a:avLst/>
                <a:gdLst>
                  <a:gd name="connsiteX0" fmla="*/ 266065 w 298450"/>
                  <a:gd name="connsiteY0" fmla="*/ 3175 h 387350"/>
                  <a:gd name="connsiteX1" fmla="*/ 3175 w 298450"/>
                  <a:gd name="connsiteY1" fmla="*/ 360045 h 387350"/>
                  <a:gd name="connsiteX2" fmla="*/ 45085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6065" y="3175"/>
                    </a:moveTo>
                    <a:lnTo>
                      <a:pt x="3175" y="360045"/>
                    </a:lnTo>
                    <a:lnTo>
                      <a:pt x="45085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8" name="任意多边形: 形状 237"/>
              <p:cNvSpPr/>
              <p:nvPr>
                <p:custDataLst>
                  <p:tags r:id="rId50"/>
                </p:custDataLst>
              </p:nvPr>
            </p:nvSpPr>
            <p:spPr>
              <a:xfrm flipH="1">
                <a:off x="3537882" y="3745230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045 h 387350"/>
                  <a:gd name="connsiteX2" fmla="*/ 44450 w 298450"/>
                  <a:gd name="connsiteY2" fmla="*/ 385445 h 387350"/>
                  <a:gd name="connsiteX3" fmla="*/ 300355 w 298450"/>
                  <a:gd name="connsiteY3" fmla="*/ 29845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045"/>
                    </a:lnTo>
                    <a:lnTo>
                      <a:pt x="44450" y="385445"/>
                    </a:lnTo>
                    <a:lnTo>
                      <a:pt x="300355" y="2984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9" name="任意多边形: 形状 238"/>
              <p:cNvSpPr/>
              <p:nvPr>
                <p:custDataLst>
                  <p:tags r:id="rId51"/>
                </p:custDataLst>
              </p:nvPr>
            </p:nvSpPr>
            <p:spPr>
              <a:xfrm flipH="1">
                <a:off x="3441362" y="3801110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045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045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0" name="任意多边形: 形状 239"/>
              <p:cNvSpPr/>
              <p:nvPr>
                <p:custDataLst>
                  <p:tags r:id="rId52"/>
                </p:custDataLst>
              </p:nvPr>
            </p:nvSpPr>
            <p:spPr>
              <a:xfrm flipH="1">
                <a:off x="4524672" y="3677285"/>
                <a:ext cx="44450" cy="127000"/>
              </a:xfrm>
              <a:custGeom>
                <a:avLst/>
                <a:gdLst>
                  <a:gd name="connsiteX0" fmla="*/ 3175 w 44450"/>
                  <a:gd name="connsiteY0" fmla="*/ 3175 h 127000"/>
                  <a:gd name="connsiteX1" fmla="*/ 3175 w 44450"/>
                  <a:gd name="connsiteY1" fmla="*/ 103505 h 127000"/>
                  <a:gd name="connsiteX2" fmla="*/ 46355 w 44450"/>
                  <a:gd name="connsiteY2" fmla="*/ 129540 h 127000"/>
                  <a:gd name="connsiteX3" fmla="*/ 44450 w 44450"/>
                  <a:gd name="connsiteY3" fmla="*/ 2794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27000">
                    <a:moveTo>
                      <a:pt x="3175" y="3175"/>
                    </a:moveTo>
                    <a:lnTo>
                      <a:pt x="3175" y="103505"/>
                    </a:lnTo>
                    <a:lnTo>
                      <a:pt x="46355" y="129540"/>
                    </a:lnTo>
                    <a:lnTo>
                      <a:pt x="44450" y="279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1" name="任意多边形: 形状 240"/>
              <p:cNvSpPr/>
              <p:nvPr>
                <p:custDataLst>
                  <p:tags r:id="rId53"/>
                </p:custDataLst>
              </p:nvPr>
            </p:nvSpPr>
            <p:spPr>
              <a:xfrm flipH="1">
                <a:off x="4431327" y="3726180"/>
                <a:ext cx="44450" cy="133350"/>
              </a:xfrm>
              <a:custGeom>
                <a:avLst/>
                <a:gdLst>
                  <a:gd name="connsiteX0" fmla="*/ 3175 w 44450"/>
                  <a:gd name="connsiteY0" fmla="*/ 3175 h 133350"/>
                  <a:gd name="connsiteX1" fmla="*/ 3175 w 44450"/>
                  <a:gd name="connsiteY1" fmla="*/ 109855 h 133350"/>
                  <a:gd name="connsiteX2" fmla="*/ 46355 w 44450"/>
                  <a:gd name="connsiteY2" fmla="*/ 133985 h 133350"/>
                  <a:gd name="connsiteX3" fmla="*/ 44450 w 44450"/>
                  <a:gd name="connsiteY3" fmla="*/ 2921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33350">
                    <a:moveTo>
                      <a:pt x="3175" y="3175"/>
                    </a:moveTo>
                    <a:lnTo>
                      <a:pt x="3175" y="109855"/>
                    </a:lnTo>
                    <a:lnTo>
                      <a:pt x="46355" y="133985"/>
                    </a:lnTo>
                    <a:lnTo>
                      <a:pt x="44450" y="292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2" name="任意多边形: 形状 241"/>
              <p:cNvSpPr/>
              <p:nvPr>
                <p:custDataLst>
                  <p:tags r:id="rId54"/>
                </p:custDataLst>
              </p:nvPr>
            </p:nvSpPr>
            <p:spPr>
              <a:xfrm flipH="1">
                <a:off x="4340522" y="3785870"/>
                <a:ext cx="44450" cy="127000"/>
              </a:xfrm>
              <a:custGeom>
                <a:avLst/>
                <a:gdLst>
                  <a:gd name="connsiteX0" fmla="*/ 5715 w 44450"/>
                  <a:gd name="connsiteY0" fmla="*/ 3175 h 127000"/>
                  <a:gd name="connsiteX1" fmla="*/ 3175 w 44450"/>
                  <a:gd name="connsiteY1" fmla="*/ 102870 h 127000"/>
                  <a:gd name="connsiteX2" fmla="*/ 45720 w 44450"/>
                  <a:gd name="connsiteY2" fmla="*/ 127000 h 127000"/>
                  <a:gd name="connsiteX3" fmla="*/ 46990 w 44450"/>
                  <a:gd name="connsiteY3" fmla="*/ 2794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27000">
                    <a:moveTo>
                      <a:pt x="5715" y="3175"/>
                    </a:moveTo>
                    <a:lnTo>
                      <a:pt x="3175" y="102870"/>
                    </a:lnTo>
                    <a:lnTo>
                      <a:pt x="45720" y="127000"/>
                    </a:lnTo>
                    <a:lnTo>
                      <a:pt x="46990" y="279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3" name="任意多边形: 形状 242"/>
              <p:cNvSpPr/>
              <p:nvPr>
                <p:custDataLst>
                  <p:tags r:id="rId55"/>
                </p:custDataLst>
              </p:nvPr>
            </p:nvSpPr>
            <p:spPr>
              <a:xfrm flipH="1">
                <a:off x="4246542" y="3836035"/>
                <a:ext cx="50800" cy="127000"/>
              </a:xfrm>
              <a:custGeom>
                <a:avLst/>
                <a:gdLst>
                  <a:gd name="connsiteX0" fmla="*/ 5715 w 50800"/>
                  <a:gd name="connsiteY0" fmla="*/ 3175 h 127000"/>
                  <a:gd name="connsiteX1" fmla="*/ 3175 w 50800"/>
                  <a:gd name="connsiteY1" fmla="*/ 103505 h 127000"/>
                  <a:gd name="connsiteX2" fmla="*/ 46355 w 50800"/>
                  <a:gd name="connsiteY2" fmla="*/ 127635 h 127000"/>
                  <a:gd name="connsiteX3" fmla="*/ 47625 w 50800"/>
                  <a:gd name="connsiteY3" fmla="*/ 28575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27000">
                    <a:moveTo>
                      <a:pt x="5715" y="3175"/>
                    </a:moveTo>
                    <a:lnTo>
                      <a:pt x="3175" y="103505"/>
                    </a:lnTo>
                    <a:lnTo>
                      <a:pt x="46355" y="127635"/>
                    </a:lnTo>
                    <a:lnTo>
                      <a:pt x="47625" y="285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4" name="任意多边形: 形状 243"/>
              <p:cNvSpPr/>
              <p:nvPr>
                <p:custDataLst>
                  <p:tags r:id="rId56"/>
                </p:custDataLst>
              </p:nvPr>
            </p:nvSpPr>
            <p:spPr>
              <a:xfrm flipH="1">
                <a:off x="4161452" y="3888105"/>
                <a:ext cx="44450" cy="127000"/>
              </a:xfrm>
              <a:custGeom>
                <a:avLst/>
                <a:gdLst>
                  <a:gd name="connsiteX0" fmla="*/ 5715 w 44450"/>
                  <a:gd name="connsiteY0" fmla="*/ 3175 h 127000"/>
                  <a:gd name="connsiteX1" fmla="*/ 3175 w 44450"/>
                  <a:gd name="connsiteY1" fmla="*/ 102870 h 127000"/>
                  <a:gd name="connsiteX2" fmla="*/ 46355 w 44450"/>
                  <a:gd name="connsiteY2" fmla="*/ 127000 h 127000"/>
                  <a:gd name="connsiteX3" fmla="*/ 46990 w 44450"/>
                  <a:gd name="connsiteY3" fmla="*/ 28575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27000">
                    <a:moveTo>
                      <a:pt x="5715" y="3175"/>
                    </a:moveTo>
                    <a:lnTo>
                      <a:pt x="3175" y="102870"/>
                    </a:lnTo>
                    <a:lnTo>
                      <a:pt x="46355" y="127000"/>
                    </a:lnTo>
                    <a:lnTo>
                      <a:pt x="46990" y="285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5" name="任意多边形: 形状 244"/>
              <p:cNvSpPr/>
              <p:nvPr>
                <p:custDataLst>
                  <p:tags r:id="rId57"/>
                </p:custDataLst>
              </p:nvPr>
            </p:nvSpPr>
            <p:spPr>
              <a:xfrm flipH="1">
                <a:off x="4069377" y="3943350"/>
                <a:ext cx="44450" cy="127000"/>
              </a:xfrm>
              <a:custGeom>
                <a:avLst/>
                <a:gdLst>
                  <a:gd name="connsiteX0" fmla="*/ 5715 w 44450"/>
                  <a:gd name="connsiteY0" fmla="*/ 3175 h 127000"/>
                  <a:gd name="connsiteX1" fmla="*/ 3175 w 44450"/>
                  <a:gd name="connsiteY1" fmla="*/ 102870 h 127000"/>
                  <a:gd name="connsiteX2" fmla="*/ 45720 w 44450"/>
                  <a:gd name="connsiteY2" fmla="*/ 127000 h 127000"/>
                  <a:gd name="connsiteX3" fmla="*/ 46990 w 44450"/>
                  <a:gd name="connsiteY3" fmla="*/ 2794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27000">
                    <a:moveTo>
                      <a:pt x="5715" y="3175"/>
                    </a:moveTo>
                    <a:lnTo>
                      <a:pt x="3175" y="102870"/>
                    </a:lnTo>
                    <a:lnTo>
                      <a:pt x="45720" y="127000"/>
                    </a:lnTo>
                    <a:lnTo>
                      <a:pt x="46990" y="279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6" name="任意多边形: 形状 245"/>
              <p:cNvSpPr/>
              <p:nvPr>
                <p:custDataLst>
                  <p:tags r:id="rId58"/>
                </p:custDataLst>
              </p:nvPr>
            </p:nvSpPr>
            <p:spPr>
              <a:xfrm flipH="1">
                <a:off x="3970317" y="3994150"/>
                <a:ext cx="50800" cy="127000"/>
              </a:xfrm>
              <a:custGeom>
                <a:avLst/>
                <a:gdLst>
                  <a:gd name="connsiteX0" fmla="*/ 5715 w 50800"/>
                  <a:gd name="connsiteY0" fmla="*/ 3175 h 127000"/>
                  <a:gd name="connsiteX1" fmla="*/ 3175 w 50800"/>
                  <a:gd name="connsiteY1" fmla="*/ 104140 h 127000"/>
                  <a:gd name="connsiteX2" fmla="*/ 46355 w 50800"/>
                  <a:gd name="connsiteY2" fmla="*/ 128270 h 127000"/>
                  <a:gd name="connsiteX3" fmla="*/ 47625 w 50800"/>
                  <a:gd name="connsiteY3" fmla="*/ 2794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27000">
                    <a:moveTo>
                      <a:pt x="5715" y="3175"/>
                    </a:moveTo>
                    <a:lnTo>
                      <a:pt x="3175" y="104140"/>
                    </a:lnTo>
                    <a:lnTo>
                      <a:pt x="46355" y="128270"/>
                    </a:lnTo>
                    <a:lnTo>
                      <a:pt x="47625" y="279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7" name="任意多边形: 形状 246"/>
              <p:cNvSpPr/>
              <p:nvPr>
                <p:custDataLst>
                  <p:tags r:id="rId59"/>
                </p:custDataLst>
              </p:nvPr>
            </p:nvSpPr>
            <p:spPr>
              <a:xfrm flipH="1">
                <a:off x="3883322" y="4044950"/>
                <a:ext cx="50800" cy="127000"/>
              </a:xfrm>
              <a:custGeom>
                <a:avLst/>
                <a:gdLst>
                  <a:gd name="connsiteX0" fmla="*/ 5715 w 50800"/>
                  <a:gd name="connsiteY0" fmla="*/ 3175 h 127000"/>
                  <a:gd name="connsiteX1" fmla="*/ 3175 w 50800"/>
                  <a:gd name="connsiteY1" fmla="*/ 104775 h 127000"/>
                  <a:gd name="connsiteX2" fmla="*/ 46355 w 50800"/>
                  <a:gd name="connsiteY2" fmla="*/ 128905 h 127000"/>
                  <a:gd name="connsiteX3" fmla="*/ 47625 w 50800"/>
                  <a:gd name="connsiteY3" fmla="*/ 28575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27000">
                    <a:moveTo>
                      <a:pt x="5715" y="3175"/>
                    </a:moveTo>
                    <a:lnTo>
                      <a:pt x="3175" y="104775"/>
                    </a:lnTo>
                    <a:lnTo>
                      <a:pt x="46355" y="128905"/>
                    </a:lnTo>
                    <a:lnTo>
                      <a:pt x="47625" y="285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8" name="任意多边形: 形状 247"/>
              <p:cNvSpPr/>
              <p:nvPr>
                <p:custDataLst>
                  <p:tags r:id="rId60"/>
                </p:custDataLst>
              </p:nvPr>
            </p:nvSpPr>
            <p:spPr>
              <a:xfrm flipH="1">
                <a:off x="3788072" y="4100195"/>
                <a:ext cx="50800" cy="127000"/>
              </a:xfrm>
              <a:custGeom>
                <a:avLst/>
                <a:gdLst>
                  <a:gd name="connsiteX0" fmla="*/ 5715 w 50800"/>
                  <a:gd name="connsiteY0" fmla="*/ 3175 h 127000"/>
                  <a:gd name="connsiteX1" fmla="*/ 3175 w 50800"/>
                  <a:gd name="connsiteY1" fmla="*/ 104140 h 127000"/>
                  <a:gd name="connsiteX2" fmla="*/ 46355 w 50800"/>
                  <a:gd name="connsiteY2" fmla="*/ 128270 h 127000"/>
                  <a:gd name="connsiteX3" fmla="*/ 47625 w 50800"/>
                  <a:gd name="connsiteY3" fmla="*/ 28575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27000">
                    <a:moveTo>
                      <a:pt x="5715" y="3175"/>
                    </a:moveTo>
                    <a:lnTo>
                      <a:pt x="3175" y="104140"/>
                    </a:lnTo>
                    <a:lnTo>
                      <a:pt x="46355" y="128270"/>
                    </a:lnTo>
                    <a:lnTo>
                      <a:pt x="47625" y="285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9" name="任意多边形: 形状 248"/>
              <p:cNvSpPr/>
              <p:nvPr>
                <p:custDataLst>
                  <p:tags r:id="rId61"/>
                </p:custDataLst>
              </p:nvPr>
            </p:nvSpPr>
            <p:spPr>
              <a:xfrm flipH="1">
                <a:off x="3695362" y="4157980"/>
                <a:ext cx="44450" cy="127000"/>
              </a:xfrm>
              <a:custGeom>
                <a:avLst/>
                <a:gdLst>
                  <a:gd name="connsiteX0" fmla="*/ 3175 w 44450"/>
                  <a:gd name="connsiteY0" fmla="*/ 3175 h 127000"/>
                  <a:gd name="connsiteX1" fmla="*/ 3175 w 44450"/>
                  <a:gd name="connsiteY1" fmla="*/ 102870 h 127000"/>
                  <a:gd name="connsiteX2" fmla="*/ 46355 w 44450"/>
                  <a:gd name="connsiteY2" fmla="*/ 127000 h 127000"/>
                  <a:gd name="connsiteX3" fmla="*/ 46990 w 44450"/>
                  <a:gd name="connsiteY3" fmla="*/ 2667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27000">
                    <a:moveTo>
                      <a:pt x="3175" y="3175"/>
                    </a:moveTo>
                    <a:lnTo>
                      <a:pt x="3175" y="102870"/>
                    </a:lnTo>
                    <a:lnTo>
                      <a:pt x="46355" y="127000"/>
                    </a:lnTo>
                    <a:lnTo>
                      <a:pt x="46990" y="2667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0" name="任意多边形: 形状 249"/>
              <p:cNvSpPr/>
              <p:nvPr>
                <p:custDataLst>
                  <p:tags r:id="rId62"/>
                </p:custDataLst>
              </p:nvPr>
            </p:nvSpPr>
            <p:spPr>
              <a:xfrm flipH="1">
                <a:off x="2803822" y="3792855"/>
                <a:ext cx="342900" cy="361950"/>
              </a:xfrm>
              <a:custGeom>
                <a:avLst/>
                <a:gdLst>
                  <a:gd name="connsiteX0" fmla="*/ 3175 w 342900"/>
                  <a:gd name="connsiteY0" fmla="*/ 31750 h 361950"/>
                  <a:gd name="connsiteX1" fmla="*/ 297815 w 342900"/>
                  <a:gd name="connsiteY1" fmla="*/ 363855 h 361950"/>
                  <a:gd name="connsiteX2" fmla="*/ 344170 w 342900"/>
                  <a:gd name="connsiteY2" fmla="*/ 337820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750"/>
                    </a:moveTo>
                    <a:lnTo>
                      <a:pt x="297815" y="363855"/>
                    </a:lnTo>
                    <a:lnTo>
                      <a:pt x="344170" y="337820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1" name="任意多边形: 形状 250"/>
              <p:cNvSpPr/>
              <p:nvPr>
                <p:custDataLst>
                  <p:tags r:id="rId63"/>
                </p:custDataLst>
              </p:nvPr>
            </p:nvSpPr>
            <p:spPr>
              <a:xfrm flipH="1">
                <a:off x="2693332" y="3728720"/>
                <a:ext cx="342900" cy="361950"/>
              </a:xfrm>
              <a:custGeom>
                <a:avLst/>
                <a:gdLst>
                  <a:gd name="connsiteX0" fmla="*/ 3175 w 342900"/>
                  <a:gd name="connsiteY0" fmla="*/ 31115 h 361950"/>
                  <a:gd name="connsiteX1" fmla="*/ 298450 w 342900"/>
                  <a:gd name="connsiteY1" fmla="*/ 363220 h 361950"/>
                  <a:gd name="connsiteX2" fmla="*/ 344170 w 342900"/>
                  <a:gd name="connsiteY2" fmla="*/ 337185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115"/>
                    </a:moveTo>
                    <a:lnTo>
                      <a:pt x="298450" y="363220"/>
                    </a:lnTo>
                    <a:lnTo>
                      <a:pt x="344170" y="337185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2" name="任意多边形: 形状 251"/>
              <p:cNvSpPr/>
              <p:nvPr>
                <p:custDataLst>
                  <p:tags r:id="rId64"/>
                </p:custDataLst>
              </p:nvPr>
            </p:nvSpPr>
            <p:spPr>
              <a:xfrm flipH="1">
                <a:off x="2573952" y="3658235"/>
                <a:ext cx="342900" cy="361950"/>
              </a:xfrm>
              <a:custGeom>
                <a:avLst/>
                <a:gdLst>
                  <a:gd name="connsiteX0" fmla="*/ 3175 w 342900"/>
                  <a:gd name="connsiteY0" fmla="*/ 31115 h 361950"/>
                  <a:gd name="connsiteX1" fmla="*/ 297815 w 342900"/>
                  <a:gd name="connsiteY1" fmla="*/ 363220 h 361950"/>
                  <a:gd name="connsiteX2" fmla="*/ 344170 w 342900"/>
                  <a:gd name="connsiteY2" fmla="*/ 337185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115"/>
                    </a:moveTo>
                    <a:lnTo>
                      <a:pt x="297815" y="363220"/>
                    </a:lnTo>
                    <a:lnTo>
                      <a:pt x="344170" y="337185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3" name="任意多边形: 形状 252"/>
              <p:cNvSpPr/>
              <p:nvPr>
                <p:custDataLst>
                  <p:tags r:id="rId65"/>
                </p:custDataLst>
              </p:nvPr>
            </p:nvSpPr>
            <p:spPr>
              <a:xfrm flipH="1">
                <a:off x="2466002" y="3596005"/>
                <a:ext cx="342900" cy="361950"/>
              </a:xfrm>
              <a:custGeom>
                <a:avLst/>
                <a:gdLst>
                  <a:gd name="connsiteX0" fmla="*/ 3175 w 342900"/>
                  <a:gd name="connsiteY0" fmla="*/ 31750 h 361950"/>
                  <a:gd name="connsiteX1" fmla="*/ 298450 w 342900"/>
                  <a:gd name="connsiteY1" fmla="*/ 363855 h 361950"/>
                  <a:gd name="connsiteX2" fmla="*/ 344170 w 342900"/>
                  <a:gd name="connsiteY2" fmla="*/ 337820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750"/>
                    </a:moveTo>
                    <a:lnTo>
                      <a:pt x="298450" y="363855"/>
                    </a:lnTo>
                    <a:lnTo>
                      <a:pt x="344170" y="337820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4" name="任意多边形: 形状 253"/>
              <p:cNvSpPr/>
              <p:nvPr>
                <p:custDataLst>
                  <p:tags r:id="rId66"/>
                </p:custDataLst>
              </p:nvPr>
            </p:nvSpPr>
            <p:spPr>
              <a:xfrm flipH="1">
                <a:off x="2361862" y="3540760"/>
                <a:ext cx="342900" cy="361950"/>
              </a:xfrm>
              <a:custGeom>
                <a:avLst/>
                <a:gdLst>
                  <a:gd name="connsiteX0" fmla="*/ 3175 w 342900"/>
                  <a:gd name="connsiteY0" fmla="*/ 31750 h 361950"/>
                  <a:gd name="connsiteX1" fmla="*/ 297815 w 342900"/>
                  <a:gd name="connsiteY1" fmla="*/ 363855 h 361950"/>
                  <a:gd name="connsiteX2" fmla="*/ 344170 w 342900"/>
                  <a:gd name="connsiteY2" fmla="*/ 337185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750"/>
                    </a:moveTo>
                    <a:lnTo>
                      <a:pt x="297815" y="363855"/>
                    </a:lnTo>
                    <a:lnTo>
                      <a:pt x="344170" y="337185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5" name="任意多边形: 形状 254"/>
              <p:cNvSpPr/>
              <p:nvPr>
                <p:custDataLst>
                  <p:tags r:id="rId67"/>
                </p:custDataLst>
              </p:nvPr>
            </p:nvSpPr>
            <p:spPr>
              <a:xfrm flipH="1">
                <a:off x="2257087" y="3477895"/>
                <a:ext cx="349250" cy="368300"/>
              </a:xfrm>
              <a:custGeom>
                <a:avLst/>
                <a:gdLst>
                  <a:gd name="connsiteX0" fmla="*/ 3175 w 349250"/>
                  <a:gd name="connsiteY0" fmla="*/ 31750 h 368300"/>
                  <a:gd name="connsiteX1" fmla="*/ 302895 w 349250"/>
                  <a:gd name="connsiteY1" fmla="*/ 368935 h 368300"/>
                  <a:gd name="connsiteX2" fmla="*/ 349250 w 349250"/>
                  <a:gd name="connsiteY2" fmla="*/ 342900 h 368300"/>
                  <a:gd name="connsiteX3" fmla="*/ 52070 w 349250"/>
                  <a:gd name="connsiteY3" fmla="*/ 3175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9250" h="368300">
                    <a:moveTo>
                      <a:pt x="3175" y="31750"/>
                    </a:moveTo>
                    <a:lnTo>
                      <a:pt x="302895" y="368935"/>
                    </a:lnTo>
                    <a:lnTo>
                      <a:pt x="349250" y="342900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6" name="任意多边形: 形状 255"/>
              <p:cNvSpPr/>
              <p:nvPr>
                <p:custDataLst>
                  <p:tags r:id="rId68"/>
                </p:custDataLst>
              </p:nvPr>
            </p:nvSpPr>
            <p:spPr>
              <a:xfrm flipH="1">
                <a:off x="2173902" y="3434715"/>
                <a:ext cx="342900" cy="361950"/>
              </a:xfrm>
              <a:custGeom>
                <a:avLst/>
                <a:gdLst>
                  <a:gd name="connsiteX0" fmla="*/ 3175 w 342900"/>
                  <a:gd name="connsiteY0" fmla="*/ 31115 h 361950"/>
                  <a:gd name="connsiteX1" fmla="*/ 297815 w 342900"/>
                  <a:gd name="connsiteY1" fmla="*/ 363220 h 361950"/>
                  <a:gd name="connsiteX2" fmla="*/ 344170 w 342900"/>
                  <a:gd name="connsiteY2" fmla="*/ 337185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115"/>
                    </a:moveTo>
                    <a:lnTo>
                      <a:pt x="297815" y="363220"/>
                    </a:lnTo>
                    <a:lnTo>
                      <a:pt x="344170" y="337185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7" name="任意多边形: 形状 256"/>
              <p:cNvSpPr/>
              <p:nvPr>
                <p:custDataLst>
                  <p:tags r:id="rId69"/>
                </p:custDataLst>
              </p:nvPr>
            </p:nvSpPr>
            <p:spPr>
              <a:xfrm flipH="1">
                <a:off x="2257087" y="3817620"/>
                <a:ext cx="50800" cy="133350"/>
              </a:xfrm>
              <a:custGeom>
                <a:avLst/>
                <a:gdLst>
                  <a:gd name="connsiteX0" fmla="*/ 50800 w 50800"/>
                  <a:gd name="connsiteY0" fmla="*/ 3175 h 133350"/>
                  <a:gd name="connsiteX1" fmla="*/ 50800 w 50800"/>
                  <a:gd name="connsiteY1" fmla="*/ 107950 h 133350"/>
                  <a:gd name="connsiteX2" fmla="*/ 3175 w 50800"/>
                  <a:gd name="connsiteY2" fmla="*/ 135255 h 133350"/>
                  <a:gd name="connsiteX3" fmla="*/ 3175 w 50800"/>
                  <a:gd name="connsiteY3" fmla="*/ 3048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800" y="3175"/>
                    </a:moveTo>
                    <a:lnTo>
                      <a:pt x="50800" y="107950"/>
                    </a:lnTo>
                    <a:lnTo>
                      <a:pt x="3175" y="135255"/>
                    </a:lnTo>
                    <a:lnTo>
                      <a:pt x="317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8" name="任意多边形: 形状 257"/>
              <p:cNvSpPr/>
              <p:nvPr>
                <p:custDataLst>
                  <p:tags r:id="rId70"/>
                </p:custDataLst>
              </p:nvPr>
            </p:nvSpPr>
            <p:spPr>
              <a:xfrm flipH="1">
                <a:off x="2170727" y="3768725"/>
                <a:ext cx="50800" cy="133350"/>
              </a:xfrm>
              <a:custGeom>
                <a:avLst/>
                <a:gdLst>
                  <a:gd name="connsiteX0" fmla="*/ 48895 w 50800"/>
                  <a:gd name="connsiteY0" fmla="*/ 3175 h 133350"/>
                  <a:gd name="connsiteX1" fmla="*/ 48895 w 50800"/>
                  <a:gd name="connsiteY1" fmla="*/ 111125 h 133350"/>
                  <a:gd name="connsiteX2" fmla="*/ 3175 w 50800"/>
                  <a:gd name="connsiteY2" fmla="*/ 135890 h 133350"/>
                  <a:gd name="connsiteX3" fmla="*/ 3175 w 50800"/>
                  <a:gd name="connsiteY3" fmla="*/ 2794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48895" y="3175"/>
                    </a:moveTo>
                    <a:lnTo>
                      <a:pt x="48895" y="111125"/>
                    </a:lnTo>
                    <a:lnTo>
                      <a:pt x="3175" y="135890"/>
                    </a:lnTo>
                    <a:lnTo>
                      <a:pt x="3175" y="279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9" name="任意多边形: 形状 258"/>
              <p:cNvSpPr/>
              <p:nvPr>
                <p:custDataLst>
                  <p:tags r:id="rId71"/>
                </p:custDataLst>
              </p:nvPr>
            </p:nvSpPr>
            <p:spPr>
              <a:xfrm flipH="1">
                <a:off x="2358687" y="3875405"/>
                <a:ext cx="50800" cy="133350"/>
              </a:xfrm>
              <a:custGeom>
                <a:avLst/>
                <a:gdLst>
                  <a:gd name="connsiteX0" fmla="*/ 50800 w 50800"/>
                  <a:gd name="connsiteY0" fmla="*/ 3175 h 133350"/>
                  <a:gd name="connsiteX1" fmla="*/ 50800 w 50800"/>
                  <a:gd name="connsiteY1" fmla="*/ 107950 h 133350"/>
                  <a:gd name="connsiteX2" fmla="*/ 3175 w 50800"/>
                  <a:gd name="connsiteY2" fmla="*/ 135255 h 133350"/>
                  <a:gd name="connsiteX3" fmla="*/ 3175 w 50800"/>
                  <a:gd name="connsiteY3" fmla="*/ 3048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800" y="3175"/>
                    </a:moveTo>
                    <a:lnTo>
                      <a:pt x="50800" y="107950"/>
                    </a:lnTo>
                    <a:lnTo>
                      <a:pt x="3175" y="135255"/>
                    </a:lnTo>
                    <a:lnTo>
                      <a:pt x="317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0" name="任意多边形: 形状 259"/>
              <p:cNvSpPr/>
              <p:nvPr>
                <p:custDataLst>
                  <p:tags r:id="rId72"/>
                </p:custDataLst>
              </p:nvPr>
            </p:nvSpPr>
            <p:spPr>
              <a:xfrm flipH="1">
                <a:off x="2462192" y="3930650"/>
                <a:ext cx="50800" cy="133350"/>
              </a:xfrm>
              <a:custGeom>
                <a:avLst/>
                <a:gdLst>
                  <a:gd name="connsiteX0" fmla="*/ 50165 w 50800"/>
                  <a:gd name="connsiteY0" fmla="*/ 3175 h 133350"/>
                  <a:gd name="connsiteX1" fmla="*/ 50165 w 50800"/>
                  <a:gd name="connsiteY1" fmla="*/ 107950 h 133350"/>
                  <a:gd name="connsiteX2" fmla="*/ 3175 w 50800"/>
                  <a:gd name="connsiteY2" fmla="*/ 135890 h 133350"/>
                  <a:gd name="connsiteX3" fmla="*/ 3175 w 50800"/>
                  <a:gd name="connsiteY3" fmla="*/ 3111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165" y="3175"/>
                    </a:moveTo>
                    <a:lnTo>
                      <a:pt x="50165" y="107950"/>
                    </a:lnTo>
                    <a:lnTo>
                      <a:pt x="3175" y="135890"/>
                    </a:lnTo>
                    <a:lnTo>
                      <a:pt x="3175" y="3111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1" name="任意多边形: 形状 260"/>
              <p:cNvSpPr/>
              <p:nvPr>
                <p:custDataLst>
                  <p:tags r:id="rId73"/>
                </p:custDataLst>
              </p:nvPr>
            </p:nvSpPr>
            <p:spPr>
              <a:xfrm flipH="1">
                <a:off x="2570777" y="3992245"/>
                <a:ext cx="50800" cy="133350"/>
              </a:xfrm>
              <a:custGeom>
                <a:avLst/>
                <a:gdLst>
                  <a:gd name="connsiteX0" fmla="*/ 50165 w 50800"/>
                  <a:gd name="connsiteY0" fmla="*/ 3175 h 133350"/>
                  <a:gd name="connsiteX1" fmla="*/ 50165 w 50800"/>
                  <a:gd name="connsiteY1" fmla="*/ 107950 h 133350"/>
                  <a:gd name="connsiteX2" fmla="*/ 3175 w 50800"/>
                  <a:gd name="connsiteY2" fmla="*/ 135255 h 133350"/>
                  <a:gd name="connsiteX3" fmla="*/ 3175 w 50800"/>
                  <a:gd name="connsiteY3" fmla="*/ 3048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165" y="3175"/>
                    </a:moveTo>
                    <a:lnTo>
                      <a:pt x="50165" y="107950"/>
                    </a:lnTo>
                    <a:lnTo>
                      <a:pt x="3175" y="135255"/>
                    </a:lnTo>
                    <a:lnTo>
                      <a:pt x="317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2" name="任意多边形: 形状 261"/>
              <p:cNvSpPr/>
              <p:nvPr>
                <p:custDataLst>
                  <p:tags r:id="rId74"/>
                </p:custDataLst>
              </p:nvPr>
            </p:nvSpPr>
            <p:spPr>
              <a:xfrm flipH="1">
                <a:off x="2691427" y="4063365"/>
                <a:ext cx="50800" cy="133350"/>
              </a:xfrm>
              <a:custGeom>
                <a:avLst/>
                <a:gdLst>
                  <a:gd name="connsiteX0" fmla="*/ 50165 w 50800"/>
                  <a:gd name="connsiteY0" fmla="*/ 3175 h 133350"/>
                  <a:gd name="connsiteX1" fmla="*/ 50165 w 50800"/>
                  <a:gd name="connsiteY1" fmla="*/ 107950 h 133350"/>
                  <a:gd name="connsiteX2" fmla="*/ 3175 w 50800"/>
                  <a:gd name="connsiteY2" fmla="*/ 135890 h 133350"/>
                  <a:gd name="connsiteX3" fmla="*/ 3175 w 50800"/>
                  <a:gd name="connsiteY3" fmla="*/ 3111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165" y="3175"/>
                    </a:moveTo>
                    <a:lnTo>
                      <a:pt x="50165" y="107950"/>
                    </a:lnTo>
                    <a:lnTo>
                      <a:pt x="3175" y="135890"/>
                    </a:lnTo>
                    <a:lnTo>
                      <a:pt x="3175" y="3111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3" name="任意多边形: 形状 262"/>
              <p:cNvSpPr/>
              <p:nvPr>
                <p:custDataLst>
                  <p:tags r:id="rId75"/>
                </p:custDataLst>
              </p:nvPr>
            </p:nvSpPr>
            <p:spPr>
              <a:xfrm flipH="1">
                <a:off x="2799377" y="4128135"/>
                <a:ext cx="50800" cy="133350"/>
              </a:xfrm>
              <a:custGeom>
                <a:avLst/>
                <a:gdLst>
                  <a:gd name="connsiteX0" fmla="*/ 50165 w 50800"/>
                  <a:gd name="connsiteY0" fmla="*/ 3175 h 133350"/>
                  <a:gd name="connsiteX1" fmla="*/ 50165 w 50800"/>
                  <a:gd name="connsiteY1" fmla="*/ 107950 h 133350"/>
                  <a:gd name="connsiteX2" fmla="*/ 3175 w 50800"/>
                  <a:gd name="connsiteY2" fmla="*/ 135890 h 133350"/>
                  <a:gd name="connsiteX3" fmla="*/ 3175 w 50800"/>
                  <a:gd name="connsiteY3" fmla="*/ 3111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165" y="3175"/>
                    </a:moveTo>
                    <a:lnTo>
                      <a:pt x="50165" y="107950"/>
                    </a:lnTo>
                    <a:lnTo>
                      <a:pt x="3175" y="135890"/>
                    </a:lnTo>
                    <a:lnTo>
                      <a:pt x="3175" y="3111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4" name="任意多边形: 形状 263"/>
              <p:cNvSpPr/>
              <p:nvPr>
                <p:custDataLst>
                  <p:tags r:id="rId76"/>
                </p:custDataLst>
              </p:nvPr>
            </p:nvSpPr>
            <p:spPr>
              <a:xfrm flipH="1">
                <a:off x="3287692" y="2225675"/>
                <a:ext cx="1238250" cy="914400"/>
              </a:xfrm>
              <a:custGeom>
                <a:avLst/>
                <a:gdLst>
                  <a:gd name="connsiteX0" fmla="*/ 3175 w 1238250"/>
                  <a:gd name="connsiteY0" fmla="*/ 205740 h 914400"/>
                  <a:gd name="connsiteX1" fmla="*/ 3175 w 1238250"/>
                  <a:gd name="connsiteY1" fmla="*/ 3175 h 914400"/>
                  <a:gd name="connsiteX2" fmla="*/ 1236980 w 1238250"/>
                  <a:gd name="connsiteY2" fmla="*/ 715010 h 914400"/>
                  <a:gd name="connsiteX3" fmla="*/ 1236980 w 1238250"/>
                  <a:gd name="connsiteY3" fmla="*/ 917575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914400">
                    <a:moveTo>
                      <a:pt x="3175" y="205740"/>
                    </a:moveTo>
                    <a:lnTo>
                      <a:pt x="3175" y="3175"/>
                    </a:lnTo>
                    <a:lnTo>
                      <a:pt x="1236980" y="715010"/>
                    </a:lnTo>
                    <a:lnTo>
                      <a:pt x="1236980" y="917575"/>
                    </a:lnTo>
                    <a:close/>
                  </a:path>
                </a:pathLst>
              </a:custGeom>
              <a:solidFill>
                <a:srgbClr val="7E9AF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5" name="任意多边形: 形状 264"/>
              <p:cNvSpPr/>
              <p:nvPr>
                <p:custDataLst>
                  <p:tags r:id="rId77"/>
                </p:custDataLst>
              </p:nvPr>
            </p:nvSpPr>
            <p:spPr>
              <a:xfrm flipH="1">
                <a:off x="2320587" y="2377440"/>
                <a:ext cx="971550" cy="768350"/>
              </a:xfrm>
              <a:custGeom>
                <a:avLst/>
                <a:gdLst>
                  <a:gd name="connsiteX0" fmla="*/ 3175 w 971550"/>
                  <a:gd name="connsiteY0" fmla="*/ 765810 h 768350"/>
                  <a:gd name="connsiteX1" fmla="*/ 3175 w 971550"/>
                  <a:gd name="connsiteY1" fmla="*/ 563245 h 768350"/>
                  <a:gd name="connsiteX2" fmla="*/ 970280 w 971550"/>
                  <a:gd name="connsiteY2" fmla="*/ 3175 h 768350"/>
                  <a:gd name="connsiteX3" fmla="*/ 970280 w 971550"/>
                  <a:gd name="connsiteY3" fmla="*/ 202565 h 76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768350">
                    <a:moveTo>
                      <a:pt x="3175" y="765810"/>
                    </a:moveTo>
                    <a:lnTo>
                      <a:pt x="3175" y="563245"/>
                    </a:lnTo>
                    <a:lnTo>
                      <a:pt x="970280" y="3175"/>
                    </a:lnTo>
                    <a:lnTo>
                      <a:pt x="970280" y="202565"/>
                    </a:lnTo>
                    <a:close/>
                  </a:path>
                </a:pathLst>
              </a:custGeom>
              <a:solidFill>
                <a:srgbClr val="7E9AF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6" name="任意多边形: 形状 265"/>
              <p:cNvSpPr/>
              <p:nvPr>
                <p:custDataLst>
                  <p:tags r:id="rId78"/>
                </p:custDataLst>
              </p:nvPr>
            </p:nvSpPr>
            <p:spPr>
              <a:xfrm flipH="1">
                <a:off x="2318682" y="1615440"/>
                <a:ext cx="1238250" cy="914400"/>
              </a:xfrm>
              <a:custGeom>
                <a:avLst/>
                <a:gdLst>
                  <a:gd name="connsiteX0" fmla="*/ 3175 w 1238250"/>
                  <a:gd name="connsiteY0" fmla="*/ 206375 h 914400"/>
                  <a:gd name="connsiteX1" fmla="*/ 3175 w 1238250"/>
                  <a:gd name="connsiteY1" fmla="*/ 3175 h 914400"/>
                  <a:gd name="connsiteX2" fmla="*/ 1235075 w 1238250"/>
                  <a:gd name="connsiteY2" fmla="*/ 715645 h 914400"/>
                  <a:gd name="connsiteX3" fmla="*/ 1235075 w 1238250"/>
                  <a:gd name="connsiteY3" fmla="*/ 915035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914400">
                    <a:moveTo>
                      <a:pt x="3175" y="206375"/>
                    </a:moveTo>
                    <a:lnTo>
                      <a:pt x="3175" y="3175"/>
                    </a:lnTo>
                    <a:lnTo>
                      <a:pt x="1235075" y="715645"/>
                    </a:lnTo>
                    <a:lnTo>
                      <a:pt x="1235075" y="91503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7" name="任意多边形: 形状 266"/>
              <p:cNvSpPr/>
              <p:nvPr>
                <p:custDataLst>
                  <p:tags r:id="rId79"/>
                </p:custDataLst>
              </p:nvPr>
            </p:nvSpPr>
            <p:spPr>
              <a:xfrm flipH="1">
                <a:off x="3287692" y="2176145"/>
                <a:ext cx="1238250" cy="920750"/>
              </a:xfrm>
              <a:custGeom>
                <a:avLst/>
                <a:gdLst>
                  <a:gd name="connsiteX0" fmla="*/ 3175 w 1238250"/>
                  <a:gd name="connsiteY0" fmla="*/ 205105 h 920750"/>
                  <a:gd name="connsiteX1" fmla="*/ 3175 w 1238250"/>
                  <a:gd name="connsiteY1" fmla="*/ 3175 h 920750"/>
                  <a:gd name="connsiteX2" fmla="*/ 1236980 w 1238250"/>
                  <a:gd name="connsiteY2" fmla="*/ 715010 h 920750"/>
                  <a:gd name="connsiteX3" fmla="*/ 1236980 w 1238250"/>
                  <a:gd name="connsiteY3" fmla="*/ 917575 h 92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920750">
                    <a:moveTo>
                      <a:pt x="3175" y="205105"/>
                    </a:moveTo>
                    <a:lnTo>
                      <a:pt x="3175" y="3175"/>
                    </a:lnTo>
                    <a:lnTo>
                      <a:pt x="1236980" y="715010"/>
                    </a:lnTo>
                    <a:lnTo>
                      <a:pt x="1236980" y="917575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8" name="任意多边形: 形状 267"/>
              <p:cNvSpPr/>
              <p:nvPr>
                <p:custDataLst>
                  <p:tags r:id="rId80"/>
                </p:custDataLst>
              </p:nvPr>
            </p:nvSpPr>
            <p:spPr>
              <a:xfrm flipH="1">
                <a:off x="2320587" y="2327910"/>
                <a:ext cx="971550" cy="768350"/>
              </a:xfrm>
              <a:custGeom>
                <a:avLst/>
                <a:gdLst>
                  <a:gd name="connsiteX0" fmla="*/ 3175 w 971550"/>
                  <a:gd name="connsiteY0" fmla="*/ 765810 h 768350"/>
                  <a:gd name="connsiteX1" fmla="*/ 3175 w 971550"/>
                  <a:gd name="connsiteY1" fmla="*/ 563245 h 768350"/>
                  <a:gd name="connsiteX2" fmla="*/ 970280 w 971550"/>
                  <a:gd name="connsiteY2" fmla="*/ 3175 h 768350"/>
                  <a:gd name="connsiteX3" fmla="*/ 970280 w 971550"/>
                  <a:gd name="connsiteY3" fmla="*/ 202565 h 76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768350">
                    <a:moveTo>
                      <a:pt x="3175" y="765810"/>
                    </a:moveTo>
                    <a:lnTo>
                      <a:pt x="3175" y="563245"/>
                    </a:lnTo>
                    <a:lnTo>
                      <a:pt x="970280" y="3175"/>
                    </a:lnTo>
                    <a:lnTo>
                      <a:pt x="970280" y="202565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9" name="任意多边形: 形状 268"/>
              <p:cNvSpPr/>
              <p:nvPr>
                <p:custDataLst>
                  <p:tags r:id="rId81"/>
                </p:custDataLst>
              </p:nvPr>
            </p:nvSpPr>
            <p:spPr>
              <a:xfrm flipH="1">
                <a:off x="3287692" y="2989580"/>
                <a:ext cx="1238250" cy="819150"/>
              </a:xfrm>
              <a:custGeom>
                <a:avLst/>
                <a:gdLst>
                  <a:gd name="connsiteX0" fmla="*/ 3175 w 1238250"/>
                  <a:gd name="connsiteY0" fmla="*/ 3175 h 819150"/>
                  <a:gd name="connsiteX1" fmla="*/ 3175 w 1238250"/>
                  <a:gd name="connsiteY1" fmla="*/ 104140 h 819150"/>
                  <a:gd name="connsiteX2" fmla="*/ 1236980 w 1238250"/>
                  <a:gd name="connsiteY2" fmla="*/ 817245 h 819150"/>
                  <a:gd name="connsiteX3" fmla="*/ 1236980 w 1238250"/>
                  <a:gd name="connsiteY3" fmla="*/ 715645 h 819150"/>
                  <a:gd name="connsiteX4" fmla="*/ 3175 w 1238250"/>
                  <a:gd name="connsiteY4" fmla="*/ 6350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819150">
                    <a:moveTo>
                      <a:pt x="3175" y="3175"/>
                    </a:moveTo>
                    <a:lnTo>
                      <a:pt x="3175" y="104140"/>
                    </a:lnTo>
                    <a:lnTo>
                      <a:pt x="1236980" y="817245"/>
                    </a:lnTo>
                    <a:lnTo>
                      <a:pt x="1236980" y="715645"/>
                    </a:lnTo>
                    <a:lnTo>
                      <a:pt x="3175" y="6350"/>
                    </a:lnTo>
                  </a:path>
                </a:pathLst>
              </a:custGeom>
              <a:solidFill>
                <a:srgbClr val="7E9AF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0" name="任意多边形: 形状 269"/>
              <p:cNvSpPr/>
              <p:nvPr>
                <p:custDataLst>
                  <p:tags r:id="rId82"/>
                </p:custDataLst>
              </p:nvPr>
            </p:nvSpPr>
            <p:spPr>
              <a:xfrm flipH="1">
                <a:off x="2320587" y="3145155"/>
                <a:ext cx="971550" cy="660400"/>
              </a:xfrm>
              <a:custGeom>
                <a:avLst/>
                <a:gdLst>
                  <a:gd name="connsiteX0" fmla="*/ 3175 w 971550"/>
                  <a:gd name="connsiteY0" fmla="*/ 661670 h 660400"/>
                  <a:gd name="connsiteX1" fmla="*/ 3175 w 971550"/>
                  <a:gd name="connsiteY1" fmla="*/ 564515 h 660400"/>
                  <a:gd name="connsiteX2" fmla="*/ 9525 w 971550"/>
                  <a:gd name="connsiteY2" fmla="*/ 561340 h 660400"/>
                  <a:gd name="connsiteX3" fmla="*/ 970280 w 971550"/>
                  <a:gd name="connsiteY3" fmla="*/ 3175 h 660400"/>
                  <a:gd name="connsiteX4" fmla="*/ 970280 w 971550"/>
                  <a:gd name="connsiteY4" fmla="*/ 103505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50" h="660400">
                    <a:moveTo>
                      <a:pt x="3175" y="661670"/>
                    </a:moveTo>
                    <a:lnTo>
                      <a:pt x="3175" y="564515"/>
                    </a:lnTo>
                    <a:lnTo>
                      <a:pt x="9525" y="561340"/>
                    </a:lnTo>
                    <a:lnTo>
                      <a:pt x="970280" y="3175"/>
                    </a:lnTo>
                    <a:lnTo>
                      <a:pt x="970280" y="103505"/>
                    </a:lnTo>
                    <a:close/>
                  </a:path>
                </a:pathLst>
              </a:custGeom>
              <a:solidFill>
                <a:srgbClr val="7E9AF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1" name="任意多边形: 形状 270"/>
              <p:cNvSpPr/>
              <p:nvPr>
                <p:custDataLst>
                  <p:tags r:id="rId83"/>
                </p:custDataLst>
              </p:nvPr>
            </p:nvSpPr>
            <p:spPr>
              <a:xfrm flipH="1">
                <a:off x="2585382" y="2226945"/>
                <a:ext cx="971550" cy="565150"/>
              </a:xfrm>
              <a:custGeom>
                <a:avLst/>
                <a:gdLst>
                  <a:gd name="connsiteX0" fmla="*/ 532130 w 971550"/>
                  <a:gd name="connsiteY0" fmla="*/ 3175 h 565150"/>
                  <a:gd name="connsiteX1" fmla="*/ 3175 w 971550"/>
                  <a:gd name="connsiteY1" fmla="*/ 308610 h 565150"/>
                  <a:gd name="connsiteX2" fmla="*/ 443864 w 971550"/>
                  <a:gd name="connsiteY2" fmla="*/ 561975 h 565150"/>
                  <a:gd name="connsiteX3" fmla="*/ 971550 w 971550"/>
                  <a:gd name="connsiteY3" fmla="*/ 25654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565150">
                    <a:moveTo>
                      <a:pt x="532130" y="3175"/>
                    </a:moveTo>
                    <a:lnTo>
                      <a:pt x="3175" y="308610"/>
                    </a:lnTo>
                    <a:lnTo>
                      <a:pt x="443864" y="561975"/>
                    </a:lnTo>
                    <a:lnTo>
                      <a:pt x="971550" y="25654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2" name="任意多边形: 形状 271"/>
              <p:cNvSpPr/>
              <p:nvPr>
                <p:custDataLst>
                  <p:tags r:id="rId84"/>
                </p:custDataLst>
              </p:nvPr>
            </p:nvSpPr>
            <p:spPr>
              <a:xfrm flipH="1">
                <a:off x="2583477" y="2226945"/>
                <a:ext cx="444500" cy="304800"/>
              </a:xfrm>
              <a:custGeom>
                <a:avLst/>
                <a:gdLst>
                  <a:gd name="connsiteX0" fmla="*/ 3175 w 444500"/>
                  <a:gd name="connsiteY0" fmla="*/ 3175 h 304800"/>
                  <a:gd name="connsiteX1" fmla="*/ 5080 w 444500"/>
                  <a:gd name="connsiteY1" fmla="*/ 104140 h 304800"/>
                  <a:gd name="connsiteX2" fmla="*/ 347345 w 444500"/>
                  <a:gd name="connsiteY2" fmla="*/ 303530 h 304800"/>
                  <a:gd name="connsiteX3" fmla="*/ 442595 w 444500"/>
                  <a:gd name="connsiteY3" fmla="*/ 25654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0" h="304800">
                    <a:moveTo>
                      <a:pt x="3175" y="3175"/>
                    </a:moveTo>
                    <a:lnTo>
                      <a:pt x="5080" y="104140"/>
                    </a:lnTo>
                    <a:lnTo>
                      <a:pt x="347345" y="303530"/>
                    </a:lnTo>
                    <a:lnTo>
                      <a:pt x="442595" y="256540"/>
                    </a:lnTo>
                    <a:close/>
                  </a:path>
                </a:pathLst>
              </a:custGeom>
              <a:solidFill>
                <a:srgbClr val="E4F0F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3" name="任意多边形: 形状 272"/>
              <p:cNvSpPr/>
              <p:nvPr>
                <p:custDataLst>
                  <p:tags r:id="rId85"/>
                </p:custDataLst>
              </p:nvPr>
            </p:nvSpPr>
            <p:spPr>
              <a:xfrm flipH="1">
                <a:off x="2678092" y="2327910"/>
                <a:ext cx="438150" cy="260350"/>
              </a:xfrm>
              <a:custGeom>
                <a:avLst/>
                <a:gdLst>
                  <a:gd name="connsiteX0" fmla="*/ 93345 w 438150"/>
                  <a:gd name="connsiteY0" fmla="*/ 3175 h 260350"/>
                  <a:gd name="connsiteX1" fmla="*/ 3175 w 438150"/>
                  <a:gd name="connsiteY1" fmla="*/ 52705 h 260350"/>
                  <a:gd name="connsiteX2" fmla="*/ 353061 w 438150"/>
                  <a:gd name="connsiteY2" fmla="*/ 262890 h 260350"/>
                  <a:gd name="connsiteX3" fmla="*/ 435611 w 438150"/>
                  <a:gd name="connsiteY3" fmla="*/ 202565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50" h="260350">
                    <a:moveTo>
                      <a:pt x="93345" y="3175"/>
                    </a:moveTo>
                    <a:lnTo>
                      <a:pt x="3175" y="52705"/>
                    </a:lnTo>
                    <a:lnTo>
                      <a:pt x="353061" y="262890"/>
                    </a:lnTo>
                    <a:lnTo>
                      <a:pt x="435611" y="20256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4" name="任意多边形: 形状 273"/>
              <p:cNvSpPr/>
              <p:nvPr>
                <p:custDataLst>
                  <p:tags r:id="rId86"/>
                </p:custDataLst>
              </p:nvPr>
            </p:nvSpPr>
            <p:spPr>
              <a:xfrm flipH="1">
                <a:off x="2763182" y="2377440"/>
                <a:ext cx="355600" cy="260350"/>
              </a:xfrm>
              <a:custGeom>
                <a:avLst/>
                <a:gdLst>
                  <a:gd name="connsiteX0" fmla="*/ 5714 w 355600"/>
                  <a:gd name="connsiteY0" fmla="*/ 3175 h 260350"/>
                  <a:gd name="connsiteX1" fmla="*/ 3175 w 355600"/>
                  <a:gd name="connsiteY1" fmla="*/ 102235 h 260350"/>
                  <a:gd name="connsiteX2" fmla="*/ 269239 w 355600"/>
                  <a:gd name="connsiteY2" fmla="*/ 259080 h 260350"/>
                  <a:gd name="connsiteX3" fmla="*/ 355600 w 355600"/>
                  <a:gd name="connsiteY3" fmla="*/ 21336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600" h="260350">
                    <a:moveTo>
                      <a:pt x="5714" y="3175"/>
                    </a:moveTo>
                    <a:lnTo>
                      <a:pt x="3175" y="102235"/>
                    </a:lnTo>
                    <a:lnTo>
                      <a:pt x="269239" y="259080"/>
                    </a:lnTo>
                    <a:lnTo>
                      <a:pt x="355600" y="21336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5" name="任意多边形: 形状 274"/>
              <p:cNvSpPr/>
              <p:nvPr>
                <p:custDataLst>
                  <p:tags r:id="rId87"/>
                </p:custDataLst>
              </p:nvPr>
            </p:nvSpPr>
            <p:spPr>
              <a:xfrm flipH="1">
                <a:off x="2848907" y="2476500"/>
                <a:ext cx="355600" cy="209550"/>
              </a:xfrm>
              <a:custGeom>
                <a:avLst/>
                <a:gdLst>
                  <a:gd name="connsiteX0" fmla="*/ 88900 w 355600"/>
                  <a:gd name="connsiteY0" fmla="*/ 3175 h 209550"/>
                  <a:gd name="connsiteX1" fmla="*/ 3175 w 355600"/>
                  <a:gd name="connsiteY1" fmla="*/ 53975 h 209550"/>
                  <a:gd name="connsiteX2" fmla="*/ 265430 w 355600"/>
                  <a:gd name="connsiteY2" fmla="*/ 206375 h 209550"/>
                  <a:gd name="connsiteX3" fmla="*/ 354964 w 355600"/>
                  <a:gd name="connsiteY3" fmla="*/ 16002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600" h="209550">
                    <a:moveTo>
                      <a:pt x="88900" y="3175"/>
                    </a:moveTo>
                    <a:lnTo>
                      <a:pt x="3175" y="53975"/>
                    </a:lnTo>
                    <a:lnTo>
                      <a:pt x="265430" y="206375"/>
                    </a:lnTo>
                    <a:lnTo>
                      <a:pt x="354964" y="16002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6" name="任意多边形: 形状 275"/>
              <p:cNvSpPr/>
              <p:nvPr>
                <p:custDataLst>
                  <p:tags r:id="rId88"/>
                </p:custDataLst>
              </p:nvPr>
            </p:nvSpPr>
            <p:spPr>
              <a:xfrm flipH="1">
                <a:off x="2938442" y="2527300"/>
                <a:ext cx="266700" cy="209550"/>
              </a:xfrm>
              <a:custGeom>
                <a:avLst/>
                <a:gdLst>
                  <a:gd name="connsiteX0" fmla="*/ 3811 w 266700"/>
                  <a:gd name="connsiteY0" fmla="*/ 3175 h 209550"/>
                  <a:gd name="connsiteX1" fmla="*/ 3175 w 266700"/>
                  <a:gd name="connsiteY1" fmla="*/ 109220 h 209550"/>
                  <a:gd name="connsiteX2" fmla="*/ 174625 w 266700"/>
                  <a:gd name="connsiteY2" fmla="*/ 208280 h 209550"/>
                  <a:gd name="connsiteX3" fmla="*/ 266065 w 266700"/>
                  <a:gd name="connsiteY3" fmla="*/ 1555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209550">
                    <a:moveTo>
                      <a:pt x="3811" y="3175"/>
                    </a:moveTo>
                    <a:lnTo>
                      <a:pt x="3175" y="109220"/>
                    </a:lnTo>
                    <a:lnTo>
                      <a:pt x="174625" y="208280"/>
                    </a:lnTo>
                    <a:lnTo>
                      <a:pt x="266065" y="155575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7" name="任意多边形: 形状 276"/>
              <p:cNvSpPr/>
              <p:nvPr>
                <p:custDataLst>
                  <p:tags r:id="rId89"/>
                </p:custDataLst>
              </p:nvPr>
            </p:nvSpPr>
            <p:spPr>
              <a:xfrm flipH="1">
                <a:off x="3027977" y="2633345"/>
                <a:ext cx="241300" cy="146050"/>
              </a:xfrm>
              <a:custGeom>
                <a:avLst/>
                <a:gdLst>
                  <a:gd name="connsiteX0" fmla="*/ 67310 w 241300"/>
                  <a:gd name="connsiteY0" fmla="*/ 3175 h 146050"/>
                  <a:gd name="connsiteX1" fmla="*/ 3175 w 241300"/>
                  <a:gd name="connsiteY1" fmla="*/ 38100 h 146050"/>
                  <a:gd name="connsiteX2" fmla="*/ 177165 w 241300"/>
                  <a:gd name="connsiteY2" fmla="*/ 143510 h 146050"/>
                  <a:gd name="connsiteX3" fmla="*/ 238760 w 241300"/>
                  <a:gd name="connsiteY3" fmla="*/ 102235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300" h="146050">
                    <a:moveTo>
                      <a:pt x="67310" y="3175"/>
                    </a:moveTo>
                    <a:lnTo>
                      <a:pt x="3175" y="38100"/>
                    </a:lnTo>
                    <a:lnTo>
                      <a:pt x="177165" y="143510"/>
                    </a:lnTo>
                    <a:lnTo>
                      <a:pt x="238760" y="10223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8" name="任意多边形: 形状 277"/>
              <p:cNvSpPr/>
              <p:nvPr>
                <p:custDataLst>
                  <p:tags r:id="rId90"/>
                </p:custDataLst>
              </p:nvPr>
            </p:nvSpPr>
            <p:spPr>
              <a:xfrm flipH="1">
                <a:off x="3091477" y="2668270"/>
                <a:ext cx="177800" cy="120650"/>
              </a:xfrm>
              <a:custGeom>
                <a:avLst/>
                <a:gdLst>
                  <a:gd name="connsiteX0" fmla="*/ 3175 w 177800"/>
                  <a:gd name="connsiteY0" fmla="*/ 3175 h 120650"/>
                  <a:gd name="connsiteX1" fmla="*/ 3175 w 177800"/>
                  <a:gd name="connsiteY1" fmla="*/ 33020 h 120650"/>
                  <a:gd name="connsiteX2" fmla="*/ 156210 w 177800"/>
                  <a:gd name="connsiteY2" fmla="*/ 120650 h 120650"/>
                  <a:gd name="connsiteX3" fmla="*/ 177165 w 177800"/>
                  <a:gd name="connsiteY3" fmla="*/ 108585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800" h="120650">
                    <a:moveTo>
                      <a:pt x="3175" y="3175"/>
                    </a:moveTo>
                    <a:lnTo>
                      <a:pt x="3175" y="33020"/>
                    </a:lnTo>
                    <a:lnTo>
                      <a:pt x="156210" y="120650"/>
                    </a:lnTo>
                    <a:lnTo>
                      <a:pt x="177165" y="108585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9" name="任意多边形: 形状 278"/>
              <p:cNvSpPr/>
              <p:nvPr>
                <p:custDataLst>
                  <p:tags r:id="rId91"/>
                </p:custDataLst>
              </p:nvPr>
            </p:nvSpPr>
            <p:spPr>
              <a:xfrm flipH="1">
                <a:off x="4732317" y="3330575"/>
                <a:ext cx="6350" cy="88900"/>
              </a:xfrm>
              <a:custGeom>
                <a:avLst/>
                <a:gdLst>
                  <a:gd name="connsiteX0" fmla="*/ 3175 w 6350"/>
                  <a:gd name="connsiteY0" fmla="*/ 3175 h 88900"/>
                  <a:gd name="connsiteX1" fmla="*/ 3175 w 6350"/>
                  <a:gd name="connsiteY1" fmla="*/ 3175 h 88900"/>
                  <a:gd name="connsiteX2" fmla="*/ 3175 w 6350"/>
                  <a:gd name="connsiteY2" fmla="*/ 91440 h 88900"/>
                  <a:gd name="connsiteX3" fmla="*/ 3175 w 6350"/>
                  <a:gd name="connsiteY3" fmla="*/ 9144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" h="88900">
                    <a:moveTo>
                      <a:pt x="3175" y="3175"/>
                    </a:moveTo>
                    <a:lnTo>
                      <a:pt x="3175" y="3175"/>
                    </a:lnTo>
                    <a:lnTo>
                      <a:pt x="3175" y="91440"/>
                    </a:lnTo>
                    <a:lnTo>
                      <a:pt x="3175" y="9144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5A69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0" name="任意多边形: 形状 279"/>
              <p:cNvSpPr/>
              <p:nvPr>
                <p:custDataLst>
                  <p:tags r:id="rId92"/>
                </p:custDataLst>
              </p:nvPr>
            </p:nvSpPr>
            <p:spPr>
              <a:xfrm flipH="1">
                <a:off x="4413865" y="3058246"/>
                <a:ext cx="95250" cy="120650"/>
              </a:xfrm>
              <a:custGeom>
                <a:avLst/>
                <a:gdLst>
                  <a:gd name="connsiteX0" fmla="*/ 49847 w 95250"/>
                  <a:gd name="connsiteY0" fmla="*/ 10710 h 120650"/>
                  <a:gd name="connsiteX1" fmla="*/ 4763 w 95250"/>
                  <a:gd name="connsiteY1" fmla="*/ 36744 h 120650"/>
                  <a:gd name="connsiteX2" fmla="*/ 49847 w 95250"/>
                  <a:gd name="connsiteY2" fmla="*/ 113579 h 120650"/>
                  <a:gd name="connsiteX3" fmla="*/ 94933 w 95250"/>
                  <a:gd name="connsiteY3" fmla="*/ 87544 h 120650"/>
                  <a:gd name="connsiteX4" fmla="*/ 49847 w 95250"/>
                  <a:gd name="connsiteY4" fmla="*/ 10710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120650">
                    <a:moveTo>
                      <a:pt x="49847" y="10710"/>
                    </a:moveTo>
                    <a:cubicBezTo>
                      <a:pt x="25083" y="-3261"/>
                      <a:pt x="4763" y="8169"/>
                      <a:pt x="4763" y="36744"/>
                    </a:cubicBezTo>
                    <a:cubicBezTo>
                      <a:pt x="4763" y="65319"/>
                      <a:pt x="25083" y="99610"/>
                      <a:pt x="49847" y="113579"/>
                    </a:cubicBezTo>
                    <a:cubicBezTo>
                      <a:pt x="74613" y="126914"/>
                      <a:pt x="94933" y="115485"/>
                      <a:pt x="94933" y="87544"/>
                    </a:cubicBezTo>
                    <a:cubicBezTo>
                      <a:pt x="94933" y="59604"/>
                      <a:pt x="74613" y="25314"/>
                      <a:pt x="49847" y="1071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1" name="任意多边形: 形状 280"/>
              <p:cNvSpPr/>
              <p:nvPr>
                <p:custDataLst>
                  <p:tags r:id="rId93"/>
                </p:custDataLst>
              </p:nvPr>
            </p:nvSpPr>
            <p:spPr>
              <a:xfrm flipH="1">
                <a:off x="4713267" y="3341370"/>
                <a:ext cx="457200" cy="660400"/>
              </a:xfrm>
              <a:custGeom>
                <a:avLst/>
                <a:gdLst>
                  <a:gd name="connsiteX0" fmla="*/ 3175 w 457200"/>
                  <a:gd name="connsiteY0" fmla="*/ 254000 h 660400"/>
                  <a:gd name="connsiteX1" fmla="*/ 448945 w 457200"/>
                  <a:gd name="connsiteY1" fmla="*/ 3175 h 660400"/>
                  <a:gd name="connsiteX2" fmla="*/ 454025 w 457200"/>
                  <a:gd name="connsiteY2" fmla="*/ 407670 h 660400"/>
                  <a:gd name="connsiteX3" fmla="*/ 10795 w 457200"/>
                  <a:gd name="connsiteY3" fmla="*/ 66294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660400">
                    <a:moveTo>
                      <a:pt x="3175" y="254000"/>
                    </a:moveTo>
                    <a:lnTo>
                      <a:pt x="448945" y="3175"/>
                    </a:lnTo>
                    <a:lnTo>
                      <a:pt x="454025" y="407670"/>
                    </a:lnTo>
                    <a:lnTo>
                      <a:pt x="10795" y="662940"/>
                    </a:lnTo>
                    <a:close/>
                  </a:path>
                </a:pathLst>
              </a:custGeom>
              <a:solidFill>
                <a:srgbClr val="EFDCC2"/>
              </a:solidFill>
              <a:ln w="6350" cap="rnd">
                <a:solidFill>
                  <a:srgbClr val="3DA2B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2" name="任意多边形: 形状 281"/>
              <p:cNvSpPr/>
              <p:nvPr>
                <p:custDataLst>
                  <p:tags r:id="rId94"/>
                </p:custDataLst>
              </p:nvPr>
            </p:nvSpPr>
            <p:spPr>
              <a:xfrm flipH="1">
                <a:off x="4696757" y="3347085"/>
                <a:ext cx="450850" cy="660400"/>
              </a:xfrm>
              <a:custGeom>
                <a:avLst/>
                <a:gdLst>
                  <a:gd name="connsiteX0" fmla="*/ 3175 w 450850"/>
                  <a:gd name="connsiteY0" fmla="*/ 254000 h 660400"/>
                  <a:gd name="connsiteX1" fmla="*/ 448945 w 450850"/>
                  <a:gd name="connsiteY1" fmla="*/ 3175 h 660400"/>
                  <a:gd name="connsiteX2" fmla="*/ 453389 w 450850"/>
                  <a:gd name="connsiteY2" fmla="*/ 407035 h 660400"/>
                  <a:gd name="connsiteX3" fmla="*/ 10795 w 450850"/>
                  <a:gd name="connsiteY3" fmla="*/ 66294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660400">
                    <a:moveTo>
                      <a:pt x="3175" y="254000"/>
                    </a:moveTo>
                    <a:lnTo>
                      <a:pt x="448945" y="3175"/>
                    </a:lnTo>
                    <a:lnTo>
                      <a:pt x="453389" y="407035"/>
                    </a:lnTo>
                    <a:lnTo>
                      <a:pt x="10795" y="6629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3" name="任意多边形: 形状 282"/>
              <p:cNvSpPr/>
              <p:nvPr>
                <p:custDataLst>
                  <p:tags r:id="rId95"/>
                </p:custDataLst>
              </p:nvPr>
            </p:nvSpPr>
            <p:spPr>
              <a:xfrm flipH="1">
                <a:off x="5083652" y="3626298"/>
                <a:ext cx="25400" cy="38100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907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solidFill>
                <a:srgbClr val="3F5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4" name="任意多边形: 形状 283"/>
              <p:cNvSpPr/>
              <p:nvPr>
                <p:custDataLst>
                  <p:tags r:id="rId96"/>
                </p:custDataLst>
              </p:nvPr>
            </p:nvSpPr>
            <p:spPr>
              <a:xfrm flipH="1">
                <a:off x="5076179" y="3621724"/>
                <a:ext cx="45719" cy="45719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907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3F55C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5" name="任意多边形: 形状 284"/>
              <p:cNvSpPr/>
              <p:nvPr>
                <p:custDataLst>
                  <p:tags r:id="rId97"/>
                </p:custDataLst>
              </p:nvPr>
            </p:nvSpPr>
            <p:spPr>
              <a:xfrm flipH="1">
                <a:off x="5004573" y="3546288"/>
                <a:ext cx="190183" cy="88900"/>
              </a:xfrm>
              <a:custGeom>
                <a:avLst/>
                <a:gdLst>
                  <a:gd name="connsiteX0" fmla="*/ 3175 w 6350"/>
                  <a:gd name="connsiteY0" fmla="*/ 3175 h 88900"/>
                  <a:gd name="connsiteX1" fmla="*/ 3175 w 6350"/>
                  <a:gd name="connsiteY1" fmla="*/ 3175 h 88900"/>
                  <a:gd name="connsiteX2" fmla="*/ 3175 w 6350"/>
                  <a:gd name="connsiteY2" fmla="*/ 91440 h 88900"/>
                  <a:gd name="connsiteX3" fmla="*/ 3175 w 6350"/>
                  <a:gd name="connsiteY3" fmla="*/ 9144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" h="88900">
                    <a:moveTo>
                      <a:pt x="3175" y="3175"/>
                    </a:moveTo>
                    <a:lnTo>
                      <a:pt x="3175" y="3175"/>
                    </a:lnTo>
                    <a:lnTo>
                      <a:pt x="3175" y="91440"/>
                    </a:lnTo>
                    <a:lnTo>
                      <a:pt x="3175" y="9144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1430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7" name="任意多边形: 形状 286"/>
              <p:cNvSpPr/>
              <p:nvPr>
                <p:custDataLst>
                  <p:tags r:id="rId98"/>
                </p:custDataLst>
              </p:nvPr>
            </p:nvSpPr>
            <p:spPr>
              <a:xfrm flipH="1">
                <a:off x="4700567" y="3341370"/>
                <a:ext cx="469900" cy="666750"/>
              </a:xfrm>
              <a:custGeom>
                <a:avLst/>
                <a:gdLst>
                  <a:gd name="connsiteX0" fmla="*/ 471805 w 469900"/>
                  <a:gd name="connsiteY0" fmla="*/ 8890 h 666750"/>
                  <a:gd name="connsiteX1" fmla="*/ 448945 w 469900"/>
                  <a:gd name="connsiteY1" fmla="*/ 3175 h 666750"/>
                  <a:gd name="connsiteX2" fmla="*/ 3175 w 469900"/>
                  <a:gd name="connsiteY2" fmla="*/ 254000 h 666750"/>
                  <a:gd name="connsiteX3" fmla="*/ 10795 w 469900"/>
                  <a:gd name="connsiteY3" fmla="*/ 662940 h 666750"/>
                  <a:gd name="connsiteX4" fmla="*/ 33655 w 469900"/>
                  <a:gd name="connsiteY4" fmla="*/ 668655 h 666750"/>
                  <a:gd name="connsiteX5" fmla="*/ 24765 w 469900"/>
                  <a:gd name="connsiteY5" fmla="*/ 261620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9900" h="666750">
                    <a:moveTo>
                      <a:pt x="471805" y="8890"/>
                    </a:moveTo>
                    <a:lnTo>
                      <a:pt x="448945" y="3175"/>
                    </a:lnTo>
                    <a:lnTo>
                      <a:pt x="3175" y="254000"/>
                    </a:lnTo>
                    <a:lnTo>
                      <a:pt x="10795" y="662940"/>
                    </a:lnTo>
                    <a:lnTo>
                      <a:pt x="33655" y="668655"/>
                    </a:lnTo>
                    <a:lnTo>
                      <a:pt x="24765" y="261620"/>
                    </a:ln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8" name="任意多边形: 形状 287"/>
              <p:cNvSpPr/>
              <p:nvPr>
                <p:custDataLst>
                  <p:tags r:id="rId99"/>
                </p:custDataLst>
              </p:nvPr>
            </p:nvSpPr>
            <p:spPr>
              <a:xfrm flipH="1">
                <a:off x="5091093" y="3549968"/>
                <a:ext cx="6350" cy="88900"/>
              </a:xfrm>
              <a:custGeom>
                <a:avLst/>
                <a:gdLst>
                  <a:gd name="connsiteX0" fmla="*/ 3175 w 6350"/>
                  <a:gd name="connsiteY0" fmla="*/ 3175 h 88900"/>
                  <a:gd name="connsiteX1" fmla="*/ 3175 w 6350"/>
                  <a:gd name="connsiteY1" fmla="*/ 3175 h 88900"/>
                  <a:gd name="connsiteX2" fmla="*/ 3175 w 6350"/>
                  <a:gd name="connsiteY2" fmla="*/ 91440 h 88900"/>
                  <a:gd name="connsiteX3" fmla="*/ 3175 w 6350"/>
                  <a:gd name="connsiteY3" fmla="*/ 9144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" h="88900">
                    <a:moveTo>
                      <a:pt x="3175" y="3175"/>
                    </a:moveTo>
                    <a:lnTo>
                      <a:pt x="3175" y="3175"/>
                    </a:lnTo>
                    <a:lnTo>
                      <a:pt x="3175" y="91440"/>
                    </a:lnTo>
                    <a:lnTo>
                      <a:pt x="3175" y="9144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5A69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9" name="任意多边形: 形状 288"/>
              <p:cNvSpPr/>
              <p:nvPr>
                <p:custDataLst>
                  <p:tags r:id="rId100"/>
                </p:custDataLst>
              </p:nvPr>
            </p:nvSpPr>
            <p:spPr>
              <a:xfrm flipH="1">
                <a:off x="4725649" y="3411813"/>
                <a:ext cx="25400" cy="38100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272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solidFill>
                <a:srgbClr val="3F5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0" name="任意多边形: 形状 289"/>
              <p:cNvSpPr/>
              <p:nvPr>
                <p:custDataLst>
                  <p:tags r:id="rId101"/>
                </p:custDataLst>
              </p:nvPr>
            </p:nvSpPr>
            <p:spPr>
              <a:xfrm flipH="1">
                <a:off x="4725649" y="3411813"/>
                <a:ext cx="25400" cy="38100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272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3F55C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1" name="任意多边形: 形状 290"/>
              <p:cNvSpPr/>
              <p:nvPr>
                <p:custDataLst>
                  <p:tags r:id="rId102"/>
                </p:custDataLst>
              </p:nvPr>
            </p:nvSpPr>
            <p:spPr>
              <a:xfrm flipH="1">
                <a:off x="4732317" y="3333750"/>
                <a:ext cx="6350" cy="88900"/>
              </a:xfrm>
              <a:custGeom>
                <a:avLst/>
                <a:gdLst>
                  <a:gd name="connsiteX0" fmla="*/ 3175 w 6350"/>
                  <a:gd name="connsiteY0" fmla="*/ 3175 h 88900"/>
                  <a:gd name="connsiteX1" fmla="*/ 3175 w 6350"/>
                  <a:gd name="connsiteY1" fmla="*/ 3175 h 88900"/>
                  <a:gd name="connsiteX2" fmla="*/ 3175 w 6350"/>
                  <a:gd name="connsiteY2" fmla="*/ 91440 h 88900"/>
                  <a:gd name="connsiteX3" fmla="*/ 3175 w 6350"/>
                  <a:gd name="connsiteY3" fmla="*/ 9144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" h="88900">
                    <a:moveTo>
                      <a:pt x="3175" y="3175"/>
                    </a:moveTo>
                    <a:lnTo>
                      <a:pt x="3175" y="3175"/>
                    </a:lnTo>
                    <a:lnTo>
                      <a:pt x="3175" y="91440"/>
                    </a:lnTo>
                    <a:lnTo>
                      <a:pt x="3175" y="9144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5A69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2" name="任意多边形: 形状 291"/>
              <p:cNvSpPr/>
              <p:nvPr>
                <p:custDataLst>
                  <p:tags r:id="rId103"/>
                </p:custDataLst>
              </p:nvPr>
            </p:nvSpPr>
            <p:spPr>
              <a:xfrm flipH="1">
                <a:off x="4432597" y="3077845"/>
                <a:ext cx="908050" cy="565150"/>
              </a:xfrm>
              <a:custGeom>
                <a:avLst/>
                <a:gdLst>
                  <a:gd name="connsiteX0" fmla="*/ 868045 w 908050"/>
                  <a:gd name="connsiteY0" fmla="*/ 31750 h 565150"/>
                  <a:gd name="connsiteX1" fmla="*/ 842010 w 908050"/>
                  <a:gd name="connsiteY1" fmla="*/ 3175 h 565150"/>
                  <a:gd name="connsiteX2" fmla="*/ 3175 w 908050"/>
                  <a:gd name="connsiteY2" fmla="*/ 448310 h 565150"/>
                  <a:gd name="connsiteX3" fmla="*/ 47625 w 908050"/>
                  <a:gd name="connsiteY3" fmla="*/ 563245 h 565150"/>
                  <a:gd name="connsiteX4" fmla="*/ 908685 w 908050"/>
                  <a:gd name="connsiteY4" fmla="*/ 90805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8050" h="565150">
                    <a:moveTo>
                      <a:pt x="868045" y="31750"/>
                    </a:moveTo>
                    <a:lnTo>
                      <a:pt x="842010" y="3175"/>
                    </a:lnTo>
                    <a:lnTo>
                      <a:pt x="3175" y="448310"/>
                    </a:lnTo>
                    <a:lnTo>
                      <a:pt x="47625" y="563245"/>
                    </a:lnTo>
                    <a:lnTo>
                      <a:pt x="908685" y="90805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93" name="任意多边形: 形状 292"/>
              <p:cNvSpPr/>
              <p:nvPr>
                <p:custDataLst>
                  <p:tags r:id="rId104"/>
                </p:custDataLst>
              </p:nvPr>
            </p:nvSpPr>
            <p:spPr>
              <a:xfrm flipH="1">
                <a:off x="5264129" y="3521631"/>
                <a:ext cx="95250" cy="120650"/>
              </a:xfrm>
              <a:custGeom>
                <a:avLst/>
                <a:gdLst>
                  <a:gd name="connsiteX0" fmla="*/ 49848 w 95250"/>
                  <a:gd name="connsiteY0" fmla="*/ 10710 h 120650"/>
                  <a:gd name="connsiteX1" fmla="*/ 4763 w 95250"/>
                  <a:gd name="connsiteY1" fmla="*/ 36744 h 120650"/>
                  <a:gd name="connsiteX2" fmla="*/ 49848 w 95250"/>
                  <a:gd name="connsiteY2" fmla="*/ 113579 h 120650"/>
                  <a:gd name="connsiteX3" fmla="*/ 94933 w 95250"/>
                  <a:gd name="connsiteY3" fmla="*/ 87544 h 120650"/>
                  <a:gd name="connsiteX4" fmla="*/ 49848 w 95250"/>
                  <a:gd name="connsiteY4" fmla="*/ 10710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120650">
                    <a:moveTo>
                      <a:pt x="49848" y="10710"/>
                    </a:moveTo>
                    <a:cubicBezTo>
                      <a:pt x="25083" y="-3261"/>
                      <a:pt x="4763" y="8169"/>
                      <a:pt x="4763" y="36744"/>
                    </a:cubicBezTo>
                    <a:cubicBezTo>
                      <a:pt x="4763" y="65319"/>
                      <a:pt x="25083" y="99610"/>
                      <a:pt x="49848" y="113579"/>
                    </a:cubicBezTo>
                    <a:cubicBezTo>
                      <a:pt x="74613" y="126914"/>
                      <a:pt x="94933" y="115485"/>
                      <a:pt x="94933" y="87544"/>
                    </a:cubicBezTo>
                    <a:cubicBezTo>
                      <a:pt x="94933" y="59604"/>
                      <a:pt x="74613" y="25314"/>
                      <a:pt x="49848" y="10710"/>
                    </a:cubicBezTo>
                    <a:close/>
                  </a:path>
                </a:pathLst>
              </a:custGeom>
              <a:solidFill>
                <a:srgbClr val="3F5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4" name="任意多边形: 形状 293"/>
              <p:cNvSpPr/>
              <p:nvPr>
                <p:custDataLst>
                  <p:tags r:id="rId105"/>
                </p:custDataLst>
              </p:nvPr>
            </p:nvSpPr>
            <p:spPr>
              <a:xfrm flipH="1">
                <a:off x="5080297" y="3425060"/>
                <a:ext cx="88900" cy="114300"/>
              </a:xfrm>
              <a:custGeom>
                <a:avLst/>
                <a:gdLst>
                  <a:gd name="connsiteX0" fmla="*/ 41275 w 88900"/>
                  <a:gd name="connsiteY0" fmla="*/ 9179 h 114300"/>
                  <a:gd name="connsiteX1" fmla="*/ 3175 w 88900"/>
                  <a:gd name="connsiteY1" fmla="*/ 11084 h 114300"/>
                  <a:gd name="connsiteX2" fmla="*/ 33655 w 88900"/>
                  <a:gd name="connsiteY2" fmla="*/ 14894 h 114300"/>
                  <a:gd name="connsiteX3" fmla="*/ 78740 w 88900"/>
                  <a:gd name="connsiteY3" fmla="*/ 91729 h 114300"/>
                  <a:gd name="connsiteX4" fmla="*/ 66675 w 88900"/>
                  <a:gd name="connsiteY4" fmla="*/ 115224 h 114300"/>
                  <a:gd name="connsiteX5" fmla="*/ 86995 w 88900"/>
                  <a:gd name="connsiteY5" fmla="*/ 86014 h 114300"/>
                  <a:gd name="connsiteX6" fmla="*/ 41275 w 88900"/>
                  <a:gd name="connsiteY6" fmla="*/ 91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900" h="114300">
                    <a:moveTo>
                      <a:pt x="41275" y="9179"/>
                    </a:moveTo>
                    <a:cubicBezTo>
                      <a:pt x="25400" y="289"/>
                      <a:pt x="11430" y="1559"/>
                      <a:pt x="3175" y="11084"/>
                    </a:cubicBezTo>
                    <a:cubicBezTo>
                      <a:pt x="11430" y="7274"/>
                      <a:pt x="21590" y="8544"/>
                      <a:pt x="33655" y="14894"/>
                    </a:cubicBezTo>
                    <a:cubicBezTo>
                      <a:pt x="58420" y="28864"/>
                      <a:pt x="78740" y="63789"/>
                      <a:pt x="78740" y="91729"/>
                    </a:cubicBezTo>
                    <a:cubicBezTo>
                      <a:pt x="78740" y="101889"/>
                      <a:pt x="71120" y="109509"/>
                      <a:pt x="66675" y="115224"/>
                    </a:cubicBezTo>
                    <a:cubicBezTo>
                      <a:pt x="75565" y="110779"/>
                      <a:pt x="86995" y="100619"/>
                      <a:pt x="86995" y="86014"/>
                    </a:cubicBezTo>
                    <a:cubicBezTo>
                      <a:pt x="86995" y="58074"/>
                      <a:pt x="66675" y="23784"/>
                      <a:pt x="41275" y="9179"/>
                    </a:cubicBezTo>
                    <a:close/>
                  </a:path>
                </a:pathLst>
              </a:custGeom>
              <a:solidFill>
                <a:srgbClr val="3F55C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5" name="任意多边形: 形状 294"/>
              <p:cNvSpPr/>
              <p:nvPr>
                <p:custDataLst>
                  <p:tags r:id="rId106"/>
                </p:custDataLst>
              </p:nvPr>
            </p:nvSpPr>
            <p:spPr>
              <a:xfrm flipH="1">
                <a:off x="4980623" y="3625529"/>
                <a:ext cx="139700" cy="241300"/>
              </a:xfrm>
              <a:custGeom>
                <a:avLst/>
                <a:gdLst>
                  <a:gd name="connsiteX0" fmla="*/ 26056 w 139700"/>
                  <a:gd name="connsiteY0" fmla="*/ 192091 h 241300"/>
                  <a:gd name="connsiteX1" fmla="*/ 57171 w 139700"/>
                  <a:gd name="connsiteY1" fmla="*/ 220666 h 241300"/>
                  <a:gd name="connsiteX2" fmla="*/ 124481 w 139700"/>
                  <a:gd name="connsiteY2" fmla="*/ 131766 h 241300"/>
                  <a:gd name="connsiteX3" fmla="*/ 127021 w 139700"/>
                  <a:gd name="connsiteY3" fmla="*/ 132401 h 241300"/>
                  <a:gd name="connsiteX4" fmla="*/ 50186 w 139700"/>
                  <a:gd name="connsiteY4" fmla="*/ 232731 h 241300"/>
                  <a:gd name="connsiteX5" fmla="*/ 5101 w 139700"/>
                  <a:gd name="connsiteY5" fmla="*/ 199076 h 241300"/>
                  <a:gd name="connsiteX6" fmla="*/ 118766 w 139700"/>
                  <a:gd name="connsiteY6" fmla="*/ 7306 h 241300"/>
                  <a:gd name="connsiteX7" fmla="*/ 136546 w 139700"/>
                  <a:gd name="connsiteY7" fmla="*/ 18736 h 241300"/>
                  <a:gd name="connsiteX8" fmla="*/ 106701 w 139700"/>
                  <a:gd name="connsiteY8" fmla="*/ 81601 h 241300"/>
                  <a:gd name="connsiteX9" fmla="*/ 100351 w 139700"/>
                  <a:gd name="connsiteY9" fmla="*/ 79696 h 241300"/>
                  <a:gd name="connsiteX10" fmla="*/ 128291 w 139700"/>
                  <a:gd name="connsiteY10" fmla="*/ 20006 h 241300"/>
                  <a:gd name="connsiteX11" fmla="*/ 118766 w 139700"/>
                  <a:gd name="connsiteY11" fmla="*/ 13656 h 241300"/>
                  <a:gd name="connsiteX12" fmla="*/ 26056 w 139700"/>
                  <a:gd name="connsiteY12" fmla="*/ 192091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9700" h="241300">
                    <a:moveTo>
                      <a:pt x="26056" y="192091"/>
                    </a:moveTo>
                    <a:cubicBezTo>
                      <a:pt x="23516" y="218126"/>
                      <a:pt x="31771" y="235906"/>
                      <a:pt x="57171" y="220666"/>
                    </a:cubicBezTo>
                    <a:cubicBezTo>
                      <a:pt x="82571" y="205426"/>
                      <a:pt x="110511" y="165421"/>
                      <a:pt x="124481" y="131766"/>
                    </a:cubicBezTo>
                    <a:lnTo>
                      <a:pt x="127021" y="132401"/>
                    </a:lnTo>
                    <a:cubicBezTo>
                      <a:pt x="109241" y="171771"/>
                      <a:pt x="82571" y="213046"/>
                      <a:pt x="50186" y="232731"/>
                    </a:cubicBezTo>
                    <a:cubicBezTo>
                      <a:pt x="13991" y="254956"/>
                      <a:pt x="2561" y="231461"/>
                      <a:pt x="5101" y="199076"/>
                    </a:cubicBezTo>
                    <a:cubicBezTo>
                      <a:pt x="11451" y="129226"/>
                      <a:pt x="74951" y="25721"/>
                      <a:pt x="118766" y="7306"/>
                    </a:cubicBezTo>
                    <a:cubicBezTo>
                      <a:pt x="130831" y="2226"/>
                      <a:pt x="137816" y="4131"/>
                      <a:pt x="136546" y="18736"/>
                    </a:cubicBezTo>
                    <a:cubicBezTo>
                      <a:pt x="134641" y="37151"/>
                      <a:pt x="118766" y="75886"/>
                      <a:pt x="106701" y="81601"/>
                    </a:cubicBezTo>
                    <a:cubicBezTo>
                      <a:pt x="104161" y="82871"/>
                      <a:pt x="101621" y="82871"/>
                      <a:pt x="100351" y="79696"/>
                    </a:cubicBezTo>
                    <a:cubicBezTo>
                      <a:pt x="110511" y="63821"/>
                      <a:pt x="127021" y="33341"/>
                      <a:pt x="128291" y="20006"/>
                    </a:cubicBezTo>
                    <a:cubicBezTo>
                      <a:pt x="128926" y="13656"/>
                      <a:pt x="125751" y="10481"/>
                      <a:pt x="118766" y="13656"/>
                    </a:cubicBezTo>
                    <a:cubicBezTo>
                      <a:pt x="86381" y="28896"/>
                      <a:pt x="31771" y="133671"/>
                      <a:pt x="26056" y="1920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6" name="任意多边形: 形状 295"/>
              <p:cNvSpPr/>
              <p:nvPr>
                <p:custDataLst>
                  <p:tags r:id="rId107"/>
                </p:custDataLst>
              </p:nvPr>
            </p:nvSpPr>
            <p:spPr>
              <a:xfrm flipH="1">
                <a:off x="4915054" y="3684241"/>
                <a:ext cx="95250" cy="120650"/>
              </a:xfrm>
              <a:custGeom>
                <a:avLst/>
                <a:gdLst>
                  <a:gd name="connsiteX0" fmla="*/ 96377 w 95250"/>
                  <a:gd name="connsiteY0" fmla="*/ 29874 h 120650"/>
                  <a:gd name="connsiteX1" fmla="*/ 76058 w 95250"/>
                  <a:gd name="connsiteY1" fmla="*/ 59084 h 120650"/>
                  <a:gd name="connsiteX2" fmla="*/ 59548 w 95250"/>
                  <a:gd name="connsiteY2" fmla="*/ 54004 h 120650"/>
                  <a:gd name="connsiteX3" fmla="*/ 20177 w 95250"/>
                  <a:gd name="connsiteY3" fmla="*/ 113059 h 120650"/>
                  <a:gd name="connsiteX4" fmla="*/ 4937 w 95250"/>
                  <a:gd name="connsiteY4" fmla="*/ 102899 h 120650"/>
                  <a:gd name="connsiteX5" fmla="*/ 61452 w 95250"/>
                  <a:gd name="connsiteY5" fmla="*/ 6379 h 120650"/>
                  <a:gd name="connsiteX6" fmla="*/ 69073 w 95250"/>
                  <a:gd name="connsiteY6" fmla="*/ 7015 h 120650"/>
                  <a:gd name="connsiteX7" fmla="*/ 70342 w 95250"/>
                  <a:gd name="connsiteY7" fmla="*/ 6379 h 120650"/>
                  <a:gd name="connsiteX8" fmla="*/ 76058 w 95250"/>
                  <a:gd name="connsiteY8" fmla="*/ 11459 h 120650"/>
                  <a:gd name="connsiteX9" fmla="*/ 65898 w 95250"/>
                  <a:gd name="connsiteY9" fmla="*/ 43844 h 120650"/>
                  <a:gd name="connsiteX10" fmla="*/ 77327 w 95250"/>
                  <a:gd name="connsiteY10" fmla="*/ 54640 h 120650"/>
                  <a:gd name="connsiteX11" fmla="*/ 93837 w 95250"/>
                  <a:gd name="connsiteY11" fmla="*/ 29874 h 120650"/>
                  <a:gd name="connsiteX12" fmla="*/ 96377 w 95250"/>
                  <a:gd name="connsiteY12" fmla="*/ 29874 h 120650"/>
                  <a:gd name="connsiteX13" fmla="*/ 58277 w 95250"/>
                  <a:gd name="connsiteY13" fmla="*/ 48290 h 120650"/>
                  <a:gd name="connsiteX14" fmla="*/ 58277 w 95250"/>
                  <a:gd name="connsiteY14" fmla="*/ 36224 h 120650"/>
                  <a:gd name="connsiteX15" fmla="*/ 63992 w 95250"/>
                  <a:gd name="connsiteY15" fmla="*/ 13365 h 120650"/>
                  <a:gd name="connsiteX16" fmla="*/ 18908 w 95250"/>
                  <a:gd name="connsiteY16" fmla="*/ 93374 h 120650"/>
                  <a:gd name="connsiteX17" fmla="*/ 25892 w 95250"/>
                  <a:gd name="connsiteY17" fmla="*/ 100359 h 120650"/>
                  <a:gd name="connsiteX18" fmla="*/ 58277 w 95250"/>
                  <a:gd name="connsiteY18" fmla="*/ 48290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250" h="120650">
                    <a:moveTo>
                      <a:pt x="96377" y="29874"/>
                    </a:moveTo>
                    <a:cubicBezTo>
                      <a:pt x="90027" y="47654"/>
                      <a:pt x="82408" y="55909"/>
                      <a:pt x="76058" y="59084"/>
                    </a:cubicBezTo>
                    <a:cubicBezTo>
                      <a:pt x="69073" y="62894"/>
                      <a:pt x="62087" y="61624"/>
                      <a:pt x="59548" y="54004"/>
                    </a:cubicBezTo>
                    <a:cubicBezTo>
                      <a:pt x="49387" y="81309"/>
                      <a:pt x="34783" y="104169"/>
                      <a:pt x="20177" y="113059"/>
                    </a:cubicBezTo>
                    <a:cubicBezTo>
                      <a:pt x="9383" y="119409"/>
                      <a:pt x="3667" y="114965"/>
                      <a:pt x="4937" y="102899"/>
                    </a:cubicBezTo>
                    <a:cubicBezTo>
                      <a:pt x="7477" y="77499"/>
                      <a:pt x="37323" y="18444"/>
                      <a:pt x="61452" y="6379"/>
                    </a:cubicBezTo>
                    <a:cubicBezTo>
                      <a:pt x="66533" y="3840"/>
                      <a:pt x="68437" y="4474"/>
                      <a:pt x="69073" y="7015"/>
                    </a:cubicBezTo>
                    <a:cubicBezTo>
                      <a:pt x="69708" y="6379"/>
                      <a:pt x="69708" y="6379"/>
                      <a:pt x="70342" y="6379"/>
                    </a:cubicBezTo>
                    <a:cubicBezTo>
                      <a:pt x="75423" y="3840"/>
                      <a:pt x="76058" y="8919"/>
                      <a:pt x="76058" y="11459"/>
                    </a:cubicBezTo>
                    <a:cubicBezTo>
                      <a:pt x="75423" y="17174"/>
                      <a:pt x="67167" y="31779"/>
                      <a:pt x="65898" y="43844"/>
                    </a:cubicBezTo>
                    <a:cubicBezTo>
                      <a:pt x="64627" y="55274"/>
                      <a:pt x="70977" y="58449"/>
                      <a:pt x="77327" y="54640"/>
                    </a:cubicBezTo>
                    <a:cubicBezTo>
                      <a:pt x="82408" y="51465"/>
                      <a:pt x="87487" y="44479"/>
                      <a:pt x="93837" y="29874"/>
                    </a:cubicBezTo>
                    <a:lnTo>
                      <a:pt x="96377" y="29874"/>
                    </a:lnTo>
                    <a:close/>
                    <a:moveTo>
                      <a:pt x="58277" y="48290"/>
                    </a:moveTo>
                    <a:cubicBezTo>
                      <a:pt x="57642" y="45115"/>
                      <a:pt x="57642" y="41304"/>
                      <a:pt x="58277" y="36224"/>
                    </a:cubicBezTo>
                    <a:cubicBezTo>
                      <a:pt x="59548" y="26065"/>
                      <a:pt x="61452" y="18444"/>
                      <a:pt x="63992" y="13365"/>
                    </a:cubicBezTo>
                    <a:cubicBezTo>
                      <a:pt x="41133" y="25429"/>
                      <a:pt x="20812" y="74959"/>
                      <a:pt x="18908" y="93374"/>
                    </a:cubicBezTo>
                    <a:cubicBezTo>
                      <a:pt x="18273" y="100359"/>
                      <a:pt x="20812" y="103534"/>
                      <a:pt x="25892" y="100359"/>
                    </a:cubicBezTo>
                    <a:cubicBezTo>
                      <a:pt x="35417" y="94644"/>
                      <a:pt x="49387" y="71784"/>
                      <a:pt x="58277" y="482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7" name="任意多边形: 形状 296"/>
              <p:cNvSpPr/>
              <p:nvPr>
                <p:custDataLst>
                  <p:tags r:id="rId108"/>
                </p:custDataLst>
              </p:nvPr>
            </p:nvSpPr>
            <p:spPr>
              <a:xfrm flipH="1">
                <a:off x="4842838" y="3560895"/>
                <a:ext cx="101600" cy="254000"/>
              </a:xfrm>
              <a:custGeom>
                <a:avLst/>
                <a:gdLst>
                  <a:gd name="connsiteX0" fmla="*/ 83851 w 101600"/>
                  <a:gd name="connsiteY0" fmla="*/ 122740 h 254000"/>
                  <a:gd name="connsiteX1" fmla="*/ 60356 w 101600"/>
                  <a:gd name="connsiteY1" fmla="*/ 158935 h 254000"/>
                  <a:gd name="connsiteX2" fmla="*/ 48291 w 101600"/>
                  <a:gd name="connsiteY2" fmla="*/ 159570 h 254000"/>
                  <a:gd name="connsiteX3" fmla="*/ 13366 w 101600"/>
                  <a:gd name="connsiteY3" fmla="*/ 252280 h 254000"/>
                  <a:gd name="connsiteX4" fmla="*/ 5111 w 101600"/>
                  <a:gd name="connsiteY4" fmla="*/ 239580 h 254000"/>
                  <a:gd name="connsiteX5" fmla="*/ 97186 w 101600"/>
                  <a:gd name="connsiteY5" fmla="*/ 5265 h 254000"/>
                  <a:gd name="connsiteX6" fmla="*/ 101631 w 101600"/>
                  <a:gd name="connsiteY6" fmla="*/ 11615 h 254000"/>
                  <a:gd name="connsiteX7" fmla="*/ 50196 w 101600"/>
                  <a:gd name="connsiteY7" fmla="*/ 110675 h 254000"/>
                  <a:gd name="connsiteX8" fmla="*/ 45751 w 101600"/>
                  <a:gd name="connsiteY8" fmla="*/ 123375 h 254000"/>
                  <a:gd name="connsiteX9" fmla="*/ 49561 w 101600"/>
                  <a:gd name="connsiteY9" fmla="*/ 127820 h 254000"/>
                  <a:gd name="connsiteX10" fmla="*/ 61626 w 101600"/>
                  <a:gd name="connsiteY10" fmla="*/ 152585 h 254000"/>
                  <a:gd name="connsiteX11" fmla="*/ 81946 w 101600"/>
                  <a:gd name="connsiteY11" fmla="*/ 122105 h 254000"/>
                  <a:gd name="connsiteX12" fmla="*/ 83851 w 101600"/>
                  <a:gd name="connsiteY12" fmla="*/ 122740 h 254000"/>
                  <a:gd name="connsiteX13" fmla="*/ 40036 w 101600"/>
                  <a:gd name="connsiteY13" fmla="*/ 142425 h 254000"/>
                  <a:gd name="connsiteX14" fmla="*/ 17176 w 101600"/>
                  <a:gd name="connsiteY14" fmla="*/ 230055 h 254000"/>
                  <a:gd name="connsiteX15" fmla="*/ 19716 w 101600"/>
                  <a:gd name="connsiteY15" fmla="*/ 238310 h 254000"/>
                  <a:gd name="connsiteX16" fmla="*/ 43846 w 101600"/>
                  <a:gd name="connsiteY16" fmla="*/ 164015 h 254000"/>
                  <a:gd name="connsiteX17" fmla="*/ 40036 w 101600"/>
                  <a:gd name="connsiteY17" fmla="*/ 142425 h 254000"/>
                  <a:gd name="connsiteX18" fmla="*/ 54006 w 101600"/>
                  <a:gd name="connsiteY18" fmla="*/ 101150 h 254000"/>
                  <a:gd name="connsiteX19" fmla="*/ 94646 w 101600"/>
                  <a:gd name="connsiteY19" fmla="*/ 22410 h 254000"/>
                  <a:gd name="connsiteX20" fmla="*/ 92741 w 101600"/>
                  <a:gd name="connsiteY20" fmla="*/ 20505 h 254000"/>
                  <a:gd name="connsiteX21" fmla="*/ 54006 w 101600"/>
                  <a:gd name="connsiteY21" fmla="*/ 10115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600" h="254000">
                    <a:moveTo>
                      <a:pt x="83851" y="122740"/>
                    </a:moveTo>
                    <a:cubicBezTo>
                      <a:pt x="76866" y="142425"/>
                      <a:pt x="66706" y="155125"/>
                      <a:pt x="60356" y="158935"/>
                    </a:cubicBezTo>
                    <a:cubicBezTo>
                      <a:pt x="56546" y="161475"/>
                      <a:pt x="51466" y="161475"/>
                      <a:pt x="48291" y="159570"/>
                    </a:cubicBezTo>
                    <a:cubicBezTo>
                      <a:pt x="44481" y="195130"/>
                      <a:pt x="27336" y="243390"/>
                      <a:pt x="13366" y="252280"/>
                    </a:cubicBezTo>
                    <a:cubicBezTo>
                      <a:pt x="9556" y="254820"/>
                      <a:pt x="3206" y="256090"/>
                      <a:pt x="5111" y="239580"/>
                    </a:cubicBezTo>
                    <a:cubicBezTo>
                      <a:pt x="9556" y="193860"/>
                      <a:pt x="70516" y="17330"/>
                      <a:pt x="97186" y="5265"/>
                    </a:cubicBezTo>
                    <a:cubicBezTo>
                      <a:pt x="101631" y="3360"/>
                      <a:pt x="102266" y="7170"/>
                      <a:pt x="101631" y="11615"/>
                    </a:cubicBezTo>
                    <a:cubicBezTo>
                      <a:pt x="99726" y="34475"/>
                      <a:pt x="73691" y="80830"/>
                      <a:pt x="50196" y="110675"/>
                    </a:cubicBezTo>
                    <a:cubicBezTo>
                      <a:pt x="48926" y="114485"/>
                      <a:pt x="47021" y="118930"/>
                      <a:pt x="45751" y="123375"/>
                    </a:cubicBezTo>
                    <a:cubicBezTo>
                      <a:pt x="48291" y="122740"/>
                      <a:pt x="49561" y="125280"/>
                      <a:pt x="49561" y="127820"/>
                    </a:cubicBezTo>
                    <a:cubicBezTo>
                      <a:pt x="50196" y="146235"/>
                      <a:pt x="50831" y="158935"/>
                      <a:pt x="61626" y="152585"/>
                    </a:cubicBezTo>
                    <a:cubicBezTo>
                      <a:pt x="69246" y="148140"/>
                      <a:pt x="74326" y="137980"/>
                      <a:pt x="81946" y="122105"/>
                    </a:cubicBezTo>
                    <a:lnTo>
                      <a:pt x="83851" y="122740"/>
                    </a:lnTo>
                    <a:close/>
                    <a:moveTo>
                      <a:pt x="40036" y="142425"/>
                    </a:moveTo>
                    <a:cubicBezTo>
                      <a:pt x="27971" y="179890"/>
                      <a:pt x="18446" y="215450"/>
                      <a:pt x="17176" y="230055"/>
                    </a:cubicBezTo>
                    <a:cubicBezTo>
                      <a:pt x="16541" y="236405"/>
                      <a:pt x="17176" y="239580"/>
                      <a:pt x="19716" y="238310"/>
                    </a:cubicBezTo>
                    <a:cubicBezTo>
                      <a:pt x="26701" y="233865"/>
                      <a:pt x="41941" y="186240"/>
                      <a:pt x="43846" y="164015"/>
                    </a:cubicBezTo>
                    <a:cubicBezTo>
                      <a:pt x="44481" y="155125"/>
                      <a:pt x="43211" y="150045"/>
                      <a:pt x="40036" y="142425"/>
                    </a:cubicBezTo>
                    <a:close/>
                    <a:moveTo>
                      <a:pt x="54006" y="101150"/>
                    </a:moveTo>
                    <a:cubicBezTo>
                      <a:pt x="78136" y="64955"/>
                      <a:pt x="94011" y="30665"/>
                      <a:pt x="94646" y="22410"/>
                    </a:cubicBezTo>
                    <a:cubicBezTo>
                      <a:pt x="94646" y="20505"/>
                      <a:pt x="94011" y="19870"/>
                      <a:pt x="92741" y="20505"/>
                    </a:cubicBezTo>
                    <a:cubicBezTo>
                      <a:pt x="84486" y="24315"/>
                      <a:pt x="68611" y="59875"/>
                      <a:pt x="54006" y="1011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8" name="任意多边形: 形状 297"/>
              <p:cNvSpPr/>
              <p:nvPr>
                <p:custDataLst>
                  <p:tags r:id="rId109"/>
                </p:custDataLst>
              </p:nvPr>
            </p:nvSpPr>
            <p:spPr>
              <a:xfrm flipH="1">
                <a:off x="4793775" y="3541845"/>
                <a:ext cx="95250" cy="241300"/>
              </a:xfrm>
              <a:custGeom>
                <a:avLst/>
                <a:gdLst>
                  <a:gd name="connsiteX0" fmla="*/ 76063 w 95250"/>
                  <a:gd name="connsiteY0" fmla="*/ 115120 h 241300"/>
                  <a:gd name="connsiteX1" fmla="*/ 54473 w 95250"/>
                  <a:gd name="connsiteY1" fmla="*/ 148775 h 241300"/>
                  <a:gd name="connsiteX2" fmla="*/ 43679 w 95250"/>
                  <a:gd name="connsiteY2" fmla="*/ 148775 h 241300"/>
                  <a:gd name="connsiteX3" fmla="*/ 12563 w 95250"/>
                  <a:gd name="connsiteY3" fmla="*/ 235770 h 241300"/>
                  <a:gd name="connsiteX4" fmla="*/ 4944 w 95250"/>
                  <a:gd name="connsiteY4" fmla="*/ 223705 h 241300"/>
                  <a:gd name="connsiteX5" fmla="*/ 88129 w 95250"/>
                  <a:gd name="connsiteY5" fmla="*/ 5265 h 241300"/>
                  <a:gd name="connsiteX6" fmla="*/ 91938 w 95250"/>
                  <a:gd name="connsiteY6" fmla="*/ 11615 h 241300"/>
                  <a:gd name="connsiteX7" fmla="*/ 45583 w 95250"/>
                  <a:gd name="connsiteY7" fmla="*/ 104325 h 241300"/>
                  <a:gd name="connsiteX8" fmla="*/ 41773 w 95250"/>
                  <a:gd name="connsiteY8" fmla="*/ 115755 h 241300"/>
                  <a:gd name="connsiteX9" fmla="*/ 44948 w 95250"/>
                  <a:gd name="connsiteY9" fmla="*/ 120200 h 241300"/>
                  <a:gd name="connsiteX10" fmla="*/ 55108 w 95250"/>
                  <a:gd name="connsiteY10" fmla="*/ 143695 h 241300"/>
                  <a:gd name="connsiteX11" fmla="*/ 73523 w 95250"/>
                  <a:gd name="connsiteY11" fmla="*/ 115120 h 241300"/>
                  <a:gd name="connsiteX12" fmla="*/ 76063 w 95250"/>
                  <a:gd name="connsiteY12" fmla="*/ 115120 h 241300"/>
                  <a:gd name="connsiteX13" fmla="*/ 36694 w 95250"/>
                  <a:gd name="connsiteY13" fmla="*/ 132265 h 241300"/>
                  <a:gd name="connsiteX14" fmla="*/ 15738 w 95250"/>
                  <a:gd name="connsiteY14" fmla="*/ 214180 h 241300"/>
                  <a:gd name="connsiteX15" fmla="*/ 17644 w 95250"/>
                  <a:gd name="connsiteY15" fmla="*/ 221800 h 241300"/>
                  <a:gd name="connsiteX16" fmla="*/ 39233 w 95250"/>
                  <a:gd name="connsiteY16" fmla="*/ 152585 h 241300"/>
                  <a:gd name="connsiteX17" fmla="*/ 36694 w 95250"/>
                  <a:gd name="connsiteY17" fmla="*/ 132265 h 241300"/>
                  <a:gd name="connsiteX18" fmla="*/ 49394 w 95250"/>
                  <a:gd name="connsiteY18" fmla="*/ 93530 h 241300"/>
                  <a:gd name="connsiteX19" fmla="*/ 86223 w 95250"/>
                  <a:gd name="connsiteY19" fmla="*/ 19870 h 241300"/>
                  <a:gd name="connsiteX20" fmla="*/ 84319 w 95250"/>
                  <a:gd name="connsiteY20" fmla="*/ 17965 h 241300"/>
                  <a:gd name="connsiteX21" fmla="*/ 49394 w 95250"/>
                  <a:gd name="connsiteY21" fmla="*/ 93530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5250" h="241300">
                    <a:moveTo>
                      <a:pt x="76063" y="115120"/>
                    </a:moveTo>
                    <a:cubicBezTo>
                      <a:pt x="69713" y="133535"/>
                      <a:pt x="60823" y="144965"/>
                      <a:pt x="54473" y="148775"/>
                    </a:cubicBezTo>
                    <a:cubicBezTo>
                      <a:pt x="50663" y="150680"/>
                      <a:pt x="46854" y="150680"/>
                      <a:pt x="43679" y="148775"/>
                    </a:cubicBezTo>
                    <a:cubicBezTo>
                      <a:pt x="40504" y="182430"/>
                      <a:pt x="24629" y="227515"/>
                      <a:pt x="12563" y="235770"/>
                    </a:cubicBezTo>
                    <a:cubicBezTo>
                      <a:pt x="9388" y="238310"/>
                      <a:pt x="3673" y="238945"/>
                      <a:pt x="4944" y="223705"/>
                    </a:cubicBezTo>
                    <a:cubicBezTo>
                      <a:pt x="8754" y="181160"/>
                      <a:pt x="63998" y="15425"/>
                      <a:pt x="88129" y="5265"/>
                    </a:cubicBezTo>
                    <a:cubicBezTo>
                      <a:pt x="91938" y="3360"/>
                      <a:pt x="92573" y="7170"/>
                      <a:pt x="91938" y="11615"/>
                    </a:cubicBezTo>
                    <a:cubicBezTo>
                      <a:pt x="90033" y="33205"/>
                      <a:pt x="66538" y="76385"/>
                      <a:pt x="45583" y="104325"/>
                    </a:cubicBezTo>
                    <a:cubicBezTo>
                      <a:pt x="44313" y="108135"/>
                      <a:pt x="43044" y="111945"/>
                      <a:pt x="41773" y="115755"/>
                    </a:cubicBezTo>
                    <a:cubicBezTo>
                      <a:pt x="43679" y="115120"/>
                      <a:pt x="44948" y="117660"/>
                      <a:pt x="44948" y="120200"/>
                    </a:cubicBezTo>
                    <a:cubicBezTo>
                      <a:pt x="44948" y="137345"/>
                      <a:pt x="45583" y="149410"/>
                      <a:pt x="55108" y="143695"/>
                    </a:cubicBezTo>
                    <a:cubicBezTo>
                      <a:pt x="62094" y="139885"/>
                      <a:pt x="66538" y="130360"/>
                      <a:pt x="73523" y="115120"/>
                    </a:cubicBezTo>
                    <a:lnTo>
                      <a:pt x="76063" y="115120"/>
                    </a:lnTo>
                    <a:close/>
                    <a:moveTo>
                      <a:pt x="36694" y="132265"/>
                    </a:moveTo>
                    <a:cubicBezTo>
                      <a:pt x="25898" y="167190"/>
                      <a:pt x="17008" y="200210"/>
                      <a:pt x="15738" y="214180"/>
                    </a:cubicBezTo>
                    <a:cubicBezTo>
                      <a:pt x="15104" y="220530"/>
                      <a:pt x="15738" y="223070"/>
                      <a:pt x="17644" y="221800"/>
                    </a:cubicBezTo>
                    <a:cubicBezTo>
                      <a:pt x="23994" y="217990"/>
                      <a:pt x="37329" y="173540"/>
                      <a:pt x="39233" y="152585"/>
                    </a:cubicBezTo>
                    <a:cubicBezTo>
                      <a:pt x="40504" y="144965"/>
                      <a:pt x="39869" y="139885"/>
                      <a:pt x="36694" y="132265"/>
                    </a:cubicBezTo>
                    <a:close/>
                    <a:moveTo>
                      <a:pt x="49394" y="93530"/>
                    </a:moveTo>
                    <a:cubicBezTo>
                      <a:pt x="70983" y="59875"/>
                      <a:pt x="85588" y="28125"/>
                      <a:pt x="86223" y="19870"/>
                    </a:cubicBezTo>
                    <a:cubicBezTo>
                      <a:pt x="86223" y="17965"/>
                      <a:pt x="85588" y="17330"/>
                      <a:pt x="84319" y="17965"/>
                    </a:cubicBezTo>
                    <a:cubicBezTo>
                      <a:pt x="77333" y="21775"/>
                      <a:pt x="62729" y="54795"/>
                      <a:pt x="49394" y="93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9" name="任意多边形: 形状 298"/>
              <p:cNvSpPr/>
              <p:nvPr>
                <p:custDataLst>
                  <p:tags r:id="rId110"/>
                </p:custDataLst>
              </p:nvPr>
            </p:nvSpPr>
            <p:spPr>
              <a:xfrm flipH="1">
                <a:off x="4724570" y="3577528"/>
                <a:ext cx="101600" cy="114300"/>
              </a:xfrm>
              <a:custGeom>
                <a:avLst/>
                <a:gdLst>
                  <a:gd name="connsiteX0" fmla="*/ 15748 w 101600"/>
                  <a:gd name="connsiteY0" fmla="*/ 87057 h 114300"/>
                  <a:gd name="connsiteX1" fmla="*/ 14478 w 101600"/>
                  <a:gd name="connsiteY1" fmla="*/ 94042 h 114300"/>
                  <a:gd name="connsiteX2" fmla="*/ 24003 w 101600"/>
                  <a:gd name="connsiteY2" fmla="*/ 103567 h 114300"/>
                  <a:gd name="connsiteX3" fmla="*/ 52578 w 101600"/>
                  <a:gd name="connsiteY3" fmla="*/ 63562 h 114300"/>
                  <a:gd name="connsiteX4" fmla="*/ 85598 w 101600"/>
                  <a:gd name="connsiteY4" fmla="*/ 5778 h 114300"/>
                  <a:gd name="connsiteX5" fmla="*/ 91948 w 101600"/>
                  <a:gd name="connsiteY5" fmla="*/ 12762 h 114300"/>
                  <a:gd name="connsiteX6" fmla="*/ 60198 w 101600"/>
                  <a:gd name="connsiteY6" fmla="*/ 61022 h 114300"/>
                  <a:gd name="connsiteX7" fmla="*/ 58928 w 101600"/>
                  <a:gd name="connsiteY7" fmla="*/ 68007 h 114300"/>
                  <a:gd name="connsiteX8" fmla="*/ 67183 w 101600"/>
                  <a:gd name="connsiteY8" fmla="*/ 78167 h 114300"/>
                  <a:gd name="connsiteX9" fmla="*/ 97664 w 101600"/>
                  <a:gd name="connsiteY9" fmla="*/ 29907 h 114300"/>
                  <a:gd name="connsiteX10" fmla="*/ 98933 w 101600"/>
                  <a:gd name="connsiteY10" fmla="*/ 30542 h 114300"/>
                  <a:gd name="connsiteX11" fmla="*/ 64008 w 101600"/>
                  <a:gd name="connsiteY11" fmla="*/ 84517 h 114300"/>
                  <a:gd name="connsiteX12" fmla="*/ 50673 w 101600"/>
                  <a:gd name="connsiteY12" fmla="*/ 71817 h 114300"/>
                  <a:gd name="connsiteX13" fmla="*/ 50673 w 101600"/>
                  <a:gd name="connsiteY13" fmla="*/ 71182 h 114300"/>
                  <a:gd name="connsiteX14" fmla="*/ 20193 w 101600"/>
                  <a:gd name="connsiteY14" fmla="*/ 110553 h 114300"/>
                  <a:gd name="connsiteX15" fmla="*/ 4953 w 101600"/>
                  <a:gd name="connsiteY15" fmla="*/ 98487 h 114300"/>
                  <a:gd name="connsiteX16" fmla="*/ 45593 w 101600"/>
                  <a:gd name="connsiteY16" fmla="*/ 24192 h 114300"/>
                  <a:gd name="connsiteX17" fmla="*/ 52578 w 101600"/>
                  <a:gd name="connsiteY17" fmla="*/ 31178 h 114300"/>
                  <a:gd name="connsiteX18" fmla="*/ 15748 w 101600"/>
                  <a:gd name="connsiteY18" fmla="*/ 87057 h 114300"/>
                  <a:gd name="connsiteX19" fmla="*/ 16383 w 101600"/>
                  <a:gd name="connsiteY19" fmla="*/ 82612 h 114300"/>
                  <a:gd name="connsiteX20" fmla="*/ 46864 w 101600"/>
                  <a:gd name="connsiteY20" fmla="*/ 33082 h 114300"/>
                  <a:gd name="connsiteX21" fmla="*/ 44323 w 101600"/>
                  <a:gd name="connsiteY21" fmla="*/ 30542 h 114300"/>
                  <a:gd name="connsiteX22" fmla="*/ 16383 w 101600"/>
                  <a:gd name="connsiteY22" fmla="*/ 82612 h 114300"/>
                  <a:gd name="connsiteX23" fmla="*/ 61468 w 101600"/>
                  <a:gd name="connsiteY23" fmla="*/ 57212 h 114300"/>
                  <a:gd name="connsiteX24" fmla="*/ 87503 w 101600"/>
                  <a:gd name="connsiteY24" fmla="*/ 15303 h 114300"/>
                  <a:gd name="connsiteX25" fmla="*/ 84964 w 101600"/>
                  <a:gd name="connsiteY25" fmla="*/ 12128 h 114300"/>
                  <a:gd name="connsiteX26" fmla="*/ 61468 w 101600"/>
                  <a:gd name="connsiteY26" fmla="*/ 5721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1600" h="114300">
                    <a:moveTo>
                      <a:pt x="15748" y="87057"/>
                    </a:moveTo>
                    <a:cubicBezTo>
                      <a:pt x="15114" y="89597"/>
                      <a:pt x="14478" y="92137"/>
                      <a:pt x="14478" y="94042"/>
                    </a:cubicBezTo>
                    <a:cubicBezTo>
                      <a:pt x="13843" y="101662"/>
                      <a:pt x="15114" y="108647"/>
                      <a:pt x="24003" y="103567"/>
                    </a:cubicBezTo>
                    <a:cubicBezTo>
                      <a:pt x="33528" y="97853"/>
                      <a:pt x="44323" y="81342"/>
                      <a:pt x="52578" y="63562"/>
                    </a:cubicBezTo>
                    <a:cubicBezTo>
                      <a:pt x="57658" y="41337"/>
                      <a:pt x="72898" y="12762"/>
                      <a:pt x="85598" y="5778"/>
                    </a:cubicBezTo>
                    <a:cubicBezTo>
                      <a:pt x="89408" y="3872"/>
                      <a:pt x="92583" y="3872"/>
                      <a:pt x="91948" y="12762"/>
                    </a:cubicBezTo>
                    <a:cubicBezTo>
                      <a:pt x="90043" y="30542"/>
                      <a:pt x="74803" y="50862"/>
                      <a:pt x="60198" y="61022"/>
                    </a:cubicBezTo>
                    <a:cubicBezTo>
                      <a:pt x="59564" y="63562"/>
                      <a:pt x="59564" y="66103"/>
                      <a:pt x="58928" y="68007"/>
                    </a:cubicBezTo>
                    <a:cubicBezTo>
                      <a:pt x="58293" y="75628"/>
                      <a:pt x="59564" y="83247"/>
                      <a:pt x="67183" y="78167"/>
                    </a:cubicBezTo>
                    <a:cubicBezTo>
                      <a:pt x="77343" y="71817"/>
                      <a:pt x="90043" y="50228"/>
                      <a:pt x="97664" y="29907"/>
                    </a:cubicBezTo>
                    <a:lnTo>
                      <a:pt x="98933" y="30542"/>
                    </a:lnTo>
                    <a:cubicBezTo>
                      <a:pt x="90678" y="55307"/>
                      <a:pt x="76708" y="76897"/>
                      <a:pt x="64008" y="84517"/>
                    </a:cubicBezTo>
                    <a:cubicBezTo>
                      <a:pt x="53848" y="90867"/>
                      <a:pt x="49403" y="83247"/>
                      <a:pt x="50673" y="71817"/>
                    </a:cubicBezTo>
                    <a:lnTo>
                      <a:pt x="50673" y="71182"/>
                    </a:lnTo>
                    <a:cubicBezTo>
                      <a:pt x="41783" y="89597"/>
                      <a:pt x="30353" y="104203"/>
                      <a:pt x="20193" y="110553"/>
                    </a:cubicBezTo>
                    <a:cubicBezTo>
                      <a:pt x="8764" y="117537"/>
                      <a:pt x="3683" y="111187"/>
                      <a:pt x="4953" y="98487"/>
                    </a:cubicBezTo>
                    <a:cubicBezTo>
                      <a:pt x="6858" y="74992"/>
                      <a:pt x="29718" y="32447"/>
                      <a:pt x="45593" y="24192"/>
                    </a:cubicBezTo>
                    <a:cubicBezTo>
                      <a:pt x="49403" y="22287"/>
                      <a:pt x="53848" y="22287"/>
                      <a:pt x="52578" y="31178"/>
                    </a:cubicBezTo>
                    <a:cubicBezTo>
                      <a:pt x="51308" y="50228"/>
                      <a:pt x="31623" y="75628"/>
                      <a:pt x="15748" y="87057"/>
                    </a:cubicBezTo>
                    <a:close/>
                    <a:moveTo>
                      <a:pt x="16383" y="82612"/>
                    </a:moveTo>
                    <a:cubicBezTo>
                      <a:pt x="26543" y="72453"/>
                      <a:pt x="45593" y="48957"/>
                      <a:pt x="46864" y="33082"/>
                    </a:cubicBezTo>
                    <a:cubicBezTo>
                      <a:pt x="46864" y="30542"/>
                      <a:pt x="46864" y="29272"/>
                      <a:pt x="44323" y="30542"/>
                    </a:cubicBezTo>
                    <a:cubicBezTo>
                      <a:pt x="36068" y="34987"/>
                      <a:pt x="22098" y="62292"/>
                      <a:pt x="16383" y="82612"/>
                    </a:cubicBezTo>
                    <a:close/>
                    <a:moveTo>
                      <a:pt x="61468" y="57212"/>
                    </a:moveTo>
                    <a:cubicBezTo>
                      <a:pt x="70993" y="47687"/>
                      <a:pt x="85598" y="29907"/>
                      <a:pt x="87503" y="15303"/>
                    </a:cubicBezTo>
                    <a:cubicBezTo>
                      <a:pt x="87503" y="12762"/>
                      <a:pt x="87503" y="10857"/>
                      <a:pt x="84964" y="12128"/>
                    </a:cubicBezTo>
                    <a:cubicBezTo>
                      <a:pt x="77343" y="15937"/>
                      <a:pt x="66548" y="38162"/>
                      <a:pt x="61468" y="57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0" name="任意多边形: 形状 299"/>
              <p:cNvSpPr/>
              <p:nvPr>
                <p:custDataLst>
                  <p:tags r:id="rId111"/>
                </p:custDataLst>
              </p:nvPr>
            </p:nvSpPr>
            <p:spPr>
              <a:xfrm flipH="1">
                <a:off x="4727237" y="3227321"/>
                <a:ext cx="88900" cy="114300"/>
              </a:xfrm>
              <a:custGeom>
                <a:avLst/>
                <a:gdLst>
                  <a:gd name="connsiteX0" fmla="*/ 41275 w 88900"/>
                  <a:gd name="connsiteY0" fmla="*/ 6099 h 114300"/>
                  <a:gd name="connsiteX1" fmla="*/ 3175 w 88900"/>
                  <a:gd name="connsiteY1" fmla="*/ 20069 h 114300"/>
                  <a:gd name="connsiteX2" fmla="*/ 33655 w 88900"/>
                  <a:gd name="connsiteY2" fmla="*/ 11814 h 114300"/>
                  <a:gd name="connsiteX3" fmla="*/ 78740 w 88900"/>
                  <a:gd name="connsiteY3" fmla="*/ 88649 h 114300"/>
                  <a:gd name="connsiteX4" fmla="*/ 71755 w 88900"/>
                  <a:gd name="connsiteY4" fmla="*/ 112144 h 114300"/>
                  <a:gd name="connsiteX5" fmla="*/ 86360 w 88900"/>
                  <a:gd name="connsiteY5" fmla="*/ 82934 h 114300"/>
                  <a:gd name="connsiteX6" fmla="*/ 41275 w 88900"/>
                  <a:gd name="connsiteY6" fmla="*/ 609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900" h="114300">
                    <a:moveTo>
                      <a:pt x="41275" y="6099"/>
                    </a:moveTo>
                    <a:cubicBezTo>
                      <a:pt x="25400" y="-2791"/>
                      <a:pt x="11430" y="10544"/>
                      <a:pt x="3175" y="20069"/>
                    </a:cubicBezTo>
                    <a:cubicBezTo>
                      <a:pt x="11430" y="16259"/>
                      <a:pt x="21590" y="5464"/>
                      <a:pt x="33655" y="11814"/>
                    </a:cubicBezTo>
                    <a:cubicBezTo>
                      <a:pt x="58420" y="25784"/>
                      <a:pt x="78740" y="60709"/>
                      <a:pt x="78740" y="88649"/>
                    </a:cubicBezTo>
                    <a:cubicBezTo>
                      <a:pt x="78740" y="98809"/>
                      <a:pt x="76200" y="106429"/>
                      <a:pt x="71755" y="112144"/>
                    </a:cubicBezTo>
                    <a:cubicBezTo>
                      <a:pt x="80645" y="107699"/>
                      <a:pt x="86995" y="97539"/>
                      <a:pt x="86360" y="82934"/>
                    </a:cubicBezTo>
                    <a:cubicBezTo>
                      <a:pt x="86360" y="54994"/>
                      <a:pt x="66040" y="20704"/>
                      <a:pt x="41275" y="6099"/>
                    </a:cubicBezTo>
                    <a:close/>
                  </a:path>
                </a:pathLst>
              </a:custGeom>
              <a:solidFill>
                <a:srgbClr val="3F55C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1" name="任意多边形: 形状 300"/>
              <p:cNvSpPr/>
              <p:nvPr>
                <p:custDataLst>
                  <p:tags r:id="rId112"/>
                </p:custDataLst>
              </p:nvPr>
            </p:nvSpPr>
            <p:spPr>
              <a:xfrm flipH="1">
                <a:off x="1470957" y="1625600"/>
                <a:ext cx="6350" cy="6350"/>
              </a:xfrm>
              <a:custGeom>
                <a:avLst/>
                <a:gdLst>
                  <a:gd name="connsiteX0" fmla="*/ 5080 w 6350"/>
                  <a:gd name="connsiteY0" fmla="*/ 3175 h 6350"/>
                  <a:gd name="connsiteX1" fmla="*/ 3175 w 6350"/>
                  <a:gd name="connsiteY1" fmla="*/ 7620 h 6350"/>
                  <a:gd name="connsiteX2" fmla="*/ 5080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5080" y="3175"/>
                    </a:moveTo>
                    <a:cubicBezTo>
                      <a:pt x="4445" y="4445"/>
                      <a:pt x="3810" y="6350"/>
                      <a:pt x="3175" y="7620"/>
                    </a:cubicBezTo>
                    <a:cubicBezTo>
                      <a:pt x="3810" y="6350"/>
                      <a:pt x="4445" y="5080"/>
                      <a:pt x="5080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2" name="任意多边形: 形状 301"/>
              <p:cNvSpPr/>
              <p:nvPr>
                <p:custDataLst>
                  <p:tags r:id="rId113"/>
                </p:custDataLst>
              </p:nvPr>
            </p:nvSpPr>
            <p:spPr>
              <a:xfrm flipH="1">
                <a:off x="1463972" y="1592580"/>
                <a:ext cx="6350" cy="12700"/>
              </a:xfrm>
              <a:custGeom>
                <a:avLst/>
                <a:gdLst>
                  <a:gd name="connsiteX0" fmla="*/ 3810 w 6350"/>
                  <a:gd name="connsiteY0" fmla="*/ 3175 h 12700"/>
                  <a:gd name="connsiteX1" fmla="*/ 3175 w 6350"/>
                  <a:gd name="connsiteY1" fmla="*/ 13970 h 12700"/>
                  <a:gd name="connsiteX2" fmla="*/ 3810 w 6350"/>
                  <a:gd name="connsiteY2" fmla="*/ 3175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12700">
                    <a:moveTo>
                      <a:pt x="3810" y="3175"/>
                    </a:moveTo>
                    <a:cubicBezTo>
                      <a:pt x="3810" y="6985"/>
                      <a:pt x="3810" y="10160"/>
                      <a:pt x="3175" y="13970"/>
                    </a:cubicBezTo>
                    <a:cubicBezTo>
                      <a:pt x="3175" y="10795"/>
                      <a:pt x="3810" y="6985"/>
                      <a:pt x="3810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3" name="任意多边形: 形状 302"/>
              <p:cNvSpPr/>
              <p:nvPr>
                <p:custDataLst>
                  <p:tags r:id="rId114"/>
                </p:custDataLst>
              </p:nvPr>
            </p:nvSpPr>
            <p:spPr>
              <a:xfrm flipH="1">
                <a:off x="1475402" y="1633855"/>
                <a:ext cx="6350" cy="6350"/>
              </a:xfrm>
              <a:custGeom>
                <a:avLst/>
                <a:gdLst>
                  <a:gd name="connsiteX0" fmla="*/ 5715 w 6350"/>
                  <a:gd name="connsiteY0" fmla="*/ 3175 h 6350"/>
                  <a:gd name="connsiteX1" fmla="*/ 3175 w 6350"/>
                  <a:gd name="connsiteY1" fmla="*/ 6985 h 6350"/>
                  <a:gd name="connsiteX2" fmla="*/ 571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5715" y="3175"/>
                    </a:moveTo>
                    <a:cubicBezTo>
                      <a:pt x="5080" y="4445"/>
                      <a:pt x="4445" y="5715"/>
                      <a:pt x="3175" y="6985"/>
                    </a:cubicBezTo>
                    <a:cubicBezTo>
                      <a:pt x="4445" y="5715"/>
                      <a:pt x="5080" y="4445"/>
                      <a:pt x="571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4" name="任意多边形: 形状 303"/>
              <p:cNvSpPr/>
              <p:nvPr>
                <p:custDataLst>
                  <p:tags r:id="rId115"/>
                </p:custDataLst>
              </p:nvPr>
            </p:nvSpPr>
            <p:spPr>
              <a:xfrm flipH="1">
                <a:off x="1465877" y="1606550"/>
                <a:ext cx="6350" cy="12700"/>
              </a:xfrm>
              <a:custGeom>
                <a:avLst/>
                <a:gdLst>
                  <a:gd name="connsiteX0" fmla="*/ 4445 w 6350"/>
                  <a:gd name="connsiteY0" fmla="*/ 3175 h 12700"/>
                  <a:gd name="connsiteX1" fmla="*/ 3175 w 6350"/>
                  <a:gd name="connsiteY1" fmla="*/ 10160 h 12700"/>
                  <a:gd name="connsiteX2" fmla="*/ 4445 w 6350"/>
                  <a:gd name="connsiteY2" fmla="*/ 3175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12700">
                    <a:moveTo>
                      <a:pt x="4445" y="3175"/>
                    </a:moveTo>
                    <a:cubicBezTo>
                      <a:pt x="4445" y="5715"/>
                      <a:pt x="3810" y="7620"/>
                      <a:pt x="3175" y="10160"/>
                    </a:cubicBezTo>
                    <a:cubicBezTo>
                      <a:pt x="3810" y="7620"/>
                      <a:pt x="4445" y="5715"/>
                      <a:pt x="444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5" name="任意多边形: 形状 304"/>
              <p:cNvSpPr/>
              <p:nvPr>
                <p:custDataLst>
                  <p:tags r:id="rId116"/>
                </p:custDataLst>
              </p:nvPr>
            </p:nvSpPr>
            <p:spPr>
              <a:xfrm flipH="1">
                <a:off x="1832907" y="1102995"/>
                <a:ext cx="6350" cy="6350"/>
              </a:xfrm>
              <a:custGeom>
                <a:avLst/>
                <a:gdLst>
                  <a:gd name="connsiteX0" fmla="*/ 3175 w 6350"/>
                  <a:gd name="connsiteY0" fmla="*/ 3175 h 6350"/>
                  <a:gd name="connsiteX1" fmla="*/ 6985 w 6350"/>
                  <a:gd name="connsiteY1" fmla="*/ 3810 h 6350"/>
                  <a:gd name="connsiteX2" fmla="*/ 317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175"/>
                    </a:moveTo>
                    <a:cubicBezTo>
                      <a:pt x="4445" y="3175"/>
                      <a:pt x="5714" y="3810"/>
                      <a:pt x="6985" y="3810"/>
                    </a:cubicBezTo>
                    <a:cubicBezTo>
                      <a:pt x="5080" y="3810"/>
                      <a:pt x="3810" y="3175"/>
                      <a:pt x="317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6" name="任意多边形: 形状 305"/>
              <p:cNvSpPr/>
              <p:nvPr>
                <p:custDataLst>
                  <p:tags r:id="rId117"/>
                </p:custDataLst>
              </p:nvPr>
            </p:nvSpPr>
            <p:spPr>
              <a:xfrm flipH="1">
                <a:off x="1467782" y="1616710"/>
                <a:ext cx="6350" cy="6350"/>
              </a:xfrm>
              <a:custGeom>
                <a:avLst/>
                <a:gdLst>
                  <a:gd name="connsiteX0" fmla="*/ 4445 w 6350"/>
                  <a:gd name="connsiteY0" fmla="*/ 3175 h 6350"/>
                  <a:gd name="connsiteX1" fmla="*/ 3175 w 6350"/>
                  <a:gd name="connsiteY1" fmla="*/ 8890 h 6350"/>
                  <a:gd name="connsiteX2" fmla="*/ 444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4445" y="3175"/>
                    </a:moveTo>
                    <a:cubicBezTo>
                      <a:pt x="3810" y="5080"/>
                      <a:pt x="3810" y="6985"/>
                      <a:pt x="3175" y="8890"/>
                    </a:cubicBezTo>
                    <a:cubicBezTo>
                      <a:pt x="3810" y="6985"/>
                      <a:pt x="4445" y="5080"/>
                      <a:pt x="444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7" name="任意多边形: 形状 306"/>
              <p:cNvSpPr/>
              <p:nvPr>
                <p:custDataLst>
                  <p:tags r:id="rId118"/>
                </p:custDataLst>
              </p:nvPr>
            </p:nvSpPr>
            <p:spPr>
              <a:xfrm flipH="1">
                <a:off x="1819572" y="1106805"/>
                <a:ext cx="6350" cy="6350"/>
              </a:xfrm>
              <a:custGeom>
                <a:avLst/>
                <a:gdLst>
                  <a:gd name="connsiteX0" fmla="*/ 3175 w 6350"/>
                  <a:gd name="connsiteY0" fmla="*/ 3175 h 6350"/>
                  <a:gd name="connsiteX1" fmla="*/ 7620 w 6350"/>
                  <a:gd name="connsiteY1" fmla="*/ 5080 h 6350"/>
                  <a:gd name="connsiteX2" fmla="*/ 317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175"/>
                    </a:moveTo>
                    <a:cubicBezTo>
                      <a:pt x="4445" y="3810"/>
                      <a:pt x="6350" y="4445"/>
                      <a:pt x="7620" y="5080"/>
                    </a:cubicBezTo>
                    <a:cubicBezTo>
                      <a:pt x="6350" y="3810"/>
                      <a:pt x="5080" y="3175"/>
                      <a:pt x="317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8" name="任意多边形: 形状 307"/>
              <p:cNvSpPr/>
              <p:nvPr>
                <p:custDataLst>
                  <p:tags r:id="rId119"/>
                </p:custDataLst>
              </p:nvPr>
            </p:nvSpPr>
            <p:spPr>
              <a:xfrm flipH="1">
                <a:off x="1848782" y="1100455"/>
                <a:ext cx="6350" cy="6350"/>
              </a:xfrm>
              <a:custGeom>
                <a:avLst/>
                <a:gdLst>
                  <a:gd name="connsiteX0" fmla="*/ 3175 w 6350"/>
                  <a:gd name="connsiteY0" fmla="*/ 3175 h 6350"/>
                  <a:gd name="connsiteX1" fmla="*/ 5714 w 6350"/>
                  <a:gd name="connsiteY1" fmla="*/ 3175 h 6350"/>
                  <a:gd name="connsiteX2" fmla="*/ 317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175"/>
                    </a:moveTo>
                    <a:cubicBezTo>
                      <a:pt x="3810" y="3175"/>
                      <a:pt x="5080" y="3175"/>
                      <a:pt x="5714" y="3175"/>
                    </a:cubicBezTo>
                    <a:cubicBezTo>
                      <a:pt x="4445" y="3175"/>
                      <a:pt x="3810" y="3175"/>
                      <a:pt x="317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9" name="任意多边形: 形状 308"/>
              <p:cNvSpPr/>
              <p:nvPr>
                <p:custDataLst>
                  <p:tags r:id="rId120"/>
                </p:custDataLst>
              </p:nvPr>
            </p:nvSpPr>
            <p:spPr>
              <a:xfrm flipH="1">
                <a:off x="1886247" y="1104900"/>
                <a:ext cx="6350" cy="6350"/>
              </a:xfrm>
              <a:custGeom>
                <a:avLst/>
                <a:gdLst>
                  <a:gd name="connsiteX0" fmla="*/ 3175 w 6350"/>
                  <a:gd name="connsiteY0" fmla="*/ 3810 h 6350"/>
                  <a:gd name="connsiteX1" fmla="*/ 5080 w 6350"/>
                  <a:gd name="connsiteY1" fmla="*/ 3175 h 6350"/>
                  <a:gd name="connsiteX2" fmla="*/ 3175 w 6350"/>
                  <a:gd name="connsiteY2" fmla="*/ 381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810"/>
                    </a:moveTo>
                    <a:cubicBezTo>
                      <a:pt x="3810" y="3810"/>
                      <a:pt x="4445" y="3175"/>
                      <a:pt x="5080" y="3175"/>
                    </a:cubicBezTo>
                    <a:cubicBezTo>
                      <a:pt x="4445" y="3810"/>
                      <a:pt x="3810" y="3810"/>
                      <a:pt x="3175" y="3810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0" name="任意多边形: 形状 309"/>
              <p:cNvSpPr/>
              <p:nvPr>
                <p:custDataLst>
                  <p:tags r:id="rId121"/>
                </p:custDataLst>
              </p:nvPr>
            </p:nvSpPr>
            <p:spPr>
              <a:xfrm flipH="1">
                <a:off x="1862752" y="1100455"/>
                <a:ext cx="6350" cy="6350"/>
              </a:xfrm>
              <a:custGeom>
                <a:avLst/>
                <a:gdLst>
                  <a:gd name="connsiteX0" fmla="*/ 3175 w 6350"/>
                  <a:gd name="connsiteY0" fmla="*/ 3175 h 6350"/>
                  <a:gd name="connsiteX1" fmla="*/ 6985 w 6350"/>
                  <a:gd name="connsiteY1" fmla="*/ 3175 h 6350"/>
                  <a:gd name="connsiteX2" fmla="*/ 317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175"/>
                    </a:moveTo>
                    <a:cubicBezTo>
                      <a:pt x="4445" y="3175"/>
                      <a:pt x="5715" y="3175"/>
                      <a:pt x="6985" y="3175"/>
                    </a:cubicBezTo>
                    <a:cubicBezTo>
                      <a:pt x="5715" y="3175"/>
                      <a:pt x="4445" y="3175"/>
                      <a:pt x="317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1" name="任意多边形: 形状 310"/>
              <p:cNvSpPr/>
              <p:nvPr>
                <p:custDataLst>
                  <p:tags r:id="rId122"/>
                </p:custDataLst>
              </p:nvPr>
            </p:nvSpPr>
            <p:spPr>
              <a:xfrm flipH="1">
                <a:off x="1874817" y="1101725"/>
                <a:ext cx="6350" cy="6350"/>
              </a:xfrm>
              <a:custGeom>
                <a:avLst/>
                <a:gdLst>
                  <a:gd name="connsiteX0" fmla="*/ 3175 w 6350"/>
                  <a:gd name="connsiteY0" fmla="*/ 3810 h 6350"/>
                  <a:gd name="connsiteX1" fmla="*/ 6986 w 6350"/>
                  <a:gd name="connsiteY1" fmla="*/ 3175 h 6350"/>
                  <a:gd name="connsiteX2" fmla="*/ 3175 w 6350"/>
                  <a:gd name="connsiteY2" fmla="*/ 381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810"/>
                    </a:moveTo>
                    <a:cubicBezTo>
                      <a:pt x="4445" y="3810"/>
                      <a:pt x="5715" y="3175"/>
                      <a:pt x="6986" y="3175"/>
                    </a:cubicBezTo>
                    <a:cubicBezTo>
                      <a:pt x="5715" y="3175"/>
                      <a:pt x="4445" y="3810"/>
                      <a:pt x="3175" y="3810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2" name="任意多边形: 形状 311"/>
              <p:cNvSpPr/>
              <p:nvPr>
                <p:custDataLst>
                  <p:tags r:id="rId123"/>
                </p:custDataLst>
              </p:nvPr>
            </p:nvSpPr>
            <p:spPr>
              <a:xfrm flipH="1">
                <a:off x="1804332" y="1112520"/>
                <a:ext cx="6350" cy="6350"/>
              </a:xfrm>
              <a:custGeom>
                <a:avLst/>
                <a:gdLst>
                  <a:gd name="connsiteX0" fmla="*/ 3175 w 6350"/>
                  <a:gd name="connsiteY0" fmla="*/ 3175 h 6350"/>
                  <a:gd name="connsiteX1" fmla="*/ 7620 w 6350"/>
                  <a:gd name="connsiteY1" fmla="*/ 5080 h 6350"/>
                  <a:gd name="connsiteX2" fmla="*/ 317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175"/>
                    </a:moveTo>
                    <a:cubicBezTo>
                      <a:pt x="4445" y="3810"/>
                      <a:pt x="6350" y="4445"/>
                      <a:pt x="7620" y="5080"/>
                    </a:cubicBezTo>
                    <a:cubicBezTo>
                      <a:pt x="5714" y="3810"/>
                      <a:pt x="4445" y="3810"/>
                      <a:pt x="317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3" name="任意多边形: 形状 312"/>
              <p:cNvSpPr/>
              <p:nvPr>
                <p:custDataLst>
                  <p:tags r:id="rId124"/>
                </p:custDataLst>
              </p:nvPr>
            </p:nvSpPr>
            <p:spPr>
              <a:xfrm flipH="1">
                <a:off x="1479847" y="1640205"/>
                <a:ext cx="6350" cy="6350"/>
              </a:xfrm>
              <a:custGeom>
                <a:avLst/>
                <a:gdLst>
                  <a:gd name="connsiteX0" fmla="*/ 5715 w 6350"/>
                  <a:gd name="connsiteY0" fmla="*/ 3175 h 6350"/>
                  <a:gd name="connsiteX1" fmla="*/ 3175 w 6350"/>
                  <a:gd name="connsiteY1" fmla="*/ 6350 h 6350"/>
                  <a:gd name="connsiteX2" fmla="*/ 571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5715" y="3175"/>
                    </a:moveTo>
                    <a:cubicBezTo>
                      <a:pt x="5080" y="4445"/>
                      <a:pt x="3810" y="5715"/>
                      <a:pt x="3175" y="6350"/>
                    </a:cubicBezTo>
                    <a:cubicBezTo>
                      <a:pt x="4445" y="5715"/>
                      <a:pt x="5080" y="4445"/>
                      <a:pt x="571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4" name="任意多边形: 形状 313"/>
              <p:cNvSpPr/>
              <p:nvPr>
                <p:custDataLst>
                  <p:tags r:id="rId125"/>
                </p:custDataLst>
              </p:nvPr>
            </p:nvSpPr>
            <p:spPr>
              <a:xfrm flipH="1">
                <a:off x="2013882" y="1136015"/>
                <a:ext cx="6350" cy="6350"/>
              </a:xfrm>
              <a:custGeom>
                <a:avLst/>
                <a:gdLst>
                  <a:gd name="connsiteX0" fmla="*/ 7620 w 6350"/>
                  <a:gd name="connsiteY0" fmla="*/ 3175 h 6350"/>
                  <a:gd name="connsiteX1" fmla="*/ 3175 w 6350"/>
                  <a:gd name="connsiteY1" fmla="*/ 4445 h 6350"/>
                  <a:gd name="connsiteX2" fmla="*/ 7620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7620" y="3175"/>
                    </a:moveTo>
                    <a:cubicBezTo>
                      <a:pt x="6350" y="3175"/>
                      <a:pt x="5080" y="3810"/>
                      <a:pt x="3175" y="4445"/>
                    </a:cubicBezTo>
                    <a:cubicBezTo>
                      <a:pt x="5080" y="3810"/>
                      <a:pt x="6350" y="3175"/>
                      <a:pt x="7620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5" name="任意多边形: 形状 314"/>
              <p:cNvSpPr/>
              <p:nvPr>
                <p:custDataLst>
                  <p:tags r:id="rId126"/>
                </p:custDataLst>
              </p:nvPr>
            </p:nvSpPr>
            <p:spPr>
              <a:xfrm flipH="1">
                <a:off x="1993562" y="1134745"/>
                <a:ext cx="6350" cy="6350"/>
              </a:xfrm>
              <a:custGeom>
                <a:avLst/>
                <a:gdLst>
                  <a:gd name="connsiteX0" fmla="*/ 7620 w 6350"/>
                  <a:gd name="connsiteY0" fmla="*/ 3175 h 6350"/>
                  <a:gd name="connsiteX1" fmla="*/ 3175 w 6350"/>
                  <a:gd name="connsiteY1" fmla="*/ 3175 h 6350"/>
                  <a:gd name="connsiteX2" fmla="*/ 7620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7620" y="3175"/>
                    </a:moveTo>
                    <a:cubicBezTo>
                      <a:pt x="6350" y="3175"/>
                      <a:pt x="4445" y="3175"/>
                      <a:pt x="3175" y="3175"/>
                    </a:cubicBezTo>
                    <a:cubicBezTo>
                      <a:pt x="4445" y="3175"/>
                      <a:pt x="6350" y="3175"/>
                      <a:pt x="7620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6" name="任意多边形: 形状 315"/>
              <p:cNvSpPr/>
              <p:nvPr>
                <p:custDataLst>
                  <p:tags r:id="rId127"/>
                </p:custDataLst>
              </p:nvPr>
            </p:nvSpPr>
            <p:spPr>
              <a:xfrm flipH="1">
                <a:off x="2003722" y="1134745"/>
                <a:ext cx="6350" cy="6350"/>
              </a:xfrm>
              <a:custGeom>
                <a:avLst/>
                <a:gdLst>
                  <a:gd name="connsiteX0" fmla="*/ 3175 w 6350"/>
                  <a:gd name="connsiteY0" fmla="*/ 3810 h 6350"/>
                  <a:gd name="connsiteX1" fmla="*/ 7620 w 6350"/>
                  <a:gd name="connsiteY1" fmla="*/ 3175 h 6350"/>
                  <a:gd name="connsiteX2" fmla="*/ 3175 w 6350"/>
                  <a:gd name="connsiteY2" fmla="*/ 381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810"/>
                    </a:moveTo>
                    <a:cubicBezTo>
                      <a:pt x="4445" y="3810"/>
                      <a:pt x="6350" y="3175"/>
                      <a:pt x="7620" y="3175"/>
                    </a:cubicBezTo>
                    <a:cubicBezTo>
                      <a:pt x="5715" y="3175"/>
                      <a:pt x="4445" y="3175"/>
                      <a:pt x="3175" y="3810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7" name="任意多边形: 形状 316"/>
              <p:cNvSpPr/>
              <p:nvPr>
                <p:custDataLst>
                  <p:tags r:id="rId128"/>
                </p:custDataLst>
              </p:nvPr>
            </p:nvSpPr>
            <p:spPr>
              <a:xfrm flipH="1">
                <a:off x="2022137" y="1138555"/>
                <a:ext cx="6350" cy="6350"/>
              </a:xfrm>
              <a:custGeom>
                <a:avLst/>
                <a:gdLst>
                  <a:gd name="connsiteX0" fmla="*/ 6985 w 6350"/>
                  <a:gd name="connsiteY0" fmla="*/ 3175 h 6350"/>
                  <a:gd name="connsiteX1" fmla="*/ 3175 w 6350"/>
                  <a:gd name="connsiteY1" fmla="*/ 5080 h 6350"/>
                  <a:gd name="connsiteX2" fmla="*/ 698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6985" y="3175"/>
                    </a:moveTo>
                    <a:cubicBezTo>
                      <a:pt x="5715" y="3810"/>
                      <a:pt x="4445" y="4445"/>
                      <a:pt x="3175" y="5080"/>
                    </a:cubicBezTo>
                    <a:cubicBezTo>
                      <a:pt x="3810" y="4445"/>
                      <a:pt x="5080" y="3810"/>
                      <a:pt x="698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8" name="任意多边形: 形状 317"/>
              <p:cNvSpPr/>
              <p:nvPr>
                <p:custDataLst>
                  <p:tags r:id="rId129"/>
                </p:custDataLst>
              </p:nvPr>
            </p:nvSpPr>
            <p:spPr>
              <a:xfrm flipH="1">
                <a:off x="1485562" y="1645920"/>
                <a:ext cx="6350" cy="6350"/>
              </a:xfrm>
              <a:custGeom>
                <a:avLst/>
                <a:gdLst>
                  <a:gd name="connsiteX0" fmla="*/ 6350 w 6350"/>
                  <a:gd name="connsiteY0" fmla="*/ 3175 h 6350"/>
                  <a:gd name="connsiteX1" fmla="*/ 3175 w 6350"/>
                  <a:gd name="connsiteY1" fmla="*/ 5715 h 6350"/>
                  <a:gd name="connsiteX2" fmla="*/ 6350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6350" y="3175"/>
                    </a:moveTo>
                    <a:cubicBezTo>
                      <a:pt x="5080" y="4445"/>
                      <a:pt x="4445" y="5080"/>
                      <a:pt x="3175" y="5715"/>
                    </a:cubicBezTo>
                    <a:cubicBezTo>
                      <a:pt x="4445" y="5080"/>
                      <a:pt x="5715" y="4445"/>
                      <a:pt x="6350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9" name="任意多边形: 形状 318"/>
              <p:cNvSpPr/>
              <p:nvPr>
                <p:custDataLst>
                  <p:tags r:id="rId130"/>
                </p:custDataLst>
              </p:nvPr>
            </p:nvSpPr>
            <p:spPr>
              <a:xfrm flipH="1">
                <a:off x="1959272" y="1142365"/>
                <a:ext cx="6350" cy="6350"/>
              </a:xfrm>
              <a:custGeom>
                <a:avLst/>
                <a:gdLst>
                  <a:gd name="connsiteX0" fmla="*/ 7620 w 6350"/>
                  <a:gd name="connsiteY0" fmla="*/ 5080 h 6350"/>
                  <a:gd name="connsiteX1" fmla="*/ 3175 w 6350"/>
                  <a:gd name="connsiteY1" fmla="*/ 3175 h 6350"/>
                  <a:gd name="connsiteX2" fmla="*/ 7620 w 6350"/>
                  <a:gd name="connsiteY2" fmla="*/ 508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7620" y="5080"/>
                    </a:moveTo>
                    <a:cubicBezTo>
                      <a:pt x="6350" y="4445"/>
                      <a:pt x="5080" y="3810"/>
                      <a:pt x="3175" y="3175"/>
                    </a:cubicBezTo>
                    <a:cubicBezTo>
                      <a:pt x="4445" y="4445"/>
                      <a:pt x="6350" y="4445"/>
                      <a:pt x="7620" y="5080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0" name="任意多边形: 形状 319"/>
              <p:cNvSpPr/>
              <p:nvPr>
                <p:custDataLst>
                  <p:tags r:id="rId131"/>
                </p:custDataLst>
              </p:nvPr>
            </p:nvSpPr>
            <p:spPr>
              <a:xfrm flipH="1">
                <a:off x="1982767" y="1136015"/>
                <a:ext cx="6350" cy="6350"/>
              </a:xfrm>
              <a:custGeom>
                <a:avLst/>
                <a:gdLst>
                  <a:gd name="connsiteX0" fmla="*/ 7620 w 6350"/>
                  <a:gd name="connsiteY0" fmla="*/ 3810 h 6350"/>
                  <a:gd name="connsiteX1" fmla="*/ 3175 w 6350"/>
                  <a:gd name="connsiteY1" fmla="*/ 3175 h 6350"/>
                  <a:gd name="connsiteX2" fmla="*/ 7620 w 6350"/>
                  <a:gd name="connsiteY2" fmla="*/ 381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7620" y="3810"/>
                    </a:moveTo>
                    <a:cubicBezTo>
                      <a:pt x="6350" y="3175"/>
                      <a:pt x="4445" y="3175"/>
                      <a:pt x="3175" y="3175"/>
                    </a:cubicBezTo>
                    <a:cubicBezTo>
                      <a:pt x="4445" y="3175"/>
                      <a:pt x="6350" y="3175"/>
                      <a:pt x="7620" y="3810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1" name="任意多边形: 形状 320"/>
              <p:cNvSpPr/>
              <p:nvPr>
                <p:custDataLst>
                  <p:tags r:id="rId132"/>
                </p:custDataLst>
              </p:nvPr>
            </p:nvSpPr>
            <p:spPr>
              <a:xfrm flipH="1">
                <a:off x="1971337" y="1138555"/>
                <a:ext cx="6350" cy="6350"/>
              </a:xfrm>
              <a:custGeom>
                <a:avLst/>
                <a:gdLst>
                  <a:gd name="connsiteX0" fmla="*/ 7620 w 6350"/>
                  <a:gd name="connsiteY0" fmla="*/ 4445 h 6350"/>
                  <a:gd name="connsiteX1" fmla="*/ 3175 w 6350"/>
                  <a:gd name="connsiteY1" fmla="*/ 3175 h 6350"/>
                  <a:gd name="connsiteX2" fmla="*/ 7620 w 6350"/>
                  <a:gd name="connsiteY2" fmla="*/ 444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7620" y="4445"/>
                    </a:moveTo>
                    <a:cubicBezTo>
                      <a:pt x="6350" y="3810"/>
                      <a:pt x="4445" y="3810"/>
                      <a:pt x="3175" y="3175"/>
                    </a:cubicBezTo>
                    <a:cubicBezTo>
                      <a:pt x="4445" y="3810"/>
                      <a:pt x="6350" y="3810"/>
                      <a:pt x="7620" y="444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2" name="任意多边形: 形状 321"/>
              <p:cNvSpPr/>
              <p:nvPr>
                <p:custDataLst>
                  <p:tags r:id="rId133"/>
                </p:custDataLst>
              </p:nvPr>
            </p:nvSpPr>
            <p:spPr>
              <a:xfrm flipH="1">
                <a:off x="800080" y="378891"/>
                <a:ext cx="476250" cy="577850"/>
              </a:xfrm>
              <a:custGeom>
                <a:avLst/>
                <a:gdLst>
                  <a:gd name="connsiteX0" fmla="*/ 413068 w 476250"/>
                  <a:gd name="connsiteY0" fmla="*/ 361519 h 577850"/>
                  <a:gd name="connsiteX1" fmla="*/ 297498 w 476250"/>
                  <a:gd name="connsiteY1" fmla="*/ 186894 h 577850"/>
                  <a:gd name="connsiteX2" fmla="*/ 279718 w 476250"/>
                  <a:gd name="connsiteY2" fmla="*/ 178639 h 577850"/>
                  <a:gd name="connsiteX3" fmla="*/ 150813 w 476250"/>
                  <a:gd name="connsiteY3" fmla="*/ 26239 h 577850"/>
                  <a:gd name="connsiteX4" fmla="*/ 39053 w 476250"/>
                  <a:gd name="connsiteY4" fmla="*/ 15444 h 577850"/>
                  <a:gd name="connsiteX5" fmla="*/ 4763 w 476250"/>
                  <a:gd name="connsiteY5" fmla="*/ 35129 h 577850"/>
                  <a:gd name="connsiteX6" fmla="*/ 5398 w 476250"/>
                  <a:gd name="connsiteY6" fmla="*/ 34494 h 577850"/>
                  <a:gd name="connsiteX7" fmla="*/ 15558 w 476250"/>
                  <a:gd name="connsiteY7" fmla="*/ 29414 h 577850"/>
                  <a:gd name="connsiteX8" fmla="*/ 17463 w 476250"/>
                  <a:gd name="connsiteY8" fmla="*/ 28779 h 577850"/>
                  <a:gd name="connsiteX9" fmla="*/ 26988 w 476250"/>
                  <a:gd name="connsiteY9" fmla="*/ 26239 h 577850"/>
                  <a:gd name="connsiteX10" fmla="*/ 30798 w 476250"/>
                  <a:gd name="connsiteY10" fmla="*/ 25604 h 577850"/>
                  <a:gd name="connsiteX11" fmla="*/ 39053 w 476250"/>
                  <a:gd name="connsiteY11" fmla="*/ 24334 h 577850"/>
                  <a:gd name="connsiteX12" fmla="*/ 42863 w 476250"/>
                  <a:gd name="connsiteY12" fmla="*/ 24334 h 577850"/>
                  <a:gd name="connsiteX13" fmla="*/ 53023 w 476250"/>
                  <a:gd name="connsiteY13" fmla="*/ 24334 h 577850"/>
                  <a:gd name="connsiteX14" fmla="*/ 55563 w 476250"/>
                  <a:gd name="connsiteY14" fmla="*/ 24334 h 577850"/>
                  <a:gd name="connsiteX15" fmla="*/ 68898 w 476250"/>
                  <a:gd name="connsiteY15" fmla="*/ 26239 h 577850"/>
                  <a:gd name="connsiteX16" fmla="*/ 72708 w 476250"/>
                  <a:gd name="connsiteY16" fmla="*/ 26874 h 577850"/>
                  <a:gd name="connsiteX17" fmla="*/ 82868 w 476250"/>
                  <a:gd name="connsiteY17" fmla="*/ 30049 h 577850"/>
                  <a:gd name="connsiteX18" fmla="*/ 87313 w 476250"/>
                  <a:gd name="connsiteY18" fmla="*/ 31954 h 577850"/>
                  <a:gd name="connsiteX19" fmla="*/ 97473 w 476250"/>
                  <a:gd name="connsiteY19" fmla="*/ 35764 h 577850"/>
                  <a:gd name="connsiteX20" fmla="*/ 101918 w 476250"/>
                  <a:gd name="connsiteY20" fmla="*/ 37669 h 577850"/>
                  <a:gd name="connsiteX21" fmla="*/ 116523 w 476250"/>
                  <a:gd name="connsiteY21" fmla="*/ 45289 h 577850"/>
                  <a:gd name="connsiteX22" fmla="*/ 245428 w 476250"/>
                  <a:gd name="connsiteY22" fmla="*/ 197689 h 577850"/>
                  <a:gd name="connsiteX23" fmla="*/ 263208 w 476250"/>
                  <a:gd name="connsiteY23" fmla="*/ 205944 h 577850"/>
                  <a:gd name="connsiteX24" fmla="*/ 378778 w 476250"/>
                  <a:gd name="connsiteY24" fmla="*/ 380569 h 577850"/>
                  <a:gd name="connsiteX25" fmla="*/ 438468 w 476250"/>
                  <a:gd name="connsiteY25" fmla="*/ 515824 h 577850"/>
                  <a:gd name="connsiteX26" fmla="*/ 437833 w 476250"/>
                  <a:gd name="connsiteY26" fmla="*/ 526619 h 577850"/>
                  <a:gd name="connsiteX27" fmla="*/ 437198 w 476250"/>
                  <a:gd name="connsiteY27" fmla="*/ 529794 h 577850"/>
                  <a:gd name="connsiteX28" fmla="*/ 435928 w 476250"/>
                  <a:gd name="connsiteY28" fmla="*/ 536779 h 577850"/>
                  <a:gd name="connsiteX29" fmla="*/ 435293 w 476250"/>
                  <a:gd name="connsiteY29" fmla="*/ 539954 h 577850"/>
                  <a:gd name="connsiteX30" fmla="*/ 434023 w 476250"/>
                  <a:gd name="connsiteY30" fmla="*/ 545669 h 577850"/>
                  <a:gd name="connsiteX31" fmla="*/ 432753 w 476250"/>
                  <a:gd name="connsiteY31" fmla="*/ 548844 h 577850"/>
                  <a:gd name="connsiteX32" fmla="*/ 430848 w 476250"/>
                  <a:gd name="connsiteY32" fmla="*/ 553289 h 577850"/>
                  <a:gd name="connsiteX33" fmla="*/ 428943 w 476250"/>
                  <a:gd name="connsiteY33" fmla="*/ 556464 h 577850"/>
                  <a:gd name="connsiteX34" fmla="*/ 426403 w 476250"/>
                  <a:gd name="connsiteY34" fmla="*/ 560274 h 577850"/>
                  <a:gd name="connsiteX35" fmla="*/ 424498 w 476250"/>
                  <a:gd name="connsiteY35" fmla="*/ 562814 h 577850"/>
                  <a:gd name="connsiteX36" fmla="*/ 421958 w 476250"/>
                  <a:gd name="connsiteY36" fmla="*/ 565989 h 577850"/>
                  <a:gd name="connsiteX37" fmla="*/ 419418 w 476250"/>
                  <a:gd name="connsiteY37" fmla="*/ 568529 h 577850"/>
                  <a:gd name="connsiteX38" fmla="*/ 416243 w 476250"/>
                  <a:gd name="connsiteY38" fmla="*/ 571069 h 577850"/>
                  <a:gd name="connsiteX39" fmla="*/ 413703 w 476250"/>
                  <a:gd name="connsiteY39" fmla="*/ 572974 h 577850"/>
                  <a:gd name="connsiteX40" fmla="*/ 410528 w 476250"/>
                  <a:gd name="connsiteY40" fmla="*/ 574879 h 577850"/>
                  <a:gd name="connsiteX41" fmla="*/ 444818 w 476250"/>
                  <a:gd name="connsiteY41" fmla="*/ 555194 h 577850"/>
                  <a:gd name="connsiteX42" fmla="*/ 472123 w 476250"/>
                  <a:gd name="connsiteY42" fmla="*/ 494869 h 577850"/>
                  <a:gd name="connsiteX43" fmla="*/ 413068 w 476250"/>
                  <a:gd name="connsiteY43" fmla="*/ 361519 h 5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76250" h="577850">
                    <a:moveTo>
                      <a:pt x="413068" y="361519"/>
                    </a:moveTo>
                    <a:cubicBezTo>
                      <a:pt x="401638" y="293574"/>
                      <a:pt x="354013" y="219279"/>
                      <a:pt x="297498" y="186894"/>
                    </a:cubicBezTo>
                    <a:cubicBezTo>
                      <a:pt x="291783" y="183719"/>
                      <a:pt x="285433" y="180544"/>
                      <a:pt x="279718" y="178639"/>
                    </a:cubicBezTo>
                    <a:cubicBezTo>
                      <a:pt x="251778" y="115139"/>
                      <a:pt x="204153" y="57354"/>
                      <a:pt x="150813" y="26239"/>
                    </a:cubicBezTo>
                    <a:cubicBezTo>
                      <a:pt x="106998" y="839"/>
                      <a:pt x="67628" y="-1066"/>
                      <a:pt x="39053" y="15444"/>
                    </a:cubicBezTo>
                    <a:lnTo>
                      <a:pt x="4763" y="35129"/>
                    </a:lnTo>
                    <a:cubicBezTo>
                      <a:pt x="4763" y="35129"/>
                      <a:pt x="5398" y="35129"/>
                      <a:pt x="5398" y="34494"/>
                    </a:cubicBezTo>
                    <a:cubicBezTo>
                      <a:pt x="8573" y="32589"/>
                      <a:pt x="11748" y="31319"/>
                      <a:pt x="15558" y="29414"/>
                    </a:cubicBezTo>
                    <a:cubicBezTo>
                      <a:pt x="16193" y="29414"/>
                      <a:pt x="16828" y="28779"/>
                      <a:pt x="17463" y="28779"/>
                    </a:cubicBezTo>
                    <a:cubicBezTo>
                      <a:pt x="20638" y="27509"/>
                      <a:pt x="23813" y="26874"/>
                      <a:pt x="26988" y="26239"/>
                    </a:cubicBezTo>
                    <a:cubicBezTo>
                      <a:pt x="28258" y="26239"/>
                      <a:pt x="29528" y="25604"/>
                      <a:pt x="30798" y="25604"/>
                    </a:cubicBezTo>
                    <a:cubicBezTo>
                      <a:pt x="33338" y="24969"/>
                      <a:pt x="36513" y="24969"/>
                      <a:pt x="39053" y="24334"/>
                    </a:cubicBezTo>
                    <a:cubicBezTo>
                      <a:pt x="40323" y="24334"/>
                      <a:pt x="41593" y="24334"/>
                      <a:pt x="42863" y="24334"/>
                    </a:cubicBezTo>
                    <a:cubicBezTo>
                      <a:pt x="46038" y="24334"/>
                      <a:pt x="49213" y="24334"/>
                      <a:pt x="53023" y="24334"/>
                    </a:cubicBezTo>
                    <a:cubicBezTo>
                      <a:pt x="53658" y="24334"/>
                      <a:pt x="54928" y="24334"/>
                      <a:pt x="55563" y="24334"/>
                    </a:cubicBezTo>
                    <a:cubicBezTo>
                      <a:pt x="60008" y="24969"/>
                      <a:pt x="64453" y="25604"/>
                      <a:pt x="68898" y="26239"/>
                    </a:cubicBezTo>
                    <a:cubicBezTo>
                      <a:pt x="70168" y="26239"/>
                      <a:pt x="71438" y="26874"/>
                      <a:pt x="72708" y="26874"/>
                    </a:cubicBezTo>
                    <a:cubicBezTo>
                      <a:pt x="75883" y="27509"/>
                      <a:pt x="79693" y="28779"/>
                      <a:pt x="82868" y="30049"/>
                    </a:cubicBezTo>
                    <a:cubicBezTo>
                      <a:pt x="84138" y="30684"/>
                      <a:pt x="86043" y="31319"/>
                      <a:pt x="87313" y="31954"/>
                    </a:cubicBezTo>
                    <a:cubicBezTo>
                      <a:pt x="90488" y="33224"/>
                      <a:pt x="94298" y="34494"/>
                      <a:pt x="97473" y="35764"/>
                    </a:cubicBezTo>
                    <a:cubicBezTo>
                      <a:pt x="98743" y="36399"/>
                      <a:pt x="100648" y="37034"/>
                      <a:pt x="101918" y="37669"/>
                    </a:cubicBezTo>
                    <a:cubicBezTo>
                      <a:pt x="106998" y="40209"/>
                      <a:pt x="111443" y="42749"/>
                      <a:pt x="116523" y="45289"/>
                    </a:cubicBezTo>
                    <a:cubicBezTo>
                      <a:pt x="169863" y="76404"/>
                      <a:pt x="217488" y="134189"/>
                      <a:pt x="245428" y="197689"/>
                    </a:cubicBezTo>
                    <a:cubicBezTo>
                      <a:pt x="251143" y="200229"/>
                      <a:pt x="256858" y="202769"/>
                      <a:pt x="263208" y="205944"/>
                    </a:cubicBezTo>
                    <a:cubicBezTo>
                      <a:pt x="320358" y="238964"/>
                      <a:pt x="367983" y="312624"/>
                      <a:pt x="378778" y="380569"/>
                    </a:cubicBezTo>
                    <a:cubicBezTo>
                      <a:pt x="413703" y="416764"/>
                      <a:pt x="438468" y="470104"/>
                      <a:pt x="438468" y="515824"/>
                    </a:cubicBezTo>
                    <a:cubicBezTo>
                      <a:pt x="438468" y="519634"/>
                      <a:pt x="438468" y="522809"/>
                      <a:pt x="437833" y="526619"/>
                    </a:cubicBezTo>
                    <a:cubicBezTo>
                      <a:pt x="437833" y="527889"/>
                      <a:pt x="437198" y="528524"/>
                      <a:pt x="437198" y="529794"/>
                    </a:cubicBezTo>
                    <a:cubicBezTo>
                      <a:pt x="437198" y="532334"/>
                      <a:pt x="436563" y="534239"/>
                      <a:pt x="435928" y="536779"/>
                    </a:cubicBezTo>
                    <a:cubicBezTo>
                      <a:pt x="435928" y="538049"/>
                      <a:pt x="435293" y="539319"/>
                      <a:pt x="435293" y="539954"/>
                    </a:cubicBezTo>
                    <a:cubicBezTo>
                      <a:pt x="434658" y="541859"/>
                      <a:pt x="434658" y="543764"/>
                      <a:pt x="434023" y="545669"/>
                    </a:cubicBezTo>
                    <a:cubicBezTo>
                      <a:pt x="433388" y="546939"/>
                      <a:pt x="433388" y="548209"/>
                      <a:pt x="432753" y="548844"/>
                    </a:cubicBezTo>
                    <a:cubicBezTo>
                      <a:pt x="432118" y="550114"/>
                      <a:pt x="431483" y="552019"/>
                      <a:pt x="430848" y="553289"/>
                    </a:cubicBezTo>
                    <a:cubicBezTo>
                      <a:pt x="430213" y="554559"/>
                      <a:pt x="429578" y="555194"/>
                      <a:pt x="428943" y="556464"/>
                    </a:cubicBezTo>
                    <a:cubicBezTo>
                      <a:pt x="428308" y="557734"/>
                      <a:pt x="427673" y="559004"/>
                      <a:pt x="426403" y="560274"/>
                    </a:cubicBezTo>
                    <a:cubicBezTo>
                      <a:pt x="425768" y="561544"/>
                      <a:pt x="425133" y="562179"/>
                      <a:pt x="424498" y="562814"/>
                    </a:cubicBezTo>
                    <a:cubicBezTo>
                      <a:pt x="423863" y="564084"/>
                      <a:pt x="422593" y="565354"/>
                      <a:pt x="421958" y="565989"/>
                    </a:cubicBezTo>
                    <a:cubicBezTo>
                      <a:pt x="421323" y="566624"/>
                      <a:pt x="420053" y="567259"/>
                      <a:pt x="419418" y="568529"/>
                    </a:cubicBezTo>
                    <a:cubicBezTo>
                      <a:pt x="418148" y="569799"/>
                      <a:pt x="417513" y="570434"/>
                      <a:pt x="416243" y="571069"/>
                    </a:cubicBezTo>
                    <a:cubicBezTo>
                      <a:pt x="415608" y="571704"/>
                      <a:pt x="414338" y="572339"/>
                      <a:pt x="413703" y="572974"/>
                    </a:cubicBezTo>
                    <a:cubicBezTo>
                      <a:pt x="412433" y="573609"/>
                      <a:pt x="411798" y="574244"/>
                      <a:pt x="410528" y="574879"/>
                    </a:cubicBezTo>
                    <a:lnTo>
                      <a:pt x="444818" y="555194"/>
                    </a:lnTo>
                    <a:cubicBezTo>
                      <a:pt x="461963" y="545669"/>
                      <a:pt x="472123" y="524714"/>
                      <a:pt x="472123" y="494869"/>
                    </a:cubicBezTo>
                    <a:cubicBezTo>
                      <a:pt x="472758" y="451054"/>
                      <a:pt x="447993" y="397714"/>
                      <a:pt x="413068" y="361519"/>
                    </a:cubicBezTo>
                    <a:close/>
                  </a:path>
                </a:pathLst>
              </a:custGeom>
              <a:solidFill>
                <a:srgbClr val="B2B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3" name="任意多边形: 形状 322"/>
              <p:cNvSpPr/>
              <p:nvPr>
                <p:custDataLst>
                  <p:tags r:id="rId134"/>
                </p:custDataLst>
              </p:nvPr>
            </p:nvSpPr>
            <p:spPr>
              <a:xfrm flipH="1">
                <a:off x="838180" y="400368"/>
                <a:ext cx="603250" cy="565150"/>
              </a:xfrm>
              <a:custGeom>
                <a:avLst/>
                <a:gdLst>
                  <a:gd name="connsiteX0" fmla="*/ 584518 w 603250"/>
                  <a:gd name="connsiteY0" fmla="*/ 548958 h 565150"/>
                  <a:gd name="connsiteX1" fmla="*/ 587058 w 603250"/>
                  <a:gd name="connsiteY1" fmla="*/ 546418 h 565150"/>
                  <a:gd name="connsiteX2" fmla="*/ 589598 w 603250"/>
                  <a:gd name="connsiteY2" fmla="*/ 543243 h 565150"/>
                  <a:gd name="connsiteX3" fmla="*/ 591503 w 603250"/>
                  <a:gd name="connsiteY3" fmla="*/ 540703 h 565150"/>
                  <a:gd name="connsiteX4" fmla="*/ 594043 w 603250"/>
                  <a:gd name="connsiteY4" fmla="*/ 536893 h 565150"/>
                  <a:gd name="connsiteX5" fmla="*/ 595948 w 603250"/>
                  <a:gd name="connsiteY5" fmla="*/ 533718 h 565150"/>
                  <a:gd name="connsiteX6" fmla="*/ 597853 w 603250"/>
                  <a:gd name="connsiteY6" fmla="*/ 529273 h 565150"/>
                  <a:gd name="connsiteX7" fmla="*/ 599123 w 603250"/>
                  <a:gd name="connsiteY7" fmla="*/ 526098 h 565150"/>
                  <a:gd name="connsiteX8" fmla="*/ 600393 w 603250"/>
                  <a:gd name="connsiteY8" fmla="*/ 520383 h 565150"/>
                  <a:gd name="connsiteX9" fmla="*/ 601028 w 603250"/>
                  <a:gd name="connsiteY9" fmla="*/ 517208 h 565150"/>
                  <a:gd name="connsiteX10" fmla="*/ 602298 w 603250"/>
                  <a:gd name="connsiteY10" fmla="*/ 510223 h 565150"/>
                  <a:gd name="connsiteX11" fmla="*/ 602933 w 603250"/>
                  <a:gd name="connsiteY11" fmla="*/ 507048 h 565150"/>
                  <a:gd name="connsiteX12" fmla="*/ 603568 w 603250"/>
                  <a:gd name="connsiteY12" fmla="*/ 496253 h 565150"/>
                  <a:gd name="connsiteX13" fmla="*/ 543878 w 603250"/>
                  <a:gd name="connsiteY13" fmla="*/ 360998 h 565150"/>
                  <a:gd name="connsiteX14" fmla="*/ 428308 w 603250"/>
                  <a:gd name="connsiteY14" fmla="*/ 186372 h 565150"/>
                  <a:gd name="connsiteX15" fmla="*/ 410528 w 603250"/>
                  <a:gd name="connsiteY15" fmla="*/ 178117 h 565150"/>
                  <a:gd name="connsiteX16" fmla="*/ 281623 w 603250"/>
                  <a:gd name="connsiteY16" fmla="*/ 25717 h 565150"/>
                  <a:gd name="connsiteX17" fmla="*/ 267018 w 603250"/>
                  <a:gd name="connsiteY17" fmla="*/ 18097 h 565150"/>
                  <a:gd name="connsiteX18" fmla="*/ 262573 w 603250"/>
                  <a:gd name="connsiteY18" fmla="*/ 16192 h 565150"/>
                  <a:gd name="connsiteX19" fmla="*/ 252413 w 603250"/>
                  <a:gd name="connsiteY19" fmla="*/ 12382 h 565150"/>
                  <a:gd name="connsiteX20" fmla="*/ 247968 w 603250"/>
                  <a:gd name="connsiteY20" fmla="*/ 10478 h 565150"/>
                  <a:gd name="connsiteX21" fmla="*/ 237808 w 603250"/>
                  <a:gd name="connsiteY21" fmla="*/ 7303 h 565150"/>
                  <a:gd name="connsiteX22" fmla="*/ 233998 w 603250"/>
                  <a:gd name="connsiteY22" fmla="*/ 6667 h 565150"/>
                  <a:gd name="connsiteX23" fmla="*/ 220663 w 603250"/>
                  <a:gd name="connsiteY23" fmla="*/ 4763 h 565150"/>
                  <a:gd name="connsiteX24" fmla="*/ 218123 w 603250"/>
                  <a:gd name="connsiteY24" fmla="*/ 4763 h 565150"/>
                  <a:gd name="connsiteX25" fmla="*/ 207963 w 603250"/>
                  <a:gd name="connsiteY25" fmla="*/ 4763 h 565150"/>
                  <a:gd name="connsiteX26" fmla="*/ 204153 w 603250"/>
                  <a:gd name="connsiteY26" fmla="*/ 4763 h 565150"/>
                  <a:gd name="connsiteX27" fmla="*/ 195898 w 603250"/>
                  <a:gd name="connsiteY27" fmla="*/ 6032 h 565150"/>
                  <a:gd name="connsiteX28" fmla="*/ 192088 w 603250"/>
                  <a:gd name="connsiteY28" fmla="*/ 6667 h 565150"/>
                  <a:gd name="connsiteX29" fmla="*/ 182563 w 603250"/>
                  <a:gd name="connsiteY29" fmla="*/ 9207 h 565150"/>
                  <a:gd name="connsiteX30" fmla="*/ 180658 w 603250"/>
                  <a:gd name="connsiteY30" fmla="*/ 9842 h 565150"/>
                  <a:gd name="connsiteX31" fmla="*/ 170498 w 603250"/>
                  <a:gd name="connsiteY31" fmla="*/ 14922 h 565150"/>
                  <a:gd name="connsiteX32" fmla="*/ 150178 w 603250"/>
                  <a:gd name="connsiteY32" fmla="*/ 31433 h 565150"/>
                  <a:gd name="connsiteX33" fmla="*/ 132398 w 603250"/>
                  <a:gd name="connsiteY33" fmla="*/ 61278 h 565150"/>
                  <a:gd name="connsiteX34" fmla="*/ 123508 w 603250"/>
                  <a:gd name="connsiteY34" fmla="*/ 55562 h 565150"/>
                  <a:gd name="connsiteX35" fmla="*/ 111443 w 603250"/>
                  <a:gd name="connsiteY35" fmla="*/ 49212 h 565150"/>
                  <a:gd name="connsiteX36" fmla="*/ 106998 w 603250"/>
                  <a:gd name="connsiteY36" fmla="*/ 47308 h 565150"/>
                  <a:gd name="connsiteX37" fmla="*/ 99378 w 603250"/>
                  <a:gd name="connsiteY37" fmla="*/ 44133 h 565150"/>
                  <a:gd name="connsiteX38" fmla="*/ 94933 w 603250"/>
                  <a:gd name="connsiteY38" fmla="*/ 42862 h 565150"/>
                  <a:gd name="connsiteX39" fmla="*/ 87948 w 603250"/>
                  <a:gd name="connsiteY39" fmla="*/ 40958 h 565150"/>
                  <a:gd name="connsiteX40" fmla="*/ 83503 w 603250"/>
                  <a:gd name="connsiteY40" fmla="*/ 40322 h 565150"/>
                  <a:gd name="connsiteX41" fmla="*/ 77153 w 603250"/>
                  <a:gd name="connsiteY41" fmla="*/ 39053 h 565150"/>
                  <a:gd name="connsiteX42" fmla="*/ 72708 w 603250"/>
                  <a:gd name="connsiteY42" fmla="*/ 39053 h 565150"/>
                  <a:gd name="connsiteX43" fmla="*/ 66993 w 603250"/>
                  <a:gd name="connsiteY43" fmla="*/ 39053 h 565150"/>
                  <a:gd name="connsiteX44" fmla="*/ 62548 w 603250"/>
                  <a:gd name="connsiteY44" fmla="*/ 39687 h 565150"/>
                  <a:gd name="connsiteX45" fmla="*/ 57468 w 603250"/>
                  <a:gd name="connsiteY45" fmla="*/ 40322 h 565150"/>
                  <a:gd name="connsiteX46" fmla="*/ 53023 w 603250"/>
                  <a:gd name="connsiteY46" fmla="*/ 41592 h 565150"/>
                  <a:gd name="connsiteX47" fmla="*/ 47943 w 603250"/>
                  <a:gd name="connsiteY47" fmla="*/ 42862 h 565150"/>
                  <a:gd name="connsiteX48" fmla="*/ 44133 w 603250"/>
                  <a:gd name="connsiteY48" fmla="*/ 44767 h 565150"/>
                  <a:gd name="connsiteX49" fmla="*/ 39688 w 603250"/>
                  <a:gd name="connsiteY49" fmla="*/ 46672 h 565150"/>
                  <a:gd name="connsiteX50" fmla="*/ 4763 w 603250"/>
                  <a:gd name="connsiteY50" fmla="*/ 122872 h 565150"/>
                  <a:gd name="connsiteX51" fmla="*/ 123508 w 603250"/>
                  <a:gd name="connsiteY51" fmla="*/ 327978 h 565150"/>
                  <a:gd name="connsiteX52" fmla="*/ 508953 w 603250"/>
                  <a:gd name="connsiteY52" fmla="*/ 550862 h 565150"/>
                  <a:gd name="connsiteX53" fmla="*/ 578803 w 603250"/>
                  <a:gd name="connsiteY53" fmla="*/ 555308 h 565150"/>
                  <a:gd name="connsiteX54" fmla="*/ 581343 w 603250"/>
                  <a:gd name="connsiteY54" fmla="*/ 553403 h 565150"/>
                  <a:gd name="connsiteX55" fmla="*/ 584518 w 603250"/>
                  <a:gd name="connsiteY55" fmla="*/ 548958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3250" h="565150">
                    <a:moveTo>
                      <a:pt x="584518" y="548958"/>
                    </a:moveTo>
                    <a:cubicBezTo>
                      <a:pt x="585153" y="548323"/>
                      <a:pt x="586423" y="547687"/>
                      <a:pt x="587058" y="546418"/>
                    </a:cubicBezTo>
                    <a:cubicBezTo>
                      <a:pt x="587693" y="545148"/>
                      <a:pt x="588963" y="543878"/>
                      <a:pt x="589598" y="543243"/>
                    </a:cubicBezTo>
                    <a:cubicBezTo>
                      <a:pt x="590233" y="542608"/>
                      <a:pt x="590868" y="541337"/>
                      <a:pt x="591503" y="540703"/>
                    </a:cubicBezTo>
                    <a:cubicBezTo>
                      <a:pt x="592138" y="539433"/>
                      <a:pt x="592773" y="538162"/>
                      <a:pt x="594043" y="536893"/>
                    </a:cubicBezTo>
                    <a:cubicBezTo>
                      <a:pt x="594678" y="535623"/>
                      <a:pt x="595313" y="534987"/>
                      <a:pt x="595948" y="533718"/>
                    </a:cubicBezTo>
                    <a:cubicBezTo>
                      <a:pt x="596583" y="532448"/>
                      <a:pt x="597218" y="530543"/>
                      <a:pt x="597853" y="529273"/>
                    </a:cubicBezTo>
                    <a:cubicBezTo>
                      <a:pt x="598488" y="528003"/>
                      <a:pt x="598488" y="527368"/>
                      <a:pt x="599123" y="526098"/>
                    </a:cubicBezTo>
                    <a:cubicBezTo>
                      <a:pt x="599758" y="524192"/>
                      <a:pt x="600393" y="522287"/>
                      <a:pt x="600393" y="520383"/>
                    </a:cubicBezTo>
                    <a:cubicBezTo>
                      <a:pt x="600393" y="519112"/>
                      <a:pt x="601028" y="517842"/>
                      <a:pt x="601028" y="517208"/>
                    </a:cubicBezTo>
                    <a:cubicBezTo>
                      <a:pt x="601663" y="515303"/>
                      <a:pt x="601663" y="512762"/>
                      <a:pt x="602298" y="510223"/>
                    </a:cubicBezTo>
                    <a:cubicBezTo>
                      <a:pt x="602298" y="508953"/>
                      <a:pt x="602933" y="508317"/>
                      <a:pt x="602933" y="507048"/>
                    </a:cubicBezTo>
                    <a:cubicBezTo>
                      <a:pt x="603568" y="503873"/>
                      <a:pt x="603568" y="500062"/>
                      <a:pt x="603568" y="496253"/>
                    </a:cubicBezTo>
                    <a:cubicBezTo>
                      <a:pt x="603568" y="450533"/>
                      <a:pt x="578803" y="397192"/>
                      <a:pt x="543878" y="360998"/>
                    </a:cubicBezTo>
                    <a:cubicBezTo>
                      <a:pt x="532448" y="293053"/>
                      <a:pt x="484823" y="218758"/>
                      <a:pt x="428308" y="186372"/>
                    </a:cubicBezTo>
                    <a:cubicBezTo>
                      <a:pt x="422593" y="183197"/>
                      <a:pt x="416243" y="180022"/>
                      <a:pt x="410528" y="178117"/>
                    </a:cubicBezTo>
                    <a:cubicBezTo>
                      <a:pt x="382588" y="114617"/>
                      <a:pt x="334963" y="56833"/>
                      <a:pt x="281623" y="25717"/>
                    </a:cubicBezTo>
                    <a:cubicBezTo>
                      <a:pt x="276543" y="22542"/>
                      <a:pt x="271463" y="20638"/>
                      <a:pt x="267018" y="18097"/>
                    </a:cubicBezTo>
                    <a:cubicBezTo>
                      <a:pt x="265748" y="17463"/>
                      <a:pt x="263843" y="16828"/>
                      <a:pt x="262573" y="16192"/>
                    </a:cubicBezTo>
                    <a:cubicBezTo>
                      <a:pt x="259398" y="14922"/>
                      <a:pt x="255588" y="13653"/>
                      <a:pt x="252413" y="12382"/>
                    </a:cubicBezTo>
                    <a:cubicBezTo>
                      <a:pt x="251143" y="11747"/>
                      <a:pt x="249238" y="11113"/>
                      <a:pt x="247968" y="10478"/>
                    </a:cubicBezTo>
                    <a:cubicBezTo>
                      <a:pt x="244793" y="9207"/>
                      <a:pt x="240983" y="8572"/>
                      <a:pt x="237808" y="7303"/>
                    </a:cubicBezTo>
                    <a:cubicBezTo>
                      <a:pt x="236538" y="7303"/>
                      <a:pt x="235268" y="6667"/>
                      <a:pt x="233998" y="6667"/>
                    </a:cubicBezTo>
                    <a:cubicBezTo>
                      <a:pt x="229553" y="6032"/>
                      <a:pt x="225108" y="4763"/>
                      <a:pt x="220663" y="4763"/>
                    </a:cubicBezTo>
                    <a:cubicBezTo>
                      <a:pt x="220028" y="4763"/>
                      <a:pt x="218758" y="4763"/>
                      <a:pt x="218123" y="4763"/>
                    </a:cubicBezTo>
                    <a:cubicBezTo>
                      <a:pt x="214948" y="4763"/>
                      <a:pt x="211138" y="4763"/>
                      <a:pt x="207963" y="4763"/>
                    </a:cubicBezTo>
                    <a:cubicBezTo>
                      <a:pt x="206693" y="4763"/>
                      <a:pt x="205423" y="4763"/>
                      <a:pt x="204153" y="4763"/>
                    </a:cubicBezTo>
                    <a:cubicBezTo>
                      <a:pt x="201613" y="4763"/>
                      <a:pt x="198438" y="5397"/>
                      <a:pt x="195898" y="6032"/>
                    </a:cubicBezTo>
                    <a:cubicBezTo>
                      <a:pt x="194628" y="6032"/>
                      <a:pt x="193358" y="6667"/>
                      <a:pt x="192088" y="6667"/>
                    </a:cubicBezTo>
                    <a:cubicBezTo>
                      <a:pt x="188913" y="7303"/>
                      <a:pt x="185738" y="8572"/>
                      <a:pt x="182563" y="9207"/>
                    </a:cubicBezTo>
                    <a:cubicBezTo>
                      <a:pt x="181928" y="9207"/>
                      <a:pt x="181293" y="9207"/>
                      <a:pt x="180658" y="9842"/>
                    </a:cubicBezTo>
                    <a:cubicBezTo>
                      <a:pt x="176848" y="11113"/>
                      <a:pt x="173673" y="13017"/>
                      <a:pt x="170498" y="14922"/>
                    </a:cubicBezTo>
                    <a:cubicBezTo>
                      <a:pt x="162878" y="19367"/>
                      <a:pt x="156528" y="24447"/>
                      <a:pt x="150178" y="31433"/>
                    </a:cubicBezTo>
                    <a:cubicBezTo>
                      <a:pt x="143193" y="39687"/>
                      <a:pt x="136843" y="49212"/>
                      <a:pt x="132398" y="61278"/>
                    </a:cubicBezTo>
                    <a:cubicBezTo>
                      <a:pt x="129223" y="59372"/>
                      <a:pt x="126683" y="57467"/>
                      <a:pt x="123508" y="55562"/>
                    </a:cubicBezTo>
                    <a:cubicBezTo>
                      <a:pt x="119698" y="53022"/>
                      <a:pt x="115253" y="51117"/>
                      <a:pt x="111443" y="49212"/>
                    </a:cubicBezTo>
                    <a:cubicBezTo>
                      <a:pt x="110173" y="48578"/>
                      <a:pt x="108903" y="47942"/>
                      <a:pt x="106998" y="47308"/>
                    </a:cubicBezTo>
                    <a:cubicBezTo>
                      <a:pt x="104458" y="46037"/>
                      <a:pt x="101918" y="45403"/>
                      <a:pt x="99378" y="44133"/>
                    </a:cubicBezTo>
                    <a:cubicBezTo>
                      <a:pt x="98108" y="43497"/>
                      <a:pt x="96203" y="43497"/>
                      <a:pt x="94933" y="42862"/>
                    </a:cubicBezTo>
                    <a:cubicBezTo>
                      <a:pt x="92393" y="42228"/>
                      <a:pt x="90488" y="41592"/>
                      <a:pt x="87948" y="40958"/>
                    </a:cubicBezTo>
                    <a:cubicBezTo>
                      <a:pt x="86678" y="40322"/>
                      <a:pt x="84773" y="40322"/>
                      <a:pt x="83503" y="40322"/>
                    </a:cubicBezTo>
                    <a:cubicBezTo>
                      <a:pt x="81598" y="39687"/>
                      <a:pt x="79058" y="39687"/>
                      <a:pt x="77153" y="39053"/>
                    </a:cubicBezTo>
                    <a:cubicBezTo>
                      <a:pt x="75883" y="39053"/>
                      <a:pt x="73978" y="39053"/>
                      <a:pt x="72708" y="39053"/>
                    </a:cubicBezTo>
                    <a:cubicBezTo>
                      <a:pt x="70803" y="39053"/>
                      <a:pt x="68898" y="39053"/>
                      <a:pt x="66993" y="39053"/>
                    </a:cubicBezTo>
                    <a:cubicBezTo>
                      <a:pt x="65723" y="39053"/>
                      <a:pt x="63818" y="39687"/>
                      <a:pt x="62548" y="39687"/>
                    </a:cubicBezTo>
                    <a:cubicBezTo>
                      <a:pt x="60643" y="39687"/>
                      <a:pt x="58738" y="40322"/>
                      <a:pt x="57468" y="40322"/>
                    </a:cubicBezTo>
                    <a:cubicBezTo>
                      <a:pt x="56198" y="40322"/>
                      <a:pt x="54928" y="40958"/>
                      <a:pt x="53023" y="41592"/>
                    </a:cubicBezTo>
                    <a:cubicBezTo>
                      <a:pt x="51118" y="42228"/>
                      <a:pt x="49848" y="42228"/>
                      <a:pt x="47943" y="42862"/>
                    </a:cubicBezTo>
                    <a:cubicBezTo>
                      <a:pt x="46673" y="43497"/>
                      <a:pt x="45403" y="44133"/>
                      <a:pt x="44133" y="44767"/>
                    </a:cubicBezTo>
                    <a:cubicBezTo>
                      <a:pt x="42863" y="45403"/>
                      <a:pt x="40958" y="46037"/>
                      <a:pt x="39688" y="46672"/>
                    </a:cubicBezTo>
                    <a:cubicBezTo>
                      <a:pt x="18098" y="58737"/>
                      <a:pt x="4763" y="85408"/>
                      <a:pt x="4763" y="122872"/>
                    </a:cubicBezTo>
                    <a:cubicBezTo>
                      <a:pt x="4763" y="198437"/>
                      <a:pt x="57468" y="289878"/>
                      <a:pt x="123508" y="327978"/>
                    </a:cubicBezTo>
                    <a:lnTo>
                      <a:pt x="508953" y="550862"/>
                    </a:lnTo>
                    <a:cubicBezTo>
                      <a:pt x="536893" y="566737"/>
                      <a:pt x="561658" y="567373"/>
                      <a:pt x="578803" y="555308"/>
                    </a:cubicBezTo>
                    <a:cubicBezTo>
                      <a:pt x="579438" y="554673"/>
                      <a:pt x="580708" y="554037"/>
                      <a:pt x="581343" y="553403"/>
                    </a:cubicBezTo>
                    <a:cubicBezTo>
                      <a:pt x="582613" y="550862"/>
                      <a:pt x="583883" y="549593"/>
                      <a:pt x="584518" y="54895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324" name="任意多边形: 形状 323"/>
              <p:cNvSpPr/>
              <p:nvPr>
                <p:custDataLst>
                  <p:tags r:id="rId135"/>
                </p:custDataLst>
              </p:nvPr>
            </p:nvSpPr>
            <p:spPr>
              <a:xfrm flipH="1">
                <a:off x="3780134" y="902295"/>
                <a:ext cx="222250" cy="266700"/>
              </a:xfrm>
              <a:custGeom>
                <a:avLst/>
                <a:gdLst>
                  <a:gd name="connsiteX0" fmla="*/ 189547 w 222250"/>
                  <a:gd name="connsiteY0" fmla="*/ 167045 h 266700"/>
                  <a:gd name="connsiteX1" fmla="*/ 136842 w 222250"/>
                  <a:gd name="connsiteY1" fmla="*/ 87670 h 266700"/>
                  <a:gd name="connsiteX2" fmla="*/ 129222 w 222250"/>
                  <a:gd name="connsiteY2" fmla="*/ 83860 h 266700"/>
                  <a:gd name="connsiteX3" fmla="*/ 70803 w 222250"/>
                  <a:gd name="connsiteY3" fmla="*/ 14645 h 266700"/>
                  <a:gd name="connsiteX4" fmla="*/ 20003 w 222250"/>
                  <a:gd name="connsiteY4" fmla="*/ 9565 h 266700"/>
                  <a:gd name="connsiteX5" fmla="*/ 4763 w 222250"/>
                  <a:gd name="connsiteY5" fmla="*/ 18455 h 266700"/>
                  <a:gd name="connsiteX6" fmla="*/ 5397 w 222250"/>
                  <a:gd name="connsiteY6" fmla="*/ 18455 h 266700"/>
                  <a:gd name="connsiteX7" fmla="*/ 9842 w 222250"/>
                  <a:gd name="connsiteY7" fmla="*/ 16550 h 266700"/>
                  <a:gd name="connsiteX8" fmla="*/ 10478 w 222250"/>
                  <a:gd name="connsiteY8" fmla="*/ 16550 h 266700"/>
                  <a:gd name="connsiteX9" fmla="*/ 14922 w 222250"/>
                  <a:gd name="connsiteY9" fmla="*/ 15280 h 266700"/>
                  <a:gd name="connsiteX10" fmla="*/ 16828 w 222250"/>
                  <a:gd name="connsiteY10" fmla="*/ 15280 h 266700"/>
                  <a:gd name="connsiteX11" fmla="*/ 20638 w 222250"/>
                  <a:gd name="connsiteY11" fmla="*/ 14645 h 266700"/>
                  <a:gd name="connsiteX12" fmla="*/ 22542 w 222250"/>
                  <a:gd name="connsiteY12" fmla="*/ 14645 h 266700"/>
                  <a:gd name="connsiteX13" fmla="*/ 26988 w 222250"/>
                  <a:gd name="connsiteY13" fmla="*/ 14645 h 266700"/>
                  <a:gd name="connsiteX14" fmla="*/ 28257 w 222250"/>
                  <a:gd name="connsiteY14" fmla="*/ 14645 h 266700"/>
                  <a:gd name="connsiteX15" fmla="*/ 33972 w 222250"/>
                  <a:gd name="connsiteY15" fmla="*/ 15280 h 266700"/>
                  <a:gd name="connsiteX16" fmla="*/ 35878 w 222250"/>
                  <a:gd name="connsiteY16" fmla="*/ 15915 h 266700"/>
                  <a:gd name="connsiteX17" fmla="*/ 40322 w 222250"/>
                  <a:gd name="connsiteY17" fmla="*/ 17185 h 266700"/>
                  <a:gd name="connsiteX18" fmla="*/ 42228 w 222250"/>
                  <a:gd name="connsiteY18" fmla="*/ 17820 h 266700"/>
                  <a:gd name="connsiteX19" fmla="*/ 46672 w 222250"/>
                  <a:gd name="connsiteY19" fmla="*/ 19725 h 266700"/>
                  <a:gd name="connsiteX20" fmla="*/ 48578 w 222250"/>
                  <a:gd name="connsiteY20" fmla="*/ 20360 h 266700"/>
                  <a:gd name="connsiteX21" fmla="*/ 55563 w 222250"/>
                  <a:gd name="connsiteY21" fmla="*/ 23535 h 266700"/>
                  <a:gd name="connsiteX22" fmla="*/ 113982 w 222250"/>
                  <a:gd name="connsiteY22" fmla="*/ 92750 h 266700"/>
                  <a:gd name="connsiteX23" fmla="*/ 121603 w 222250"/>
                  <a:gd name="connsiteY23" fmla="*/ 96560 h 266700"/>
                  <a:gd name="connsiteX24" fmla="*/ 174307 w 222250"/>
                  <a:gd name="connsiteY24" fmla="*/ 175935 h 266700"/>
                  <a:gd name="connsiteX25" fmla="*/ 201613 w 222250"/>
                  <a:gd name="connsiteY25" fmla="*/ 237530 h 266700"/>
                  <a:gd name="connsiteX26" fmla="*/ 201613 w 222250"/>
                  <a:gd name="connsiteY26" fmla="*/ 242610 h 266700"/>
                  <a:gd name="connsiteX27" fmla="*/ 201613 w 222250"/>
                  <a:gd name="connsiteY27" fmla="*/ 243880 h 266700"/>
                  <a:gd name="connsiteX28" fmla="*/ 200978 w 222250"/>
                  <a:gd name="connsiteY28" fmla="*/ 247055 h 266700"/>
                  <a:gd name="connsiteX29" fmla="*/ 200342 w 222250"/>
                  <a:gd name="connsiteY29" fmla="*/ 248325 h 266700"/>
                  <a:gd name="connsiteX30" fmla="*/ 199707 w 222250"/>
                  <a:gd name="connsiteY30" fmla="*/ 250865 h 266700"/>
                  <a:gd name="connsiteX31" fmla="*/ 199072 w 222250"/>
                  <a:gd name="connsiteY31" fmla="*/ 252135 h 266700"/>
                  <a:gd name="connsiteX32" fmla="*/ 198438 w 222250"/>
                  <a:gd name="connsiteY32" fmla="*/ 254040 h 266700"/>
                  <a:gd name="connsiteX33" fmla="*/ 197803 w 222250"/>
                  <a:gd name="connsiteY33" fmla="*/ 255310 h 266700"/>
                  <a:gd name="connsiteX34" fmla="*/ 196532 w 222250"/>
                  <a:gd name="connsiteY34" fmla="*/ 257215 h 266700"/>
                  <a:gd name="connsiteX35" fmla="*/ 195897 w 222250"/>
                  <a:gd name="connsiteY35" fmla="*/ 258485 h 266700"/>
                  <a:gd name="connsiteX36" fmla="*/ 194628 w 222250"/>
                  <a:gd name="connsiteY36" fmla="*/ 259755 h 266700"/>
                  <a:gd name="connsiteX37" fmla="*/ 193357 w 222250"/>
                  <a:gd name="connsiteY37" fmla="*/ 261025 h 266700"/>
                  <a:gd name="connsiteX38" fmla="*/ 192088 w 222250"/>
                  <a:gd name="connsiteY38" fmla="*/ 262295 h 266700"/>
                  <a:gd name="connsiteX39" fmla="*/ 190817 w 222250"/>
                  <a:gd name="connsiteY39" fmla="*/ 262930 h 266700"/>
                  <a:gd name="connsiteX40" fmla="*/ 189547 w 222250"/>
                  <a:gd name="connsiteY40" fmla="*/ 264200 h 266700"/>
                  <a:gd name="connsiteX41" fmla="*/ 204788 w 222250"/>
                  <a:gd name="connsiteY41" fmla="*/ 255310 h 266700"/>
                  <a:gd name="connsiteX42" fmla="*/ 217488 w 222250"/>
                  <a:gd name="connsiteY42" fmla="*/ 228005 h 266700"/>
                  <a:gd name="connsiteX43" fmla="*/ 189547 w 222250"/>
                  <a:gd name="connsiteY43" fmla="*/ 167045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22250" h="266700">
                    <a:moveTo>
                      <a:pt x="189547" y="167045"/>
                    </a:moveTo>
                    <a:cubicBezTo>
                      <a:pt x="184467" y="135930"/>
                      <a:pt x="162878" y="102910"/>
                      <a:pt x="136842" y="87670"/>
                    </a:cubicBezTo>
                    <a:cubicBezTo>
                      <a:pt x="134303" y="86400"/>
                      <a:pt x="131763" y="85130"/>
                      <a:pt x="129222" y="83860"/>
                    </a:cubicBezTo>
                    <a:cubicBezTo>
                      <a:pt x="116522" y="55285"/>
                      <a:pt x="94932" y="28615"/>
                      <a:pt x="70803" y="14645"/>
                    </a:cubicBezTo>
                    <a:cubicBezTo>
                      <a:pt x="51117" y="3215"/>
                      <a:pt x="33338" y="1945"/>
                      <a:pt x="20003" y="9565"/>
                    </a:cubicBezTo>
                    <a:lnTo>
                      <a:pt x="4763" y="18455"/>
                    </a:lnTo>
                    <a:cubicBezTo>
                      <a:pt x="4763" y="18455"/>
                      <a:pt x="4763" y="18455"/>
                      <a:pt x="5397" y="18455"/>
                    </a:cubicBezTo>
                    <a:cubicBezTo>
                      <a:pt x="6667" y="17820"/>
                      <a:pt x="8572" y="17185"/>
                      <a:pt x="9842" y="16550"/>
                    </a:cubicBezTo>
                    <a:cubicBezTo>
                      <a:pt x="9842" y="16550"/>
                      <a:pt x="10478" y="16550"/>
                      <a:pt x="10478" y="16550"/>
                    </a:cubicBezTo>
                    <a:cubicBezTo>
                      <a:pt x="11747" y="15915"/>
                      <a:pt x="13017" y="15915"/>
                      <a:pt x="14922" y="15280"/>
                    </a:cubicBezTo>
                    <a:cubicBezTo>
                      <a:pt x="15557" y="15280"/>
                      <a:pt x="16192" y="15280"/>
                      <a:pt x="16828" y="15280"/>
                    </a:cubicBezTo>
                    <a:cubicBezTo>
                      <a:pt x="18097" y="15280"/>
                      <a:pt x="19367" y="14645"/>
                      <a:pt x="20638" y="14645"/>
                    </a:cubicBezTo>
                    <a:cubicBezTo>
                      <a:pt x="21272" y="14645"/>
                      <a:pt x="21907" y="14645"/>
                      <a:pt x="22542" y="14645"/>
                    </a:cubicBezTo>
                    <a:cubicBezTo>
                      <a:pt x="23813" y="14645"/>
                      <a:pt x="25717" y="14645"/>
                      <a:pt x="26988" y="14645"/>
                    </a:cubicBezTo>
                    <a:cubicBezTo>
                      <a:pt x="27622" y="14645"/>
                      <a:pt x="27622" y="14645"/>
                      <a:pt x="28257" y="14645"/>
                    </a:cubicBezTo>
                    <a:cubicBezTo>
                      <a:pt x="30163" y="14645"/>
                      <a:pt x="32067" y="15280"/>
                      <a:pt x="33972" y="15280"/>
                    </a:cubicBezTo>
                    <a:cubicBezTo>
                      <a:pt x="34607" y="15280"/>
                      <a:pt x="35242" y="15280"/>
                      <a:pt x="35878" y="15915"/>
                    </a:cubicBezTo>
                    <a:cubicBezTo>
                      <a:pt x="37147" y="16550"/>
                      <a:pt x="39053" y="16550"/>
                      <a:pt x="40322" y="17185"/>
                    </a:cubicBezTo>
                    <a:cubicBezTo>
                      <a:pt x="40957" y="17185"/>
                      <a:pt x="41592" y="17820"/>
                      <a:pt x="42228" y="17820"/>
                    </a:cubicBezTo>
                    <a:cubicBezTo>
                      <a:pt x="43497" y="18455"/>
                      <a:pt x="45403" y="19090"/>
                      <a:pt x="46672" y="19725"/>
                    </a:cubicBezTo>
                    <a:cubicBezTo>
                      <a:pt x="47307" y="19725"/>
                      <a:pt x="47942" y="20360"/>
                      <a:pt x="48578" y="20360"/>
                    </a:cubicBezTo>
                    <a:cubicBezTo>
                      <a:pt x="50482" y="21630"/>
                      <a:pt x="53022" y="22265"/>
                      <a:pt x="55563" y="23535"/>
                    </a:cubicBezTo>
                    <a:cubicBezTo>
                      <a:pt x="79692" y="37505"/>
                      <a:pt x="101282" y="64175"/>
                      <a:pt x="113982" y="92750"/>
                    </a:cubicBezTo>
                    <a:cubicBezTo>
                      <a:pt x="116522" y="94020"/>
                      <a:pt x="119063" y="95290"/>
                      <a:pt x="121603" y="96560"/>
                    </a:cubicBezTo>
                    <a:cubicBezTo>
                      <a:pt x="147638" y="111800"/>
                      <a:pt x="169228" y="144820"/>
                      <a:pt x="174307" y="175935"/>
                    </a:cubicBezTo>
                    <a:cubicBezTo>
                      <a:pt x="190182" y="192445"/>
                      <a:pt x="201613" y="216575"/>
                      <a:pt x="201613" y="237530"/>
                    </a:cubicBezTo>
                    <a:cubicBezTo>
                      <a:pt x="201613" y="239435"/>
                      <a:pt x="201613" y="240705"/>
                      <a:pt x="201613" y="242610"/>
                    </a:cubicBezTo>
                    <a:cubicBezTo>
                      <a:pt x="201613" y="243245"/>
                      <a:pt x="201613" y="243245"/>
                      <a:pt x="201613" y="243880"/>
                    </a:cubicBezTo>
                    <a:cubicBezTo>
                      <a:pt x="201613" y="245150"/>
                      <a:pt x="201613" y="245785"/>
                      <a:pt x="200978" y="247055"/>
                    </a:cubicBezTo>
                    <a:cubicBezTo>
                      <a:pt x="200978" y="247690"/>
                      <a:pt x="200978" y="248325"/>
                      <a:pt x="200342" y="248325"/>
                    </a:cubicBezTo>
                    <a:cubicBezTo>
                      <a:pt x="200342" y="248960"/>
                      <a:pt x="199707" y="250230"/>
                      <a:pt x="199707" y="250865"/>
                    </a:cubicBezTo>
                    <a:cubicBezTo>
                      <a:pt x="199707" y="251500"/>
                      <a:pt x="199072" y="252135"/>
                      <a:pt x="199072" y="252135"/>
                    </a:cubicBezTo>
                    <a:cubicBezTo>
                      <a:pt x="199072" y="252770"/>
                      <a:pt x="198438" y="253405"/>
                      <a:pt x="198438" y="254040"/>
                    </a:cubicBezTo>
                    <a:cubicBezTo>
                      <a:pt x="198438" y="254675"/>
                      <a:pt x="197803" y="254675"/>
                      <a:pt x="197803" y="255310"/>
                    </a:cubicBezTo>
                    <a:cubicBezTo>
                      <a:pt x="197167" y="255945"/>
                      <a:pt x="197167" y="256580"/>
                      <a:pt x="196532" y="257215"/>
                    </a:cubicBezTo>
                    <a:cubicBezTo>
                      <a:pt x="196532" y="257850"/>
                      <a:pt x="195897" y="257850"/>
                      <a:pt x="195897" y="258485"/>
                    </a:cubicBezTo>
                    <a:cubicBezTo>
                      <a:pt x="195263" y="259120"/>
                      <a:pt x="195263" y="259755"/>
                      <a:pt x="194628" y="259755"/>
                    </a:cubicBezTo>
                    <a:cubicBezTo>
                      <a:pt x="193992" y="260390"/>
                      <a:pt x="193992" y="260390"/>
                      <a:pt x="193357" y="261025"/>
                    </a:cubicBezTo>
                    <a:cubicBezTo>
                      <a:pt x="192722" y="261660"/>
                      <a:pt x="192722" y="261660"/>
                      <a:pt x="192088" y="262295"/>
                    </a:cubicBezTo>
                    <a:cubicBezTo>
                      <a:pt x="191453" y="262930"/>
                      <a:pt x="191453" y="262930"/>
                      <a:pt x="190817" y="262930"/>
                    </a:cubicBezTo>
                    <a:cubicBezTo>
                      <a:pt x="190182" y="263565"/>
                      <a:pt x="190182" y="263565"/>
                      <a:pt x="189547" y="264200"/>
                    </a:cubicBezTo>
                    <a:lnTo>
                      <a:pt x="204788" y="255310"/>
                    </a:lnTo>
                    <a:cubicBezTo>
                      <a:pt x="212407" y="250865"/>
                      <a:pt x="217488" y="241340"/>
                      <a:pt x="217488" y="228005"/>
                    </a:cubicBezTo>
                    <a:cubicBezTo>
                      <a:pt x="216853" y="207685"/>
                      <a:pt x="205422" y="183555"/>
                      <a:pt x="189547" y="167045"/>
                    </a:cubicBezTo>
                    <a:close/>
                  </a:path>
                </a:pathLst>
              </a:custGeom>
              <a:solidFill>
                <a:srgbClr val="B2B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5" name="任意多边形: 形状 324"/>
              <p:cNvSpPr/>
              <p:nvPr>
                <p:custDataLst>
                  <p:tags r:id="rId136"/>
                </p:custDataLst>
              </p:nvPr>
            </p:nvSpPr>
            <p:spPr>
              <a:xfrm flipH="1">
                <a:off x="3797915" y="912813"/>
                <a:ext cx="279400" cy="260350"/>
              </a:xfrm>
              <a:custGeom>
                <a:avLst/>
                <a:gdLst>
                  <a:gd name="connsiteX0" fmla="*/ 267653 w 279400"/>
                  <a:gd name="connsiteY0" fmla="*/ 251142 h 260350"/>
                  <a:gd name="connsiteX1" fmla="*/ 268922 w 279400"/>
                  <a:gd name="connsiteY1" fmla="*/ 249872 h 260350"/>
                  <a:gd name="connsiteX2" fmla="*/ 270193 w 279400"/>
                  <a:gd name="connsiteY2" fmla="*/ 248602 h 260350"/>
                  <a:gd name="connsiteX3" fmla="*/ 270828 w 279400"/>
                  <a:gd name="connsiteY3" fmla="*/ 247332 h 260350"/>
                  <a:gd name="connsiteX4" fmla="*/ 272097 w 279400"/>
                  <a:gd name="connsiteY4" fmla="*/ 245427 h 260350"/>
                  <a:gd name="connsiteX5" fmla="*/ 272733 w 279400"/>
                  <a:gd name="connsiteY5" fmla="*/ 244157 h 260350"/>
                  <a:gd name="connsiteX6" fmla="*/ 273368 w 279400"/>
                  <a:gd name="connsiteY6" fmla="*/ 242252 h 260350"/>
                  <a:gd name="connsiteX7" fmla="*/ 274003 w 279400"/>
                  <a:gd name="connsiteY7" fmla="*/ 240982 h 260350"/>
                  <a:gd name="connsiteX8" fmla="*/ 274638 w 279400"/>
                  <a:gd name="connsiteY8" fmla="*/ 238442 h 260350"/>
                  <a:gd name="connsiteX9" fmla="*/ 275272 w 279400"/>
                  <a:gd name="connsiteY9" fmla="*/ 237172 h 260350"/>
                  <a:gd name="connsiteX10" fmla="*/ 275908 w 279400"/>
                  <a:gd name="connsiteY10" fmla="*/ 233997 h 260350"/>
                  <a:gd name="connsiteX11" fmla="*/ 275908 w 279400"/>
                  <a:gd name="connsiteY11" fmla="*/ 232727 h 260350"/>
                  <a:gd name="connsiteX12" fmla="*/ 275908 w 279400"/>
                  <a:gd name="connsiteY12" fmla="*/ 227647 h 260350"/>
                  <a:gd name="connsiteX13" fmla="*/ 248603 w 279400"/>
                  <a:gd name="connsiteY13" fmla="*/ 166052 h 260350"/>
                  <a:gd name="connsiteX14" fmla="*/ 195897 w 279400"/>
                  <a:gd name="connsiteY14" fmla="*/ 86677 h 260350"/>
                  <a:gd name="connsiteX15" fmla="*/ 188278 w 279400"/>
                  <a:gd name="connsiteY15" fmla="*/ 82867 h 260350"/>
                  <a:gd name="connsiteX16" fmla="*/ 129858 w 279400"/>
                  <a:gd name="connsiteY16" fmla="*/ 13652 h 260350"/>
                  <a:gd name="connsiteX17" fmla="*/ 122872 w 279400"/>
                  <a:gd name="connsiteY17" fmla="*/ 10477 h 260350"/>
                  <a:gd name="connsiteX18" fmla="*/ 120968 w 279400"/>
                  <a:gd name="connsiteY18" fmla="*/ 9842 h 260350"/>
                  <a:gd name="connsiteX19" fmla="*/ 116522 w 279400"/>
                  <a:gd name="connsiteY19" fmla="*/ 7938 h 260350"/>
                  <a:gd name="connsiteX20" fmla="*/ 114618 w 279400"/>
                  <a:gd name="connsiteY20" fmla="*/ 7302 h 260350"/>
                  <a:gd name="connsiteX21" fmla="*/ 110172 w 279400"/>
                  <a:gd name="connsiteY21" fmla="*/ 6032 h 260350"/>
                  <a:gd name="connsiteX22" fmla="*/ 108268 w 279400"/>
                  <a:gd name="connsiteY22" fmla="*/ 5397 h 260350"/>
                  <a:gd name="connsiteX23" fmla="*/ 102553 w 279400"/>
                  <a:gd name="connsiteY23" fmla="*/ 4763 h 260350"/>
                  <a:gd name="connsiteX24" fmla="*/ 101283 w 279400"/>
                  <a:gd name="connsiteY24" fmla="*/ 4763 h 260350"/>
                  <a:gd name="connsiteX25" fmla="*/ 96838 w 279400"/>
                  <a:gd name="connsiteY25" fmla="*/ 4763 h 260350"/>
                  <a:gd name="connsiteX26" fmla="*/ 94933 w 279400"/>
                  <a:gd name="connsiteY26" fmla="*/ 4763 h 260350"/>
                  <a:gd name="connsiteX27" fmla="*/ 91122 w 279400"/>
                  <a:gd name="connsiteY27" fmla="*/ 5397 h 260350"/>
                  <a:gd name="connsiteX28" fmla="*/ 89218 w 279400"/>
                  <a:gd name="connsiteY28" fmla="*/ 5397 h 260350"/>
                  <a:gd name="connsiteX29" fmla="*/ 84772 w 279400"/>
                  <a:gd name="connsiteY29" fmla="*/ 6667 h 260350"/>
                  <a:gd name="connsiteX30" fmla="*/ 84138 w 279400"/>
                  <a:gd name="connsiteY30" fmla="*/ 6667 h 260350"/>
                  <a:gd name="connsiteX31" fmla="*/ 79693 w 279400"/>
                  <a:gd name="connsiteY31" fmla="*/ 8572 h 260350"/>
                  <a:gd name="connsiteX32" fmla="*/ 70803 w 279400"/>
                  <a:gd name="connsiteY32" fmla="*/ 16192 h 260350"/>
                  <a:gd name="connsiteX33" fmla="*/ 62547 w 279400"/>
                  <a:gd name="connsiteY33" fmla="*/ 29527 h 260350"/>
                  <a:gd name="connsiteX34" fmla="*/ 58738 w 279400"/>
                  <a:gd name="connsiteY34" fmla="*/ 26988 h 260350"/>
                  <a:gd name="connsiteX35" fmla="*/ 53022 w 279400"/>
                  <a:gd name="connsiteY35" fmla="*/ 23813 h 260350"/>
                  <a:gd name="connsiteX36" fmla="*/ 51118 w 279400"/>
                  <a:gd name="connsiteY36" fmla="*/ 23177 h 260350"/>
                  <a:gd name="connsiteX37" fmla="*/ 47943 w 279400"/>
                  <a:gd name="connsiteY37" fmla="*/ 21907 h 260350"/>
                  <a:gd name="connsiteX38" fmla="*/ 46038 w 279400"/>
                  <a:gd name="connsiteY38" fmla="*/ 21272 h 260350"/>
                  <a:gd name="connsiteX39" fmla="*/ 42863 w 279400"/>
                  <a:gd name="connsiteY39" fmla="*/ 20638 h 260350"/>
                  <a:gd name="connsiteX40" fmla="*/ 40958 w 279400"/>
                  <a:gd name="connsiteY40" fmla="*/ 20002 h 260350"/>
                  <a:gd name="connsiteX41" fmla="*/ 37783 w 279400"/>
                  <a:gd name="connsiteY41" fmla="*/ 19367 h 260350"/>
                  <a:gd name="connsiteX42" fmla="*/ 35878 w 279400"/>
                  <a:gd name="connsiteY42" fmla="*/ 19367 h 260350"/>
                  <a:gd name="connsiteX43" fmla="*/ 33338 w 279400"/>
                  <a:gd name="connsiteY43" fmla="*/ 19367 h 260350"/>
                  <a:gd name="connsiteX44" fmla="*/ 31433 w 279400"/>
                  <a:gd name="connsiteY44" fmla="*/ 19367 h 260350"/>
                  <a:gd name="connsiteX45" fmla="*/ 28893 w 279400"/>
                  <a:gd name="connsiteY45" fmla="*/ 19367 h 260350"/>
                  <a:gd name="connsiteX46" fmla="*/ 26988 w 279400"/>
                  <a:gd name="connsiteY46" fmla="*/ 20002 h 260350"/>
                  <a:gd name="connsiteX47" fmla="*/ 24447 w 279400"/>
                  <a:gd name="connsiteY47" fmla="*/ 20638 h 260350"/>
                  <a:gd name="connsiteX48" fmla="*/ 22543 w 279400"/>
                  <a:gd name="connsiteY48" fmla="*/ 21272 h 260350"/>
                  <a:gd name="connsiteX49" fmla="*/ 20638 w 279400"/>
                  <a:gd name="connsiteY49" fmla="*/ 22542 h 260350"/>
                  <a:gd name="connsiteX50" fmla="*/ 4763 w 279400"/>
                  <a:gd name="connsiteY50" fmla="*/ 57467 h 260350"/>
                  <a:gd name="connsiteX51" fmla="*/ 58738 w 279400"/>
                  <a:gd name="connsiteY51" fmla="*/ 150813 h 260350"/>
                  <a:gd name="connsiteX52" fmla="*/ 233363 w 279400"/>
                  <a:gd name="connsiteY52" fmla="*/ 251777 h 260350"/>
                  <a:gd name="connsiteX53" fmla="*/ 265113 w 279400"/>
                  <a:gd name="connsiteY53" fmla="*/ 253682 h 260350"/>
                  <a:gd name="connsiteX54" fmla="*/ 266383 w 279400"/>
                  <a:gd name="connsiteY54" fmla="*/ 253047 h 260350"/>
                  <a:gd name="connsiteX55" fmla="*/ 267653 w 279400"/>
                  <a:gd name="connsiteY55" fmla="*/ 251142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79400" h="260350">
                    <a:moveTo>
                      <a:pt x="267653" y="251142"/>
                    </a:moveTo>
                    <a:cubicBezTo>
                      <a:pt x="268288" y="250507"/>
                      <a:pt x="268288" y="250507"/>
                      <a:pt x="268922" y="249872"/>
                    </a:cubicBezTo>
                    <a:cubicBezTo>
                      <a:pt x="269558" y="249238"/>
                      <a:pt x="269558" y="248602"/>
                      <a:pt x="270193" y="248602"/>
                    </a:cubicBezTo>
                    <a:cubicBezTo>
                      <a:pt x="270193" y="247967"/>
                      <a:pt x="270828" y="247967"/>
                      <a:pt x="270828" y="247332"/>
                    </a:cubicBezTo>
                    <a:cubicBezTo>
                      <a:pt x="271463" y="246697"/>
                      <a:pt x="271463" y="246063"/>
                      <a:pt x="272097" y="245427"/>
                    </a:cubicBezTo>
                    <a:cubicBezTo>
                      <a:pt x="272097" y="244792"/>
                      <a:pt x="272733" y="244792"/>
                      <a:pt x="272733" y="244157"/>
                    </a:cubicBezTo>
                    <a:cubicBezTo>
                      <a:pt x="272733" y="243522"/>
                      <a:pt x="273368" y="242888"/>
                      <a:pt x="273368" y="242252"/>
                    </a:cubicBezTo>
                    <a:cubicBezTo>
                      <a:pt x="273368" y="241617"/>
                      <a:pt x="274003" y="240982"/>
                      <a:pt x="274003" y="240982"/>
                    </a:cubicBezTo>
                    <a:cubicBezTo>
                      <a:pt x="274003" y="240347"/>
                      <a:pt x="274638" y="239077"/>
                      <a:pt x="274638" y="238442"/>
                    </a:cubicBezTo>
                    <a:cubicBezTo>
                      <a:pt x="274638" y="237807"/>
                      <a:pt x="274638" y="237172"/>
                      <a:pt x="275272" y="237172"/>
                    </a:cubicBezTo>
                    <a:cubicBezTo>
                      <a:pt x="275272" y="235902"/>
                      <a:pt x="275908" y="235267"/>
                      <a:pt x="275908" y="233997"/>
                    </a:cubicBezTo>
                    <a:cubicBezTo>
                      <a:pt x="275908" y="233363"/>
                      <a:pt x="275908" y="233363"/>
                      <a:pt x="275908" y="232727"/>
                    </a:cubicBezTo>
                    <a:cubicBezTo>
                      <a:pt x="275908" y="231457"/>
                      <a:pt x="275908" y="229552"/>
                      <a:pt x="275908" y="227647"/>
                    </a:cubicBezTo>
                    <a:cubicBezTo>
                      <a:pt x="275908" y="206692"/>
                      <a:pt x="264478" y="182563"/>
                      <a:pt x="248603" y="166052"/>
                    </a:cubicBezTo>
                    <a:cubicBezTo>
                      <a:pt x="243522" y="134938"/>
                      <a:pt x="221933" y="101917"/>
                      <a:pt x="195897" y="86677"/>
                    </a:cubicBezTo>
                    <a:cubicBezTo>
                      <a:pt x="193358" y="85407"/>
                      <a:pt x="190818" y="84138"/>
                      <a:pt x="188278" y="82867"/>
                    </a:cubicBezTo>
                    <a:cubicBezTo>
                      <a:pt x="175578" y="54292"/>
                      <a:pt x="153988" y="27622"/>
                      <a:pt x="129858" y="13652"/>
                    </a:cubicBezTo>
                    <a:cubicBezTo>
                      <a:pt x="127318" y="12382"/>
                      <a:pt x="125413" y="11113"/>
                      <a:pt x="122872" y="10477"/>
                    </a:cubicBezTo>
                    <a:cubicBezTo>
                      <a:pt x="122238" y="9842"/>
                      <a:pt x="121603" y="9842"/>
                      <a:pt x="120968" y="9842"/>
                    </a:cubicBezTo>
                    <a:cubicBezTo>
                      <a:pt x="119697" y="9207"/>
                      <a:pt x="117793" y="8572"/>
                      <a:pt x="116522" y="7938"/>
                    </a:cubicBezTo>
                    <a:cubicBezTo>
                      <a:pt x="115888" y="7938"/>
                      <a:pt x="115253" y="7302"/>
                      <a:pt x="114618" y="7302"/>
                    </a:cubicBezTo>
                    <a:cubicBezTo>
                      <a:pt x="113347" y="6667"/>
                      <a:pt x="111443" y="6667"/>
                      <a:pt x="110172" y="6032"/>
                    </a:cubicBezTo>
                    <a:cubicBezTo>
                      <a:pt x="109538" y="6032"/>
                      <a:pt x="108903" y="6032"/>
                      <a:pt x="108268" y="5397"/>
                    </a:cubicBezTo>
                    <a:cubicBezTo>
                      <a:pt x="106363" y="4763"/>
                      <a:pt x="104458" y="4763"/>
                      <a:pt x="102553" y="4763"/>
                    </a:cubicBezTo>
                    <a:cubicBezTo>
                      <a:pt x="101918" y="4763"/>
                      <a:pt x="101918" y="4763"/>
                      <a:pt x="101283" y="4763"/>
                    </a:cubicBezTo>
                    <a:cubicBezTo>
                      <a:pt x="100013" y="4763"/>
                      <a:pt x="98108" y="4763"/>
                      <a:pt x="96838" y="4763"/>
                    </a:cubicBezTo>
                    <a:cubicBezTo>
                      <a:pt x="96203" y="4763"/>
                      <a:pt x="95568" y="4763"/>
                      <a:pt x="94933" y="4763"/>
                    </a:cubicBezTo>
                    <a:cubicBezTo>
                      <a:pt x="93663" y="4763"/>
                      <a:pt x="92393" y="4763"/>
                      <a:pt x="91122" y="5397"/>
                    </a:cubicBezTo>
                    <a:cubicBezTo>
                      <a:pt x="90488" y="5397"/>
                      <a:pt x="89853" y="5397"/>
                      <a:pt x="89218" y="5397"/>
                    </a:cubicBezTo>
                    <a:cubicBezTo>
                      <a:pt x="87947" y="6032"/>
                      <a:pt x="86043" y="6032"/>
                      <a:pt x="84772" y="6667"/>
                    </a:cubicBezTo>
                    <a:cubicBezTo>
                      <a:pt x="84772" y="6667"/>
                      <a:pt x="84138" y="6667"/>
                      <a:pt x="84138" y="6667"/>
                    </a:cubicBezTo>
                    <a:cubicBezTo>
                      <a:pt x="82233" y="7302"/>
                      <a:pt x="80963" y="7938"/>
                      <a:pt x="79693" y="8572"/>
                    </a:cubicBezTo>
                    <a:cubicBezTo>
                      <a:pt x="76518" y="10477"/>
                      <a:pt x="73343" y="13017"/>
                      <a:pt x="70803" y="16192"/>
                    </a:cubicBezTo>
                    <a:cubicBezTo>
                      <a:pt x="67628" y="20002"/>
                      <a:pt x="65088" y="24447"/>
                      <a:pt x="62547" y="29527"/>
                    </a:cubicBezTo>
                    <a:cubicBezTo>
                      <a:pt x="61278" y="28892"/>
                      <a:pt x="60008" y="27622"/>
                      <a:pt x="58738" y="26988"/>
                    </a:cubicBezTo>
                    <a:cubicBezTo>
                      <a:pt x="56833" y="25717"/>
                      <a:pt x="54928" y="25082"/>
                      <a:pt x="53022" y="23813"/>
                    </a:cubicBezTo>
                    <a:cubicBezTo>
                      <a:pt x="52388" y="23813"/>
                      <a:pt x="51753" y="23177"/>
                      <a:pt x="51118" y="23177"/>
                    </a:cubicBezTo>
                    <a:cubicBezTo>
                      <a:pt x="49847" y="22542"/>
                      <a:pt x="48578" y="21907"/>
                      <a:pt x="47943" y="21907"/>
                    </a:cubicBezTo>
                    <a:cubicBezTo>
                      <a:pt x="47308" y="21907"/>
                      <a:pt x="46672" y="21272"/>
                      <a:pt x="46038" y="21272"/>
                    </a:cubicBezTo>
                    <a:cubicBezTo>
                      <a:pt x="44768" y="21272"/>
                      <a:pt x="44133" y="20638"/>
                      <a:pt x="42863" y="20638"/>
                    </a:cubicBezTo>
                    <a:cubicBezTo>
                      <a:pt x="42228" y="20638"/>
                      <a:pt x="41593" y="20638"/>
                      <a:pt x="40958" y="20002"/>
                    </a:cubicBezTo>
                    <a:cubicBezTo>
                      <a:pt x="39688" y="20002"/>
                      <a:pt x="39053" y="19367"/>
                      <a:pt x="37783" y="19367"/>
                    </a:cubicBezTo>
                    <a:cubicBezTo>
                      <a:pt x="37147" y="19367"/>
                      <a:pt x="36513" y="19367"/>
                      <a:pt x="35878" y="19367"/>
                    </a:cubicBezTo>
                    <a:cubicBezTo>
                      <a:pt x="35243" y="19367"/>
                      <a:pt x="33972" y="19367"/>
                      <a:pt x="33338" y="19367"/>
                    </a:cubicBezTo>
                    <a:cubicBezTo>
                      <a:pt x="32703" y="19367"/>
                      <a:pt x="32068" y="19367"/>
                      <a:pt x="31433" y="19367"/>
                    </a:cubicBezTo>
                    <a:cubicBezTo>
                      <a:pt x="30797" y="19367"/>
                      <a:pt x="29528" y="19367"/>
                      <a:pt x="28893" y="19367"/>
                    </a:cubicBezTo>
                    <a:cubicBezTo>
                      <a:pt x="28258" y="19367"/>
                      <a:pt x="27622" y="20002"/>
                      <a:pt x="26988" y="20002"/>
                    </a:cubicBezTo>
                    <a:cubicBezTo>
                      <a:pt x="26353" y="20002"/>
                      <a:pt x="25718" y="20638"/>
                      <a:pt x="24447" y="20638"/>
                    </a:cubicBezTo>
                    <a:cubicBezTo>
                      <a:pt x="23813" y="20638"/>
                      <a:pt x="23178" y="21272"/>
                      <a:pt x="22543" y="21272"/>
                    </a:cubicBezTo>
                    <a:cubicBezTo>
                      <a:pt x="21908" y="21272"/>
                      <a:pt x="21272" y="21907"/>
                      <a:pt x="20638" y="22542"/>
                    </a:cubicBezTo>
                    <a:cubicBezTo>
                      <a:pt x="11113" y="28257"/>
                      <a:pt x="4763" y="40322"/>
                      <a:pt x="4763" y="57467"/>
                    </a:cubicBezTo>
                    <a:cubicBezTo>
                      <a:pt x="4763" y="91757"/>
                      <a:pt x="28893" y="133032"/>
                      <a:pt x="58738" y="150813"/>
                    </a:cubicBezTo>
                    <a:lnTo>
                      <a:pt x="233363" y="251777"/>
                    </a:lnTo>
                    <a:cubicBezTo>
                      <a:pt x="246063" y="258763"/>
                      <a:pt x="257493" y="259397"/>
                      <a:pt x="265113" y="253682"/>
                    </a:cubicBezTo>
                    <a:cubicBezTo>
                      <a:pt x="265747" y="253682"/>
                      <a:pt x="265747" y="253047"/>
                      <a:pt x="266383" y="253047"/>
                    </a:cubicBezTo>
                    <a:cubicBezTo>
                      <a:pt x="267018" y="251777"/>
                      <a:pt x="267018" y="251777"/>
                      <a:pt x="267653" y="2511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6" name="任意多边形: 形状 325"/>
              <p:cNvSpPr/>
              <p:nvPr>
                <p:custDataLst>
                  <p:tags r:id="rId137"/>
                </p:custDataLst>
              </p:nvPr>
            </p:nvSpPr>
            <p:spPr>
              <a:xfrm flipH="1">
                <a:off x="1465877" y="1867177"/>
                <a:ext cx="215900" cy="260350"/>
              </a:xfrm>
              <a:custGeom>
                <a:avLst/>
                <a:gdLst>
                  <a:gd name="connsiteX0" fmla="*/ 187960 w 215900"/>
                  <a:gd name="connsiteY0" fmla="*/ 165458 h 260350"/>
                  <a:gd name="connsiteX1" fmla="*/ 135255 w 215900"/>
                  <a:gd name="connsiteY1" fmla="*/ 86083 h 260350"/>
                  <a:gd name="connsiteX2" fmla="*/ 127635 w 215900"/>
                  <a:gd name="connsiteY2" fmla="*/ 82273 h 260350"/>
                  <a:gd name="connsiteX3" fmla="*/ 69215 w 215900"/>
                  <a:gd name="connsiteY3" fmla="*/ 13058 h 260350"/>
                  <a:gd name="connsiteX4" fmla="*/ 18415 w 215900"/>
                  <a:gd name="connsiteY4" fmla="*/ 7978 h 260350"/>
                  <a:gd name="connsiteX5" fmla="*/ 3175 w 215900"/>
                  <a:gd name="connsiteY5" fmla="*/ 16868 h 260350"/>
                  <a:gd name="connsiteX6" fmla="*/ 3810 w 215900"/>
                  <a:gd name="connsiteY6" fmla="*/ 16868 h 260350"/>
                  <a:gd name="connsiteX7" fmla="*/ 8255 w 215900"/>
                  <a:gd name="connsiteY7" fmla="*/ 14963 h 260350"/>
                  <a:gd name="connsiteX8" fmla="*/ 8890 w 215900"/>
                  <a:gd name="connsiteY8" fmla="*/ 14963 h 260350"/>
                  <a:gd name="connsiteX9" fmla="*/ 13335 w 215900"/>
                  <a:gd name="connsiteY9" fmla="*/ 13693 h 260350"/>
                  <a:gd name="connsiteX10" fmla="*/ 15240 w 215900"/>
                  <a:gd name="connsiteY10" fmla="*/ 13693 h 260350"/>
                  <a:gd name="connsiteX11" fmla="*/ 19050 w 215900"/>
                  <a:gd name="connsiteY11" fmla="*/ 13058 h 260350"/>
                  <a:gd name="connsiteX12" fmla="*/ 20955 w 215900"/>
                  <a:gd name="connsiteY12" fmla="*/ 13058 h 260350"/>
                  <a:gd name="connsiteX13" fmla="*/ 25400 w 215900"/>
                  <a:gd name="connsiteY13" fmla="*/ 13058 h 260350"/>
                  <a:gd name="connsiteX14" fmla="*/ 26670 w 215900"/>
                  <a:gd name="connsiteY14" fmla="*/ 13058 h 260350"/>
                  <a:gd name="connsiteX15" fmla="*/ 32385 w 215900"/>
                  <a:gd name="connsiteY15" fmla="*/ 13693 h 260350"/>
                  <a:gd name="connsiteX16" fmla="*/ 34290 w 215900"/>
                  <a:gd name="connsiteY16" fmla="*/ 14328 h 260350"/>
                  <a:gd name="connsiteX17" fmla="*/ 38735 w 215900"/>
                  <a:gd name="connsiteY17" fmla="*/ 15598 h 260350"/>
                  <a:gd name="connsiteX18" fmla="*/ 40640 w 215900"/>
                  <a:gd name="connsiteY18" fmla="*/ 16233 h 260350"/>
                  <a:gd name="connsiteX19" fmla="*/ 45085 w 215900"/>
                  <a:gd name="connsiteY19" fmla="*/ 18138 h 260350"/>
                  <a:gd name="connsiteX20" fmla="*/ 46990 w 215900"/>
                  <a:gd name="connsiteY20" fmla="*/ 18773 h 260350"/>
                  <a:gd name="connsiteX21" fmla="*/ 53975 w 215900"/>
                  <a:gd name="connsiteY21" fmla="*/ 21948 h 260350"/>
                  <a:gd name="connsiteX22" fmla="*/ 112395 w 215900"/>
                  <a:gd name="connsiteY22" fmla="*/ 91163 h 260350"/>
                  <a:gd name="connsiteX23" fmla="*/ 120015 w 215900"/>
                  <a:gd name="connsiteY23" fmla="*/ 94973 h 260350"/>
                  <a:gd name="connsiteX24" fmla="*/ 172720 w 215900"/>
                  <a:gd name="connsiteY24" fmla="*/ 174348 h 260350"/>
                  <a:gd name="connsiteX25" fmla="*/ 200025 w 215900"/>
                  <a:gd name="connsiteY25" fmla="*/ 235943 h 260350"/>
                  <a:gd name="connsiteX26" fmla="*/ 200025 w 215900"/>
                  <a:gd name="connsiteY26" fmla="*/ 241023 h 260350"/>
                  <a:gd name="connsiteX27" fmla="*/ 200025 w 215900"/>
                  <a:gd name="connsiteY27" fmla="*/ 242293 h 260350"/>
                  <a:gd name="connsiteX28" fmla="*/ 199390 w 215900"/>
                  <a:gd name="connsiteY28" fmla="*/ 245468 h 260350"/>
                  <a:gd name="connsiteX29" fmla="*/ 198755 w 215900"/>
                  <a:gd name="connsiteY29" fmla="*/ 246738 h 260350"/>
                  <a:gd name="connsiteX30" fmla="*/ 198120 w 215900"/>
                  <a:gd name="connsiteY30" fmla="*/ 249278 h 260350"/>
                  <a:gd name="connsiteX31" fmla="*/ 197485 w 215900"/>
                  <a:gd name="connsiteY31" fmla="*/ 250548 h 260350"/>
                  <a:gd name="connsiteX32" fmla="*/ 196850 w 215900"/>
                  <a:gd name="connsiteY32" fmla="*/ 252453 h 260350"/>
                  <a:gd name="connsiteX33" fmla="*/ 196215 w 215900"/>
                  <a:gd name="connsiteY33" fmla="*/ 253723 h 260350"/>
                  <a:gd name="connsiteX34" fmla="*/ 194945 w 215900"/>
                  <a:gd name="connsiteY34" fmla="*/ 255628 h 260350"/>
                  <a:gd name="connsiteX35" fmla="*/ 194310 w 215900"/>
                  <a:gd name="connsiteY35" fmla="*/ 256898 h 260350"/>
                  <a:gd name="connsiteX36" fmla="*/ 193040 w 215900"/>
                  <a:gd name="connsiteY36" fmla="*/ 258168 h 260350"/>
                  <a:gd name="connsiteX37" fmla="*/ 191770 w 215900"/>
                  <a:gd name="connsiteY37" fmla="*/ 259438 h 260350"/>
                  <a:gd name="connsiteX38" fmla="*/ 190500 w 215900"/>
                  <a:gd name="connsiteY38" fmla="*/ 260708 h 260350"/>
                  <a:gd name="connsiteX39" fmla="*/ 189230 w 215900"/>
                  <a:gd name="connsiteY39" fmla="*/ 261343 h 260350"/>
                  <a:gd name="connsiteX40" fmla="*/ 187960 w 215900"/>
                  <a:gd name="connsiteY40" fmla="*/ 262613 h 260350"/>
                  <a:gd name="connsiteX41" fmla="*/ 203200 w 215900"/>
                  <a:gd name="connsiteY41" fmla="*/ 253723 h 260350"/>
                  <a:gd name="connsiteX42" fmla="*/ 215900 w 215900"/>
                  <a:gd name="connsiteY42" fmla="*/ 226418 h 260350"/>
                  <a:gd name="connsiteX43" fmla="*/ 187960 w 215900"/>
                  <a:gd name="connsiteY43" fmla="*/ 165458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15900" h="260350">
                    <a:moveTo>
                      <a:pt x="187960" y="165458"/>
                    </a:moveTo>
                    <a:cubicBezTo>
                      <a:pt x="182880" y="134343"/>
                      <a:pt x="161290" y="101323"/>
                      <a:pt x="135255" y="86083"/>
                    </a:cubicBezTo>
                    <a:cubicBezTo>
                      <a:pt x="132715" y="84813"/>
                      <a:pt x="130175" y="83543"/>
                      <a:pt x="127635" y="82273"/>
                    </a:cubicBezTo>
                    <a:cubicBezTo>
                      <a:pt x="114935" y="53698"/>
                      <a:pt x="93345" y="27028"/>
                      <a:pt x="69215" y="13058"/>
                    </a:cubicBezTo>
                    <a:cubicBezTo>
                      <a:pt x="49530" y="1628"/>
                      <a:pt x="31750" y="358"/>
                      <a:pt x="18415" y="7978"/>
                    </a:cubicBezTo>
                    <a:lnTo>
                      <a:pt x="3175" y="16868"/>
                    </a:lnTo>
                    <a:cubicBezTo>
                      <a:pt x="3175" y="16868"/>
                      <a:pt x="3175" y="16868"/>
                      <a:pt x="3810" y="16868"/>
                    </a:cubicBezTo>
                    <a:cubicBezTo>
                      <a:pt x="5080" y="16233"/>
                      <a:pt x="6985" y="15598"/>
                      <a:pt x="8255" y="14963"/>
                    </a:cubicBezTo>
                    <a:cubicBezTo>
                      <a:pt x="8255" y="14963"/>
                      <a:pt x="8890" y="14963"/>
                      <a:pt x="8890" y="14963"/>
                    </a:cubicBezTo>
                    <a:cubicBezTo>
                      <a:pt x="10160" y="14328"/>
                      <a:pt x="11430" y="14328"/>
                      <a:pt x="13335" y="13693"/>
                    </a:cubicBezTo>
                    <a:cubicBezTo>
                      <a:pt x="13970" y="13693"/>
                      <a:pt x="14605" y="13693"/>
                      <a:pt x="15240" y="13693"/>
                    </a:cubicBezTo>
                    <a:cubicBezTo>
                      <a:pt x="16510" y="13693"/>
                      <a:pt x="17780" y="13058"/>
                      <a:pt x="19050" y="13058"/>
                    </a:cubicBezTo>
                    <a:cubicBezTo>
                      <a:pt x="19685" y="13058"/>
                      <a:pt x="20320" y="13058"/>
                      <a:pt x="20955" y="13058"/>
                    </a:cubicBezTo>
                    <a:cubicBezTo>
                      <a:pt x="22225" y="13058"/>
                      <a:pt x="24130" y="13058"/>
                      <a:pt x="25400" y="13058"/>
                    </a:cubicBezTo>
                    <a:cubicBezTo>
                      <a:pt x="26035" y="13058"/>
                      <a:pt x="26035" y="13058"/>
                      <a:pt x="26670" y="13058"/>
                    </a:cubicBezTo>
                    <a:cubicBezTo>
                      <a:pt x="28575" y="13058"/>
                      <a:pt x="30480" y="13693"/>
                      <a:pt x="32385" y="13693"/>
                    </a:cubicBezTo>
                    <a:cubicBezTo>
                      <a:pt x="33020" y="13693"/>
                      <a:pt x="33655" y="13693"/>
                      <a:pt x="34290" y="14328"/>
                    </a:cubicBezTo>
                    <a:cubicBezTo>
                      <a:pt x="35560" y="14963"/>
                      <a:pt x="37465" y="14963"/>
                      <a:pt x="38735" y="15598"/>
                    </a:cubicBezTo>
                    <a:cubicBezTo>
                      <a:pt x="39370" y="15598"/>
                      <a:pt x="40005" y="16233"/>
                      <a:pt x="40640" y="16233"/>
                    </a:cubicBezTo>
                    <a:cubicBezTo>
                      <a:pt x="41910" y="16868"/>
                      <a:pt x="43815" y="17503"/>
                      <a:pt x="45085" y="18138"/>
                    </a:cubicBezTo>
                    <a:cubicBezTo>
                      <a:pt x="45720" y="18138"/>
                      <a:pt x="46355" y="18773"/>
                      <a:pt x="46990" y="18773"/>
                    </a:cubicBezTo>
                    <a:cubicBezTo>
                      <a:pt x="48895" y="20043"/>
                      <a:pt x="51435" y="20678"/>
                      <a:pt x="53975" y="21948"/>
                    </a:cubicBezTo>
                    <a:cubicBezTo>
                      <a:pt x="78105" y="35918"/>
                      <a:pt x="99695" y="62588"/>
                      <a:pt x="112395" y="91163"/>
                    </a:cubicBezTo>
                    <a:cubicBezTo>
                      <a:pt x="114935" y="92433"/>
                      <a:pt x="117475" y="93703"/>
                      <a:pt x="120015" y="94973"/>
                    </a:cubicBezTo>
                    <a:cubicBezTo>
                      <a:pt x="146050" y="110213"/>
                      <a:pt x="167640" y="143233"/>
                      <a:pt x="172720" y="174348"/>
                    </a:cubicBezTo>
                    <a:cubicBezTo>
                      <a:pt x="188595" y="190858"/>
                      <a:pt x="200025" y="214988"/>
                      <a:pt x="200025" y="235943"/>
                    </a:cubicBezTo>
                    <a:cubicBezTo>
                      <a:pt x="200025" y="237848"/>
                      <a:pt x="200025" y="239118"/>
                      <a:pt x="200025" y="241023"/>
                    </a:cubicBezTo>
                    <a:cubicBezTo>
                      <a:pt x="200025" y="241658"/>
                      <a:pt x="200025" y="241658"/>
                      <a:pt x="200025" y="242293"/>
                    </a:cubicBezTo>
                    <a:cubicBezTo>
                      <a:pt x="200025" y="243563"/>
                      <a:pt x="200025" y="244198"/>
                      <a:pt x="199390" y="245468"/>
                    </a:cubicBezTo>
                    <a:cubicBezTo>
                      <a:pt x="199390" y="246103"/>
                      <a:pt x="199390" y="246738"/>
                      <a:pt x="198755" y="246738"/>
                    </a:cubicBezTo>
                    <a:cubicBezTo>
                      <a:pt x="198755" y="247373"/>
                      <a:pt x="198120" y="248643"/>
                      <a:pt x="198120" y="249278"/>
                    </a:cubicBezTo>
                    <a:cubicBezTo>
                      <a:pt x="198120" y="249913"/>
                      <a:pt x="197485" y="250548"/>
                      <a:pt x="197485" y="250548"/>
                    </a:cubicBezTo>
                    <a:cubicBezTo>
                      <a:pt x="197485" y="251183"/>
                      <a:pt x="196850" y="251818"/>
                      <a:pt x="196850" y="252453"/>
                    </a:cubicBezTo>
                    <a:cubicBezTo>
                      <a:pt x="196850" y="253088"/>
                      <a:pt x="196215" y="253088"/>
                      <a:pt x="196215" y="253723"/>
                    </a:cubicBezTo>
                    <a:cubicBezTo>
                      <a:pt x="195580" y="254358"/>
                      <a:pt x="195580" y="254993"/>
                      <a:pt x="194945" y="255628"/>
                    </a:cubicBezTo>
                    <a:cubicBezTo>
                      <a:pt x="194945" y="256263"/>
                      <a:pt x="194310" y="256263"/>
                      <a:pt x="194310" y="256898"/>
                    </a:cubicBezTo>
                    <a:cubicBezTo>
                      <a:pt x="193675" y="257533"/>
                      <a:pt x="193675" y="258168"/>
                      <a:pt x="193040" y="258168"/>
                    </a:cubicBezTo>
                    <a:cubicBezTo>
                      <a:pt x="192405" y="258803"/>
                      <a:pt x="192405" y="258803"/>
                      <a:pt x="191770" y="259438"/>
                    </a:cubicBezTo>
                    <a:cubicBezTo>
                      <a:pt x="191135" y="260073"/>
                      <a:pt x="191135" y="260073"/>
                      <a:pt x="190500" y="260708"/>
                    </a:cubicBezTo>
                    <a:cubicBezTo>
                      <a:pt x="189865" y="261343"/>
                      <a:pt x="189865" y="261343"/>
                      <a:pt x="189230" y="261343"/>
                    </a:cubicBezTo>
                    <a:cubicBezTo>
                      <a:pt x="188595" y="261978"/>
                      <a:pt x="188595" y="261978"/>
                      <a:pt x="187960" y="262613"/>
                    </a:cubicBezTo>
                    <a:lnTo>
                      <a:pt x="203200" y="253723"/>
                    </a:lnTo>
                    <a:cubicBezTo>
                      <a:pt x="210820" y="249278"/>
                      <a:pt x="215900" y="239753"/>
                      <a:pt x="215900" y="226418"/>
                    </a:cubicBezTo>
                    <a:cubicBezTo>
                      <a:pt x="215265" y="205463"/>
                      <a:pt x="203835" y="181333"/>
                      <a:pt x="187960" y="165458"/>
                    </a:cubicBezTo>
                    <a:close/>
                  </a:path>
                </a:pathLst>
              </a:custGeom>
              <a:solidFill>
                <a:srgbClr val="B2B5C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7" name="任意多边形: 形状 326"/>
              <p:cNvSpPr/>
              <p:nvPr>
                <p:custDataLst>
                  <p:tags r:id="rId138"/>
                </p:custDataLst>
              </p:nvPr>
            </p:nvSpPr>
            <p:spPr>
              <a:xfrm flipH="1">
                <a:off x="1483657" y="1877060"/>
                <a:ext cx="273050" cy="254000"/>
              </a:xfrm>
              <a:custGeom>
                <a:avLst/>
                <a:gdLst>
                  <a:gd name="connsiteX0" fmla="*/ 266064 w 273050"/>
                  <a:gd name="connsiteY0" fmla="*/ 249555 h 254000"/>
                  <a:gd name="connsiteX1" fmla="*/ 267335 w 273050"/>
                  <a:gd name="connsiteY1" fmla="*/ 248285 h 254000"/>
                  <a:gd name="connsiteX2" fmla="*/ 268605 w 273050"/>
                  <a:gd name="connsiteY2" fmla="*/ 247015 h 254000"/>
                  <a:gd name="connsiteX3" fmla="*/ 269239 w 273050"/>
                  <a:gd name="connsiteY3" fmla="*/ 245745 h 254000"/>
                  <a:gd name="connsiteX4" fmla="*/ 270510 w 273050"/>
                  <a:gd name="connsiteY4" fmla="*/ 243840 h 254000"/>
                  <a:gd name="connsiteX5" fmla="*/ 271145 w 273050"/>
                  <a:gd name="connsiteY5" fmla="*/ 242570 h 254000"/>
                  <a:gd name="connsiteX6" fmla="*/ 271780 w 273050"/>
                  <a:gd name="connsiteY6" fmla="*/ 240665 h 254000"/>
                  <a:gd name="connsiteX7" fmla="*/ 272414 w 273050"/>
                  <a:gd name="connsiteY7" fmla="*/ 239395 h 254000"/>
                  <a:gd name="connsiteX8" fmla="*/ 273050 w 273050"/>
                  <a:gd name="connsiteY8" fmla="*/ 236855 h 254000"/>
                  <a:gd name="connsiteX9" fmla="*/ 273685 w 273050"/>
                  <a:gd name="connsiteY9" fmla="*/ 235585 h 254000"/>
                  <a:gd name="connsiteX10" fmla="*/ 274320 w 273050"/>
                  <a:gd name="connsiteY10" fmla="*/ 232410 h 254000"/>
                  <a:gd name="connsiteX11" fmla="*/ 274320 w 273050"/>
                  <a:gd name="connsiteY11" fmla="*/ 231140 h 254000"/>
                  <a:gd name="connsiteX12" fmla="*/ 274320 w 273050"/>
                  <a:gd name="connsiteY12" fmla="*/ 226060 h 254000"/>
                  <a:gd name="connsiteX13" fmla="*/ 247014 w 273050"/>
                  <a:gd name="connsiteY13" fmla="*/ 164465 h 254000"/>
                  <a:gd name="connsiteX14" fmla="*/ 194310 w 273050"/>
                  <a:gd name="connsiteY14" fmla="*/ 85090 h 254000"/>
                  <a:gd name="connsiteX15" fmla="*/ 186689 w 273050"/>
                  <a:gd name="connsiteY15" fmla="*/ 81280 h 254000"/>
                  <a:gd name="connsiteX16" fmla="*/ 128270 w 273050"/>
                  <a:gd name="connsiteY16" fmla="*/ 12065 h 254000"/>
                  <a:gd name="connsiteX17" fmla="*/ 121285 w 273050"/>
                  <a:gd name="connsiteY17" fmla="*/ 8890 h 254000"/>
                  <a:gd name="connsiteX18" fmla="*/ 119380 w 273050"/>
                  <a:gd name="connsiteY18" fmla="*/ 8255 h 254000"/>
                  <a:gd name="connsiteX19" fmla="*/ 114935 w 273050"/>
                  <a:gd name="connsiteY19" fmla="*/ 6350 h 254000"/>
                  <a:gd name="connsiteX20" fmla="*/ 113030 w 273050"/>
                  <a:gd name="connsiteY20" fmla="*/ 5715 h 254000"/>
                  <a:gd name="connsiteX21" fmla="*/ 108585 w 273050"/>
                  <a:gd name="connsiteY21" fmla="*/ 4445 h 254000"/>
                  <a:gd name="connsiteX22" fmla="*/ 106680 w 273050"/>
                  <a:gd name="connsiteY22" fmla="*/ 3810 h 254000"/>
                  <a:gd name="connsiteX23" fmla="*/ 100964 w 273050"/>
                  <a:gd name="connsiteY23" fmla="*/ 3175 h 254000"/>
                  <a:gd name="connsiteX24" fmla="*/ 99695 w 273050"/>
                  <a:gd name="connsiteY24" fmla="*/ 3175 h 254000"/>
                  <a:gd name="connsiteX25" fmla="*/ 95250 w 273050"/>
                  <a:gd name="connsiteY25" fmla="*/ 3175 h 254000"/>
                  <a:gd name="connsiteX26" fmla="*/ 93345 w 273050"/>
                  <a:gd name="connsiteY26" fmla="*/ 3175 h 254000"/>
                  <a:gd name="connsiteX27" fmla="*/ 89535 w 273050"/>
                  <a:gd name="connsiteY27" fmla="*/ 3810 h 254000"/>
                  <a:gd name="connsiteX28" fmla="*/ 87630 w 273050"/>
                  <a:gd name="connsiteY28" fmla="*/ 3810 h 254000"/>
                  <a:gd name="connsiteX29" fmla="*/ 83185 w 273050"/>
                  <a:gd name="connsiteY29" fmla="*/ 5080 h 254000"/>
                  <a:gd name="connsiteX30" fmla="*/ 82550 w 273050"/>
                  <a:gd name="connsiteY30" fmla="*/ 5080 h 254000"/>
                  <a:gd name="connsiteX31" fmla="*/ 78105 w 273050"/>
                  <a:gd name="connsiteY31" fmla="*/ 6985 h 254000"/>
                  <a:gd name="connsiteX32" fmla="*/ 69214 w 273050"/>
                  <a:gd name="connsiteY32" fmla="*/ 14605 h 254000"/>
                  <a:gd name="connsiteX33" fmla="*/ 60960 w 273050"/>
                  <a:gd name="connsiteY33" fmla="*/ 27940 h 254000"/>
                  <a:gd name="connsiteX34" fmla="*/ 57150 w 273050"/>
                  <a:gd name="connsiteY34" fmla="*/ 25400 h 254000"/>
                  <a:gd name="connsiteX35" fmla="*/ 51435 w 273050"/>
                  <a:gd name="connsiteY35" fmla="*/ 22225 h 254000"/>
                  <a:gd name="connsiteX36" fmla="*/ 49530 w 273050"/>
                  <a:gd name="connsiteY36" fmla="*/ 21590 h 254000"/>
                  <a:gd name="connsiteX37" fmla="*/ 46355 w 273050"/>
                  <a:gd name="connsiteY37" fmla="*/ 20320 h 254000"/>
                  <a:gd name="connsiteX38" fmla="*/ 44450 w 273050"/>
                  <a:gd name="connsiteY38" fmla="*/ 19685 h 254000"/>
                  <a:gd name="connsiteX39" fmla="*/ 41275 w 273050"/>
                  <a:gd name="connsiteY39" fmla="*/ 19050 h 254000"/>
                  <a:gd name="connsiteX40" fmla="*/ 39370 w 273050"/>
                  <a:gd name="connsiteY40" fmla="*/ 18415 h 254000"/>
                  <a:gd name="connsiteX41" fmla="*/ 36195 w 273050"/>
                  <a:gd name="connsiteY41" fmla="*/ 17780 h 254000"/>
                  <a:gd name="connsiteX42" fmla="*/ 34289 w 273050"/>
                  <a:gd name="connsiteY42" fmla="*/ 17780 h 254000"/>
                  <a:gd name="connsiteX43" fmla="*/ 31750 w 273050"/>
                  <a:gd name="connsiteY43" fmla="*/ 17780 h 254000"/>
                  <a:gd name="connsiteX44" fmla="*/ 29845 w 273050"/>
                  <a:gd name="connsiteY44" fmla="*/ 17780 h 254000"/>
                  <a:gd name="connsiteX45" fmla="*/ 27305 w 273050"/>
                  <a:gd name="connsiteY45" fmla="*/ 17780 h 254000"/>
                  <a:gd name="connsiteX46" fmla="*/ 25400 w 273050"/>
                  <a:gd name="connsiteY46" fmla="*/ 18415 h 254000"/>
                  <a:gd name="connsiteX47" fmla="*/ 22860 w 273050"/>
                  <a:gd name="connsiteY47" fmla="*/ 19050 h 254000"/>
                  <a:gd name="connsiteX48" fmla="*/ 20955 w 273050"/>
                  <a:gd name="connsiteY48" fmla="*/ 19685 h 254000"/>
                  <a:gd name="connsiteX49" fmla="*/ 19050 w 273050"/>
                  <a:gd name="connsiteY49" fmla="*/ 20955 h 254000"/>
                  <a:gd name="connsiteX50" fmla="*/ 3175 w 273050"/>
                  <a:gd name="connsiteY50" fmla="*/ 55880 h 254000"/>
                  <a:gd name="connsiteX51" fmla="*/ 57150 w 273050"/>
                  <a:gd name="connsiteY51" fmla="*/ 149225 h 254000"/>
                  <a:gd name="connsiteX52" fmla="*/ 231775 w 273050"/>
                  <a:gd name="connsiteY52" fmla="*/ 250190 h 254000"/>
                  <a:gd name="connsiteX53" fmla="*/ 263525 w 273050"/>
                  <a:gd name="connsiteY53" fmla="*/ 252095 h 254000"/>
                  <a:gd name="connsiteX54" fmla="*/ 264795 w 273050"/>
                  <a:gd name="connsiteY54" fmla="*/ 251460 h 254000"/>
                  <a:gd name="connsiteX55" fmla="*/ 266064 w 273050"/>
                  <a:gd name="connsiteY55" fmla="*/ 249555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73050" h="254000">
                    <a:moveTo>
                      <a:pt x="266064" y="249555"/>
                    </a:moveTo>
                    <a:cubicBezTo>
                      <a:pt x="266700" y="248920"/>
                      <a:pt x="266700" y="248920"/>
                      <a:pt x="267335" y="248285"/>
                    </a:cubicBezTo>
                    <a:cubicBezTo>
                      <a:pt x="267970" y="247650"/>
                      <a:pt x="267970" y="247015"/>
                      <a:pt x="268605" y="247015"/>
                    </a:cubicBezTo>
                    <a:cubicBezTo>
                      <a:pt x="268605" y="246380"/>
                      <a:pt x="269239" y="246380"/>
                      <a:pt x="269239" y="245745"/>
                    </a:cubicBezTo>
                    <a:cubicBezTo>
                      <a:pt x="269875" y="245110"/>
                      <a:pt x="269875" y="244475"/>
                      <a:pt x="270510" y="243840"/>
                    </a:cubicBezTo>
                    <a:cubicBezTo>
                      <a:pt x="270510" y="243205"/>
                      <a:pt x="271145" y="243205"/>
                      <a:pt x="271145" y="242570"/>
                    </a:cubicBezTo>
                    <a:cubicBezTo>
                      <a:pt x="271145" y="241935"/>
                      <a:pt x="271780" y="241300"/>
                      <a:pt x="271780" y="240665"/>
                    </a:cubicBezTo>
                    <a:cubicBezTo>
                      <a:pt x="271780" y="240030"/>
                      <a:pt x="272414" y="239395"/>
                      <a:pt x="272414" y="239395"/>
                    </a:cubicBezTo>
                    <a:cubicBezTo>
                      <a:pt x="272414" y="238760"/>
                      <a:pt x="273050" y="237490"/>
                      <a:pt x="273050" y="236855"/>
                    </a:cubicBezTo>
                    <a:cubicBezTo>
                      <a:pt x="273050" y="236220"/>
                      <a:pt x="273050" y="235585"/>
                      <a:pt x="273685" y="235585"/>
                    </a:cubicBezTo>
                    <a:cubicBezTo>
                      <a:pt x="273685" y="234315"/>
                      <a:pt x="274320" y="233680"/>
                      <a:pt x="274320" y="232410"/>
                    </a:cubicBezTo>
                    <a:cubicBezTo>
                      <a:pt x="274320" y="231775"/>
                      <a:pt x="274320" y="231775"/>
                      <a:pt x="274320" y="231140"/>
                    </a:cubicBezTo>
                    <a:cubicBezTo>
                      <a:pt x="274320" y="229870"/>
                      <a:pt x="274320" y="227965"/>
                      <a:pt x="274320" y="226060"/>
                    </a:cubicBezTo>
                    <a:cubicBezTo>
                      <a:pt x="274320" y="205105"/>
                      <a:pt x="262889" y="180975"/>
                      <a:pt x="247014" y="164465"/>
                    </a:cubicBezTo>
                    <a:cubicBezTo>
                      <a:pt x="241935" y="133350"/>
                      <a:pt x="220345" y="100330"/>
                      <a:pt x="194310" y="85090"/>
                    </a:cubicBezTo>
                    <a:cubicBezTo>
                      <a:pt x="191770" y="83820"/>
                      <a:pt x="189230" y="82550"/>
                      <a:pt x="186689" y="81280"/>
                    </a:cubicBezTo>
                    <a:cubicBezTo>
                      <a:pt x="173989" y="52705"/>
                      <a:pt x="152400" y="26035"/>
                      <a:pt x="128270" y="12065"/>
                    </a:cubicBezTo>
                    <a:cubicBezTo>
                      <a:pt x="125730" y="10795"/>
                      <a:pt x="123825" y="9525"/>
                      <a:pt x="121285" y="8890"/>
                    </a:cubicBezTo>
                    <a:cubicBezTo>
                      <a:pt x="120650" y="8255"/>
                      <a:pt x="120014" y="8255"/>
                      <a:pt x="119380" y="8255"/>
                    </a:cubicBezTo>
                    <a:cubicBezTo>
                      <a:pt x="118110" y="7620"/>
                      <a:pt x="116205" y="6985"/>
                      <a:pt x="114935" y="6350"/>
                    </a:cubicBezTo>
                    <a:cubicBezTo>
                      <a:pt x="114300" y="6350"/>
                      <a:pt x="113664" y="5715"/>
                      <a:pt x="113030" y="5715"/>
                    </a:cubicBezTo>
                    <a:cubicBezTo>
                      <a:pt x="111760" y="5080"/>
                      <a:pt x="109855" y="5080"/>
                      <a:pt x="108585" y="4445"/>
                    </a:cubicBezTo>
                    <a:cubicBezTo>
                      <a:pt x="107950" y="4445"/>
                      <a:pt x="107314" y="4445"/>
                      <a:pt x="106680" y="3810"/>
                    </a:cubicBezTo>
                    <a:cubicBezTo>
                      <a:pt x="104775" y="3175"/>
                      <a:pt x="102870" y="3175"/>
                      <a:pt x="100964" y="3175"/>
                    </a:cubicBezTo>
                    <a:cubicBezTo>
                      <a:pt x="100330" y="3175"/>
                      <a:pt x="100330" y="3175"/>
                      <a:pt x="99695" y="3175"/>
                    </a:cubicBezTo>
                    <a:cubicBezTo>
                      <a:pt x="98425" y="3175"/>
                      <a:pt x="96520" y="3175"/>
                      <a:pt x="95250" y="3175"/>
                    </a:cubicBezTo>
                    <a:cubicBezTo>
                      <a:pt x="94614" y="3175"/>
                      <a:pt x="93980" y="3175"/>
                      <a:pt x="93345" y="3175"/>
                    </a:cubicBezTo>
                    <a:cubicBezTo>
                      <a:pt x="92075" y="3175"/>
                      <a:pt x="90805" y="3175"/>
                      <a:pt x="89535" y="3810"/>
                    </a:cubicBezTo>
                    <a:cubicBezTo>
                      <a:pt x="88900" y="3810"/>
                      <a:pt x="88264" y="3810"/>
                      <a:pt x="87630" y="3810"/>
                    </a:cubicBezTo>
                    <a:cubicBezTo>
                      <a:pt x="86360" y="4445"/>
                      <a:pt x="84455" y="4445"/>
                      <a:pt x="83185" y="5080"/>
                    </a:cubicBezTo>
                    <a:cubicBezTo>
                      <a:pt x="83185" y="5080"/>
                      <a:pt x="82550" y="5080"/>
                      <a:pt x="82550" y="5080"/>
                    </a:cubicBezTo>
                    <a:cubicBezTo>
                      <a:pt x="80645" y="5715"/>
                      <a:pt x="79375" y="6350"/>
                      <a:pt x="78105" y="6985"/>
                    </a:cubicBezTo>
                    <a:cubicBezTo>
                      <a:pt x="74930" y="8890"/>
                      <a:pt x="71755" y="11430"/>
                      <a:pt x="69214" y="14605"/>
                    </a:cubicBezTo>
                    <a:cubicBezTo>
                      <a:pt x="66039" y="18415"/>
                      <a:pt x="63500" y="22860"/>
                      <a:pt x="60960" y="27940"/>
                    </a:cubicBezTo>
                    <a:cubicBezTo>
                      <a:pt x="59689" y="27305"/>
                      <a:pt x="58420" y="26035"/>
                      <a:pt x="57150" y="25400"/>
                    </a:cubicBezTo>
                    <a:cubicBezTo>
                      <a:pt x="55245" y="24130"/>
                      <a:pt x="53339" y="23495"/>
                      <a:pt x="51435" y="22225"/>
                    </a:cubicBezTo>
                    <a:cubicBezTo>
                      <a:pt x="50800" y="22225"/>
                      <a:pt x="50164" y="21590"/>
                      <a:pt x="49530" y="21590"/>
                    </a:cubicBezTo>
                    <a:cubicBezTo>
                      <a:pt x="48260" y="20955"/>
                      <a:pt x="46989" y="20320"/>
                      <a:pt x="46355" y="20320"/>
                    </a:cubicBezTo>
                    <a:cubicBezTo>
                      <a:pt x="45720" y="20320"/>
                      <a:pt x="45085" y="19685"/>
                      <a:pt x="44450" y="19685"/>
                    </a:cubicBezTo>
                    <a:cubicBezTo>
                      <a:pt x="43180" y="19685"/>
                      <a:pt x="42545" y="19050"/>
                      <a:pt x="41275" y="19050"/>
                    </a:cubicBezTo>
                    <a:cubicBezTo>
                      <a:pt x="40639" y="19050"/>
                      <a:pt x="40005" y="19050"/>
                      <a:pt x="39370" y="18415"/>
                    </a:cubicBezTo>
                    <a:cubicBezTo>
                      <a:pt x="38100" y="18415"/>
                      <a:pt x="37464" y="17780"/>
                      <a:pt x="36195" y="17780"/>
                    </a:cubicBezTo>
                    <a:cubicBezTo>
                      <a:pt x="35560" y="17780"/>
                      <a:pt x="34925" y="17780"/>
                      <a:pt x="34289" y="17780"/>
                    </a:cubicBezTo>
                    <a:cubicBezTo>
                      <a:pt x="33655" y="17780"/>
                      <a:pt x="32385" y="17780"/>
                      <a:pt x="31750" y="17780"/>
                    </a:cubicBezTo>
                    <a:cubicBezTo>
                      <a:pt x="31114" y="17780"/>
                      <a:pt x="30480" y="17780"/>
                      <a:pt x="29845" y="17780"/>
                    </a:cubicBezTo>
                    <a:cubicBezTo>
                      <a:pt x="29210" y="17780"/>
                      <a:pt x="27939" y="17780"/>
                      <a:pt x="27305" y="17780"/>
                    </a:cubicBezTo>
                    <a:cubicBezTo>
                      <a:pt x="26670" y="17780"/>
                      <a:pt x="26035" y="18415"/>
                      <a:pt x="25400" y="18415"/>
                    </a:cubicBezTo>
                    <a:cubicBezTo>
                      <a:pt x="24764" y="18415"/>
                      <a:pt x="24130" y="19050"/>
                      <a:pt x="22860" y="19050"/>
                    </a:cubicBezTo>
                    <a:cubicBezTo>
                      <a:pt x="22225" y="19050"/>
                      <a:pt x="21589" y="19685"/>
                      <a:pt x="20955" y="19685"/>
                    </a:cubicBezTo>
                    <a:cubicBezTo>
                      <a:pt x="20320" y="19685"/>
                      <a:pt x="19685" y="20320"/>
                      <a:pt x="19050" y="20955"/>
                    </a:cubicBezTo>
                    <a:cubicBezTo>
                      <a:pt x="9525" y="26670"/>
                      <a:pt x="3175" y="38735"/>
                      <a:pt x="3175" y="55880"/>
                    </a:cubicBezTo>
                    <a:cubicBezTo>
                      <a:pt x="3175" y="90170"/>
                      <a:pt x="27305" y="131445"/>
                      <a:pt x="57150" y="149225"/>
                    </a:cubicBezTo>
                    <a:lnTo>
                      <a:pt x="231775" y="250190"/>
                    </a:lnTo>
                    <a:cubicBezTo>
                      <a:pt x="244475" y="257175"/>
                      <a:pt x="255905" y="257810"/>
                      <a:pt x="263525" y="252095"/>
                    </a:cubicBezTo>
                    <a:cubicBezTo>
                      <a:pt x="264160" y="252095"/>
                      <a:pt x="264160" y="251460"/>
                      <a:pt x="264795" y="251460"/>
                    </a:cubicBezTo>
                    <a:cubicBezTo>
                      <a:pt x="265430" y="250825"/>
                      <a:pt x="265430" y="250190"/>
                      <a:pt x="266064" y="2495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8" name="任意多边形: 形状 327"/>
              <p:cNvSpPr/>
              <p:nvPr>
                <p:custDataLst>
                  <p:tags r:id="rId139"/>
                </p:custDataLst>
              </p:nvPr>
            </p:nvSpPr>
            <p:spPr>
              <a:xfrm flipH="1">
                <a:off x="5303499" y="1865284"/>
                <a:ext cx="406400" cy="495300"/>
              </a:xfrm>
              <a:custGeom>
                <a:avLst/>
                <a:gdLst>
                  <a:gd name="connsiteX0" fmla="*/ 352107 w 406400"/>
                  <a:gd name="connsiteY0" fmla="*/ 309592 h 495300"/>
                  <a:gd name="connsiteX1" fmla="*/ 253682 w 406400"/>
                  <a:gd name="connsiteY1" fmla="*/ 160367 h 495300"/>
                  <a:gd name="connsiteX2" fmla="*/ 239078 w 406400"/>
                  <a:gd name="connsiteY2" fmla="*/ 153381 h 495300"/>
                  <a:gd name="connsiteX3" fmla="*/ 129222 w 406400"/>
                  <a:gd name="connsiteY3" fmla="*/ 23206 h 495300"/>
                  <a:gd name="connsiteX4" fmla="*/ 33972 w 406400"/>
                  <a:gd name="connsiteY4" fmla="*/ 13681 h 495300"/>
                  <a:gd name="connsiteX5" fmla="*/ 4763 w 406400"/>
                  <a:gd name="connsiteY5" fmla="*/ 30827 h 495300"/>
                  <a:gd name="connsiteX6" fmla="*/ 5397 w 406400"/>
                  <a:gd name="connsiteY6" fmla="*/ 30191 h 495300"/>
                  <a:gd name="connsiteX7" fmla="*/ 14288 w 406400"/>
                  <a:gd name="connsiteY7" fmla="*/ 26381 h 495300"/>
                  <a:gd name="connsiteX8" fmla="*/ 15557 w 406400"/>
                  <a:gd name="connsiteY8" fmla="*/ 25746 h 495300"/>
                  <a:gd name="connsiteX9" fmla="*/ 23813 w 406400"/>
                  <a:gd name="connsiteY9" fmla="*/ 23206 h 495300"/>
                  <a:gd name="connsiteX10" fmla="*/ 26988 w 406400"/>
                  <a:gd name="connsiteY10" fmla="*/ 22571 h 495300"/>
                  <a:gd name="connsiteX11" fmla="*/ 33972 w 406400"/>
                  <a:gd name="connsiteY11" fmla="*/ 21936 h 495300"/>
                  <a:gd name="connsiteX12" fmla="*/ 37147 w 406400"/>
                  <a:gd name="connsiteY12" fmla="*/ 21936 h 495300"/>
                  <a:gd name="connsiteX13" fmla="*/ 45403 w 406400"/>
                  <a:gd name="connsiteY13" fmla="*/ 21936 h 495300"/>
                  <a:gd name="connsiteX14" fmla="*/ 47943 w 406400"/>
                  <a:gd name="connsiteY14" fmla="*/ 21936 h 495300"/>
                  <a:gd name="connsiteX15" fmla="*/ 59372 w 406400"/>
                  <a:gd name="connsiteY15" fmla="*/ 23841 h 495300"/>
                  <a:gd name="connsiteX16" fmla="*/ 62547 w 406400"/>
                  <a:gd name="connsiteY16" fmla="*/ 24477 h 495300"/>
                  <a:gd name="connsiteX17" fmla="*/ 71438 w 406400"/>
                  <a:gd name="connsiteY17" fmla="*/ 27016 h 495300"/>
                  <a:gd name="connsiteX18" fmla="*/ 75247 w 406400"/>
                  <a:gd name="connsiteY18" fmla="*/ 28286 h 495300"/>
                  <a:gd name="connsiteX19" fmla="*/ 84138 w 406400"/>
                  <a:gd name="connsiteY19" fmla="*/ 31461 h 495300"/>
                  <a:gd name="connsiteX20" fmla="*/ 87947 w 406400"/>
                  <a:gd name="connsiteY20" fmla="*/ 33366 h 495300"/>
                  <a:gd name="connsiteX21" fmla="*/ 100647 w 406400"/>
                  <a:gd name="connsiteY21" fmla="*/ 39716 h 495300"/>
                  <a:gd name="connsiteX22" fmla="*/ 210503 w 406400"/>
                  <a:gd name="connsiteY22" fmla="*/ 169892 h 495300"/>
                  <a:gd name="connsiteX23" fmla="*/ 225107 w 406400"/>
                  <a:gd name="connsiteY23" fmla="*/ 176877 h 495300"/>
                  <a:gd name="connsiteX24" fmla="*/ 323532 w 406400"/>
                  <a:gd name="connsiteY24" fmla="*/ 326102 h 495300"/>
                  <a:gd name="connsiteX25" fmla="*/ 374332 w 406400"/>
                  <a:gd name="connsiteY25" fmla="*/ 441036 h 495300"/>
                  <a:gd name="connsiteX26" fmla="*/ 373697 w 406400"/>
                  <a:gd name="connsiteY26" fmla="*/ 449927 h 495300"/>
                  <a:gd name="connsiteX27" fmla="*/ 373063 w 406400"/>
                  <a:gd name="connsiteY27" fmla="*/ 452467 h 495300"/>
                  <a:gd name="connsiteX28" fmla="*/ 372428 w 406400"/>
                  <a:gd name="connsiteY28" fmla="*/ 458181 h 495300"/>
                  <a:gd name="connsiteX29" fmla="*/ 371793 w 406400"/>
                  <a:gd name="connsiteY29" fmla="*/ 461356 h 495300"/>
                  <a:gd name="connsiteX30" fmla="*/ 370522 w 406400"/>
                  <a:gd name="connsiteY30" fmla="*/ 465802 h 495300"/>
                  <a:gd name="connsiteX31" fmla="*/ 369253 w 406400"/>
                  <a:gd name="connsiteY31" fmla="*/ 468977 h 495300"/>
                  <a:gd name="connsiteX32" fmla="*/ 367982 w 406400"/>
                  <a:gd name="connsiteY32" fmla="*/ 472786 h 495300"/>
                  <a:gd name="connsiteX33" fmla="*/ 366713 w 406400"/>
                  <a:gd name="connsiteY33" fmla="*/ 475327 h 495300"/>
                  <a:gd name="connsiteX34" fmla="*/ 364807 w 406400"/>
                  <a:gd name="connsiteY34" fmla="*/ 478502 h 495300"/>
                  <a:gd name="connsiteX35" fmla="*/ 362903 w 406400"/>
                  <a:gd name="connsiteY35" fmla="*/ 481042 h 495300"/>
                  <a:gd name="connsiteX36" fmla="*/ 360363 w 406400"/>
                  <a:gd name="connsiteY36" fmla="*/ 484217 h 495300"/>
                  <a:gd name="connsiteX37" fmla="*/ 358457 w 406400"/>
                  <a:gd name="connsiteY37" fmla="*/ 486121 h 495300"/>
                  <a:gd name="connsiteX38" fmla="*/ 355918 w 406400"/>
                  <a:gd name="connsiteY38" fmla="*/ 488661 h 495300"/>
                  <a:gd name="connsiteX39" fmla="*/ 353378 w 406400"/>
                  <a:gd name="connsiteY39" fmla="*/ 490567 h 495300"/>
                  <a:gd name="connsiteX40" fmla="*/ 350838 w 406400"/>
                  <a:gd name="connsiteY40" fmla="*/ 492471 h 495300"/>
                  <a:gd name="connsiteX41" fmla="*/ 380047 w 406400"/>
                  <a:gd name="connsiteY41" fmla="*/ 475327 h 495300"/>
                  <a:gd name="connsiteX42" fmla="*/ 403543 w 406400"/>
                  <a:gd name="connsiteY42" fmla="*/ 423892 h 495300"/>
                  <a:gd name="connsiteX43" fmla="*/ 352107 w 406400"/>
                  <a:gd name="connsiteY43" fmla="*/ 309592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06400" h="495300">
                    <a:moveTo>
                      <a:pt x="352107" y="309592"/>
                    </a:moveTo>
                    <a:cubicBezTo>
                      <a:pt x="342582" y="251171"/>
                      <a:pt x="301943" y="188306"/>
                      <a:pt x="253682" y="160367"/>
                    </a:cubicBezTo>
                    <a:cubicBezTo>
                      <a:pt x="248603" y="157192"/>
                      <a:pt x="243522" y="155286"/>
                      <a:pt x="239078" y="153381"/>
                    </a:cubicBezTo>
                    <a:cubicBezTo>
                      <a:pt x="214947" y="99406"/>
                      <a:pt x="174943" y="49877"/>
                      <a:pt x="129222" y="23206"/>
                    </a:cubicBezTo>
                    <a:cubicBezTo>
                      <a:pt x="91757" y="1616"/>
                      <a:pt x="58103" y="-289"/>
                      <a:pt x="33972" y="13681"/>
                    </a:cubicBezTo>
                    <a:lnTo>
                      <a:pt x="4763" y="30827"/>
                    </a:lnTo>
                    <a:cubicBezTo>
                      <a:pt x="4763" y="30827"/>
                      <a:pt x="5397" y="30827"/>
                      <a:pt x="5397" y="30191"/>
                    </a:cubicBezTo>
                    <a:cubicBezTo>
                      <a:pt x="7938" y="28921"/>
                      <a:pt x="11113" y="27016"/>
                      <a:pt x="14288" y="26381"/>
                    </a:cubicBezTo>
                    <a:cubicBezTo>
                      <a:pt x="14922" y="26381"/>
                      <a:pt x="14922" y="26381"/>
                      <a:pt x="15557" y="25746"/>
                    </a:cubicBezTo>
                    <a:cubicBezTo>
                      <a:pt x="18097" y="25111"/>
                      <a:pt x="20638" y="23841"/>
                      <a:pt x="23813" y="23206"/>
                    </a:cubicBezTo>
                    <a:cubicBezTo>
                      <a:pt x="25082" y="23206"/>
                      <a:pt x="25718" y="22571"/>
                      <a:pt x="26988" y="22571"/>
                    </a:cubicBezTo>
                    <a:cubicBezTo>
                      <a:pt x="29528" y="21936"/>
                      <a:pt x="31432" y="21936"/>
                      <a:pt x="33972" y="21936"/>
                    </a:cubicBezTo>
                    <a:cubicBezTo>
                      <a:pt x="35243" y="21936"/>
                      <a:pt x="36513" y="21936"/>
                      <a:pt x="37147" y="21936"/>
                    </a:cubicBezTo>
                    <a:cubicBezTo>
                      <a:pt x="39688" y="21936"/>
                      <a:pt x="42863" y="21936"/>
                      <a:pt x="45403" y="21936"/>
                    </a:cubicBezTo>
                    <a:cubicBezTo>
                      <a:pt x="46038" y="21936"/>
                      <a:pt x="46672" y="21936"/>
                      <a:pt x="47943" y="21936"/>
                    </a:cubicBezTo>
                    <a:cubicBezTo>
                      <a:pt x="51753" y="22571"/>
                      <a:pt x="55563" y="22571"/>
                      <a:pt x="59372" y="23841"/>
                    </a:cubicBezTo>
                    <a:cubicBezTo>
                      <a:pt x="60643" y="23841"/>
                      <a:pt x="61278" y="24477"/>
                      <a:pt x="62547" y="24477"/>
                    </a:cubicBezTo>
                    <a:cubicBezTo>
                      <a:pt x="65722" y="25111"/>
                      <a:pt x="68263" y="25746"/>
                      <a:pt x="71438" y="27016"/>
                    </a:cubicBezTo>
                    <a:cubicBezTo>
                      <a:pt x="72707" y="27652"/>
                      <a:pt x="73978" y="27652"/>
                      <a:pt x="75247" y="28286"/>
                    </a:cubicBezTo>
                    <a:cubicBezTo>
                      <a:pt x="77788" y="29556"/>
                      <a:pt x="80963" y="30191"/>
                      <a:pt x="84138" y="31461"/>
                    </a:cubicBezTo>
                    <a:cubicBezTo>
                      <a:pt x="85407" y="32096"/>
                      <a:pt x="86678" y="32731"/>
                      <a:pt x="87947" y="33366"/>
                    </a:cubicBezTo>
                    <a:cubicBezTo>
                      <a:pt x="92393" y="35271"/>
                      <a:pt x="96203" y="37177"/>
                      <a:pt x="100647" y="39716"/>
                    </a:cubicBezTo>
                    <a:cubicBezTo>
                      <a:pt x="146368" y="65752"/>
                      <a:pt x="186372" y="115281"/>
                      <a:pt x="210503" y="169892"/>
                    </a:cubicBezTo>
                    <a:cubicBezTo>
                      <a:pt x="215582" y="171796"/>
                      <a:pt x="220028" y="174336"/>
                      <a:pt x="225107" y="176877"/>
                    </a:cubicBezTo>
                    <a:cubicBezTo>
                      <a:pt x="274003" y="204817"/>
                      <a:pt x="314007" y="267681"/>
                      <a:pt x="323532" y="326102"/>
                    </a:cubicBezTo>
                    <a:cubicBezTo>
                      <a:pt x="353378" y="356581"/>
                      <a:pt x="374332" y="402302"/>
                      <a:pt x="374332" y="441036"/>
                    </a:cubicBezTo>
                    <a:cubicBezTo>
                      <a:pt x="374332" y="444211"/>
                      <a:pt x="374332" y="447386"/>
                      <a:pt x="373697" y="449927"/>
                    </a:cubicBezTo>
                    <a:cubicBezTo>
                      <a:pt x="373697" y="450561"/>
                      <a:pt x="373697" y="451831"/>
                      <a:pt x="373063" y="452467"/>
                    </a:cubicBezTo>
                    <a:cubicBezTo>
                      <a:pt x="373063" y="454371"/>
                      <a:pt x="372428" y="456277"/>
                      <a:pt x="372428" y="458181"/>
                    </a:cubicBezTo>
                    <a:cubicBezTo>
                      <a:pt x="372428" y="459452"/>
                      <a:pt x="371793" y="460086"/>
                      <a:pt x="371793" y="461356"/>
                    </a:cubicBezTo>
                    <a:cubicBezTo>
                      <a:pt x="371157" y="463261"/>
                      <a:pt x="371157" y="464531"/>
                      <a:pt x="370522" y="465802"/>
                    </a:cubicBezTo>
                    <a:cubicBezTo>
                      <a:pt x="369888" y="467071"/>
                      <a:pt x="369888" y="467706"/>
                      <a:pt x="369253" y="468977"/>
                    </a:cubicBezTo>
                    <a:cubicBezTo>
                      <a:pt x="368618" y="470246"/>
                      <a:pt x="367982" y="471517"/>
                      <a:pt x="367982" y="472786"/>
                    </a:cubicBezTo>
                    <a:cubicBezTo>
                      <a:pt x="367347" y="473421"/>
                      <a:pt x="366713" y="474692"/>
                      <a:pt x="366713" y="475327"/>
                    </a:cubicBezTo>
                    <a:cubicBezTo>
                      <a:pt x="366078" y="476596"/>
                      <a:pt x="365443" y="477867"/>
                      <a:pt x="364807" y="478502"/>
                    </a:cubicBezTo>
                    <a:cubicBezTo>
                      <a:pt x="364172" y="479136"/>
                      <a:pt x="363538" y="479771"/>
                      <a:pt x="362903" y="481042"/>
                    </a:cubicBezTo>
                    <a:cubicBezTo>
                      <a:pt x="362268" y="482311"/>
                      <a:pt x="361632" y="482946"/>
                      <a:pt x="360363" y="484217"/>
                    </a:cubicBezTo>
                    <a:cubicBezTo>
                      <a:pt x="359728" y="484852"/>
                      <a:pt x="359093" y="485486"/>
                      <a:pt x="358457" y="486121"/>
                    </a:cubicBezTo>
                    <a:cubicBezTo>
                      <a:pt x="357822" y="486756"/>
                      <a:pt x="356553" y="488027"/>
                      <a:pt x="355918" y="488661"/>
                    </a:cubicBezTo>
                    <a:cubicBezTo>
                      <a:pt x="355282" y="489296"/>
                      <a:pt x="354647" y="489931"/>
                      <a:pt x="353378" y="490567"/>
                    </a:cubicBezTo>
                    <a:cubicBezTo>
                      <a:pt x="352743" y="491202"/>
                      <a:pt x="351472" y="491836"/>
                      <a:pt x="350838" y="492471"/>
                    </a:cubicBezTo>
                    <a:lnTo>
                      <a:pt x="380047" y="475327"/>
                    </a:lnTo>
                    <a:cubicBezTo>
                      <a:pt x="394653" y="467071"/>
                      <a:pt x="403543" y="449292"/>
                      <a:pt x="403543" y="423892"/>
                    </a:cubicBezTo>
                    <a:cubicBezTo>
                      <a:pt x="402907" y="385792"/>
                      <a:pt x="381953" y="340706"/>
                      <a:pt x="352107" y="309592"/>
                    </a:cubicBezTo>
                    <a:close/>
                  </a:path>
                </a:pathLst>
              </a:custGeom>
              <a:solidFill>
                <a:srgbClr val="B2B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9" name="任意多边形: 形状 328"/>
              <p:cNvSpPr/>
              <p:nvPr>
                <p:custDataLst>
                  <p:tags r:id="rId140"/>
                </p:custDataLst>
              </p:nvPr>
            </p:nvSpPr>
            <p:spPr>
              <a:xfrm flipH="1">
                <a:off x="5336519" y="1883728"/>
                <a:ext cx="514350" cy="482600"/>
              </a:xfrm>
              <a:custGeom>
                <a:avLst/>
                <a:gdLst>
                  <a:gd name="connsiteX0" fmla="*/ 498792 w 514350"/>
                  <a:gd name="connsiteY0" fmla="*/ 468948 h 482600"/>
                  <a:gd name="connsiteX1" fmla="*/ 500697 w 514350"/>
                  <a:gd name="connsiteY1" fmla="*/ 467042 h 482600"/>
                  <a:gd name="connsiteX2" fmla="*/ 503238 w 514350"/>
                  <a:gd name="connsiteY2" fmla="*/ 463867 h 482600"/>
                  <a:gd name="connsiteX3" fmla="*/ 505142 w 514350"/>
                  <a:gd name="connsiteY3" fmla="*/ 461327 h 482600"/>
                  <a:gd name="connsiteX4" fmla="*/ 507047 w 514350"/>
                  <a:gd name="connsiteY4" fmla="*/ 458152 h 482600"/>
                  <a:gd name="connsiteX5" fmla="*/ 508317 w 514350"/>
                  <a:gd name="connsiteY5" fmla="*/ 455613 h 482600"/>
                  <a:gd name="connsiteX6" fmla="*/ 509588 w 514350"/>
                  <a:gd name="connsiteY6" fmla="*/ 451802 h 482600"/>
                  <a:gd name="connsiteX7" fmla="*/ 510857 w 514350"/>
                  <a:gd name="connsiteY7" fmla="*/ 448627 h 482600"/>
                  <a:gd name="connsiteX8" fmla="*/ 512127 w 514350"/>
                  <a:gd name="connsiteY8" fmla="*/ 444183 h 482600"/>
                  <a:gd name="connsiteX9" fmla="*/ 512763 w 514350"/>
                  <a:gd name="connsiteY9" fmla="*/ 441008 h 482600"/>
                  <a:gd name="connsiteX10" fmla="*/ 513397 w 514350"/>
                  <a:gd name="connsiteY10" fmla="*/ 435292 h 482600"/>
                  <a:gd name="connsiteX11" fmla="*/ 514032 w 514350"/>
                  <a:gd name="connsiteY11" fmla="*/ 432752 h 482600"/>
                  <a:gd name="connsiteX12" fmla="*/ 514667 w 514350"/>
                  <a:gd name="connsiteY12" fmla="*/ 423863 h 482600"/>
                  <a:gd name="connsiteX13" fmla="*/ 463867 w 514350"/>
                  <a:gd name="connsiteY13" fmla="*/ 308927 h 482600"/>
                  <a:gd name="connsiteX14" fmla="*/ 365442 w 514350"/>
                  <a:gd name="connsiteY14" fmla="*/ 159702 h 482600"/>
                  <a:gd name="connsiteX15" fmla="*/ 350838 w 514350"/>
                  <a:gd name="connsiteY15" fmla="*/ 152717 h 482600"/>
                  <a:gd name="connsiteX16" fmla="*/ 240982 w 514350"/>
                  <a:gd name="connsiteY16" fmla="*/ 22542 h 482600"/>
                  <a:gd name="connsiteX17" fmla="*/ 228282 w 514350"/>
                  <a:gd name="connsiteY17" fmla="*/ 16192 h 482600"/>
                  <a:gd name="connsiteX18" fmla="*/ 224472 w 514350"/>
                  <a:gd name="connsiteY18" fmla="*/ 14288 h 482600"/>
                  <a:gd name="connsiteX19" fmla="*/ 215582 w 514350"/>
                  <a:gd name="connsiteY19" fmla="*/ 11113 h 482600"/>
                  <a:gd name="connsiteX20" fmla="*/ 211772 w 514350"/>
                  <a:gd name="connsiteY20" fmla="*/ 9842 h 482600"/>
                  <a:gd name="connsiteX21" fmla="*/ 202882 w 514350"/>
                  <a:gd name="connsiteY21" fmla="*/ 7302 h 482600"/>
                  <a:gd name="connsiteX22" fmla="*/ 199707 w 514350"/>
                  <a:gd name="connsiteY22" fmla="*/ 6667 h 482600"/>
                  <a:gd name="connsiteX23" fmla="*/ 188277 w 514350"/>
                  <a:gd name="connsiteY23" fmla="*/ 4763 h 482600"/>
                  <a:gd name="connsiteX24" fmla="*/ 185738 w 514350"/>
                  <a:gd name="connsiteY24" fmla="*/ 4763 h 482600"/>
                  <a:gd name="connsiteX25" fmla="*/ 177482 w 514350"/>
                  <a:gd name="connsiteY25" fmla="*/ 4763 h 482600"/>
                  <a:gd name="connsiteX26" fmla="*/ 174307 w 514350"/>
                  <a:gd name="connsiteY26" fmla="*/ 4763 h 482600"/>
                  <a:gd name="connsiteX27" fmla="*/ 167322 w 514350"/>
                  <a:gd name="connsiteY27" fmla="*/ 5398 h 482600"/>
                  <a:gd name="connsiteX28" fmla="*/ 164147 w 514350"/>
                  <a:gd name="connsiteY28" fmla="*/ 6033 h 482600"/>
                  <a:gd name="connsiteX29" fmla="*/ 155892 w 514350"/>
                  <a:gd name="connsiteY29" fmla="*/ 8573 h 482600"/>
                  <a:gd name="connsiteX30" fmla="*/ 154622 w 514350"/>
                  <a:gd name="connsiteY30" fmla="*/ 9208 h 482600"/>
                  <a:gd name="connsiteX31" fmla="*/ 145732 w 514350"/>
                  <a:gd name="connsiteY31" fmla="*/ 13017 h 482600"/>
                  <a:gd name="connsiteX32" fmla="*/ 128588 w 514350"/>
                  <a:gd name="connsiteY32" fmla="*/ 26988 h 482600"/>
                  <a:gd name="connsiteX33" fmla="*/ 113982 w 514350"/>
                  <a:gd name="connsiteY33" fmla="*/ 52388 h 482600"/>
                  <a:gd name="connsiteX34" fmla="*/ 106363 w 514350"/>
                  <a:gd name="connsiteY34" fmla="*/ 47308 h 482600"/>
                  <a:gd name="connsiteX35" fmla="*/ 96202 w 514350"/>
                  <a:gd name="connsiteY35" fmla="*/ 42227 h 482600"/>
                  <a:gd name="connsiteX36" fmla="*/ 92392 w 514350"/>
                  <a:gd name="connsiteY36" fmla="*/ 40958 h 482600"/>
                  <a:gd name="connsiteX37" fmla="*/ 86042 w 514350"/>
                  <a:gd name="connsiteY37" fmla="*/ 38417 h 482600"/>
                  <a:gd name="connsiteX38" fmla="*/ 82232 w 514350"/>
                  <a:gd name="connsiteY38" fmla="*/ 37148 h 482600"/>
                  <a:gd name="connsiteX39" fmla="*/ 76517 w 514350"/>
                  <a:gd name="connsiteY39" fmla="*/ 35242 h 482600"/>
                  <a:gd name="connsiteX40" fmla="*/ 72707 w 514350"/>
                  <a:gd name="connsiteY40" fmla="*/ 34608 h 482600"/>
                  <a:gd name="connsiteX41" fmla="*/ 66992 w 514350"/>
                  <a:gd name="connsiteY41" fmla="*/ 33973 h 482600"/>
                  <a:gd name="connsiteX42" fmla="*/ 63182 w 514350"/>
                  <a:gd name="connsiteY42" fmla="*/ 33973 h 482600"/>
                  <a:gd name="connsiteX43" fmla="*/ 58102 w 514350"/>
                  <a:gd name="connsiteY43" fmla="*/ 33973 h 482600"/>
                  <a:gd name="connsiteX44" fmla="*/ 54292 w 514350"/>
                  <a:gd name="connsiteY44" fmla="*/ 34608 h 482600"/>
                  <a:gd name="connsiteX45" fmla="*/ 49847 w 514350"/>
                  <a:gd name="connsiteY45" fmla="*/ 35242 h 482600"/>
                  <a:gd name="connsiteX46" fmla="*/ 46038 w 514350"/>
                  <a:gd name="connsiteY46" fmla="*/ 36513 h 482600"/>
                  <a:gd name="connsiteX47" fmla="*/ 41592 w 514350"/>
                  <a:gd name="connsiteY47" fmla="*/ 37783 h 482600"/>
                  <a:gd name="connsiteX48" fmla="*/ 38417 w 514350"/>
                  <a:gd name="connsiteY48" fmla="*/ 39052 h 482600"/>
                  <a:gd name="connsiteX49" fmla="*/ 34607 w 514350"/>
                  <a:gd name="connsiteY49" fmla="*/ 40958 h 482600"/>
                  <a:gd name="connsiteX50" fmla="*/ 4763 w 514350"/>
                  <a:gd name="connsiteY50" fmla="*/ 105727 h 482600"/>
                  <a:gd name="connsiteX51" fmla="*/ 105727 w 514350"/>
                  <a:gd name="connsiteY51" fmla="*/ 280352 h 482600"/>
                  <a:gd name="connsiteX52" fmla="*/ 434657 w 514350"/>
                  <a:gd name="connsiteY52" fmla="*/ 470217 h 482600"/>
                  <a:gd name="connsiteX53" fmla="*/ 494347 w 514350"/>
                  <a:gd name="connsiteY53" fmla="*/ 474027 h 482600"/>
                  <a:gd name="connsiteX54" fmla="*/ 496888 w 514350"/>
                  <a:gd name="connsiteY54" fmla="*/ 472123 h 482600"/>
                  <a:gd name="connsiteX55" fmla="*/ 498792 w 514350"/>
                  <a:gd name="connsiteY55" fmla="*/ 468948 h 48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14350" h="482600">
                    <a:moveTo>
                      <a:pt x="498792" y="468948"/>
                    </a:moveTo>
                    <a:cubicBezTo>
                      <a:pt x="499427" y="468313"/>
                      <a:pt x="500063" y="467677"/>
                      <a:pt x="500697" y="467042"/>
                    </a:cubicBezTo>
                    <a:cubicBezTo>
                      <a:pt x="501332" y="466408"/>
                      <a:pt x="501967" y="465138"/>
                      <a:pt x="503238" y="463867"/>
                    </a:cubicBezTo>
                    <a:cubicBezTo>
                      <a:pt x="503872" y="463233"/>
                      <a:pt x="504507" y="462598"/>
                      <a:pt x="505142" y="461327"/>
                    </a:cubicBezTo>
                    <a:cubicBezTo>
                      <a:pt x="505777" y="460058"/>
                      <a:pt x="506413" y="458788"/>
                      <a:pt x="507047" y="458152"/>
                    </a:cubicBezTo>
                    <a:cubicBezTo>
                      <a:pt x="507682" y="457517"/>
                      <a:pt x="508317" y="456248"/>
                      <a:pt x="508317" y="455613"/>
                    </a:cubicBezTo>
                    <a:cubicBezTo>
                      <a:pt x="508952" y="454342"/>
                      <a:pt x="509588" y="453073"/>
                      <a:pt x="509588" y="451802"/>
                    </a:cubicBezTo>
                    <a:cubicBezTo>
                      <a:pt x="510222" y="450533"/>
                      <a:pt x="510222" y="449898"/>
                      <a:pt x="510857" y="448627"/>
                    </a:cubicBezTo>
                    <a:cubicBezTo>
                      <a:pt x="511492" y="447358"/>
                      <a:pt x="511492" y="445452"/>
                      <a:pt x="512127" y="444183"/>
                    </a:cubicBezTo>
                    <a:cubicBezTo>
                      <a:pt x="512127" y="442913"/>
                      <a:pt x="512763" y="442277"/>
                      <a:pt x="512763" y="441008"/>
                    </a:cubicBezTo>
                    <a:cubicBezTo>
                      <a:pt x="513397" y="439102"/>
                      <a:pt x="513397" y="437198"/>
                      <a:pt x="513397" y="435292"/>
                    </a:cubicBezTo>
                    <a:cubicBezTo>
                      <a:pt x="513397" y="434658"/>
                      <a:pt x="513397" y="433388"/>
                      <a:pt x="514032" y="432752"/>
                    </a:cubicBezTo>
                    <a:cubicBezTo>
                      <a:pt x="514032" y="429577"/>
                      <a:pt x="514667" y="427038"/>
                      <a:pt x="514667" y="423863"/>
                    </a:cubicBezTo>
                    <a:cubicBezTo>
                      <a:pt x="514667" y="385127"/>
                      <a:pt x="493713" y="339408"/>
                      <a:pt x="463867" y="308927"/>
                    </a:cubicBezTo>
                    <a:cubicBezTo>
                      <a:pt x="454342" y="250508"/>
                      <a:pt x="413702" y="187642"/>
                      <a:pt x="365442" y="159702"/>
                    </a:cubicBezTo>
                    <a:cubicBezTo>
                      <a:pt x="360363" y="156527"/>
                      <a:pt x="355282" y="154623"/>
                      <a:pt x="350838" y="152717"/>
                    </a:cubicBezTo>
                    <a:cubicBezTo>
                      <a:pt x="326707" y="98742"/>
                      <a:pt x="286702" y="49213"/>
                      <a:pt x="240982" y="22542"/>
                    </a:cubicBezTo>
                    <a:cubicBezTo>
                      <a:pt x="236538" y="20002"/>
                      <a:pt x="232727" y="18098"/>
                      <a:pt x="228282" y="16192"/>
                    </a:cubicBezTo>
                    <a:cubicBezTo>
                      <a:pt x="227013" y="15558"/>
                      <a:pt x="225742" y="14923"/>
                      <a:pt x="224472" y="14288"/>
                    </a:cubicBezTo>
                    <a:cubicBezTo>
                      <a:pt x="221297" y="13017"/>
                      <a:pt x="218757" y="11748"/>
                      <a:pt x="215582" y="11113"/>
                    </a:cubicBezTo>
                    <a:cubicBezTo>
                      <a:pt x="214313" y="10477"/>
                      <a:pt x="213042" y="9842"/>
                      <a:pt x="211772" y="9842"/>
                    </a:cubicBezTo>
                    <a:cubicBezTo>
                      <a:pt x="208597" y="8573"/>
                      <a:pt x="206057" y="7938"/>
                      <a:pt x="202882" y="7302"/>
                    </a:cubicBezTo>
                    <a:cubicBezTo>
                      <a:pt x="201613" y="7302"/>
                      <a:pt x="200977" y="6667"/>
                      <a:pt x="199707" y="6667"/>
                    </a:cubicBezTo>
                    <a:cubicBezTo>
                      <a:pt x="195897" y="6033"/>
                      <a:pt x="192088" y="5398"/>
                      <a:pt x="188277" y="4763"/>
                    </a:cubicBezTo>
                    <a:cubicBezTo>
                      <a:pt x="187642" y="4763"/>
                      <a:pt x="187007" y="4763"/>
                      <a:pt x="185738" y="4763"/>
                    </a:cubicBezTo>
                    <a:cubicBezTo>
                      <a:pt x="182563" y="4763"/>
                      <a:pt x="180022" y="4763"/>
                      <a:pt x="177482" y="4763"/>
                    </a:cubicBezTo>
                    <a:cubicBezTo>
                      <a:pt x="176213" y="4763"/>
                      <a:pt x="174942" y="4763"/>
                      <a:pt x="174307" y="4763"/>
                    </a:cubicBezTo>
                    <a:cubicBezTo>
                      <a:pt x="171767" y="4763"/>
                      <a:pt x="169227" y="5398"/>
                      <a:pt x="167322" y="5398"/>
                    </a:cubicBezTo>
                    <a:cubicBezTo>
                      <a:pt x="166052" y="5398"/>
                      <a:pt x="165417" y="6033"/>
                      <a:pt x="164147" y="6033"/>
                    </a:cubicBezTo>
                    <a:cubicBezTo>
                      <a:pt x="161607" y="6667"/>
                      <a:pt x="158432" y="7302"/>
                      <a:pt x="155892" y="8573"/>
                    </a:cubicBezTo>
                    <a:cubicBezTo>
                      <a:pt x="155257" y="8573"/>
                      <a:pt x="155257" y="8573"/>
                      <a:pt x="154622" y="9208"/>
                    </a:cubicBezTo>
                    <a:cubicBezTo>
                      <a:pt x="151447" y="10477"/>
                      <a:pt x="148907" y="11748"/>
                      <a:pt x="145732" y="13017"/>
                    </a:cubicBezTo>
                    <a:cubicBezTo>
                      <a:pt x="139382" y="16827"/>
                      <a:pt x="133667" y="21273"/>
                      <a:pt x="128588" y="26988"/>
                    </a:cubicBezTo>
                    <a:cubicBezTo>
                      <a:pt x="122238" y="33973"/>
                      <a:pt x="117157" y="42227"/>
                      <a:pt x="113982" y="52388"/>
                    </a:cubicBezTo>
                    <a:cubicBezTo>
                      <a:pt x="111442" y="50483"/>
                      <a:pt x="108902" y="49213"/>
                      <a:pt x="106363" y="47308"/>
                    </a:cubicBezTo>
                    <a:cubicBezTo>
                      <a:pt x="102552" y="45402"/>
                      <a:pt x="99377" y="43498"/>
                      <a:pt x="96202" y="42227"/>
                    </a:cubicBezTo>
                    <a:cubicBezTo>
                      <a:pt x="94932" y="41592"/>
                      <a:pt x="93663" y="41592"/>
                      <a:pt x="92392" y="40958"/>
                    </a:cubicBezTo>
                    <a:cubicBezTo>
                      <a:pt x="90488" y="40323"/>
                      <a:pt x="87947" y="39052"/>
                      <a:pt x="86042" y="38417"/>
                    </a:cubicBezTo>
                    <a:cubicBezTo>
                      <a:pt x="84772" y="37783"/>
                      <a:pt x="83502" y="37783"/>
                      <a:pt x="82232" y="37148"/>
                    </a:cubicBezTo>
                    <a:cubicBezTo>
                      <a:pt x="80327" y="36513"/>
                      <a:pt x="78422" y="35877"/>
                      <a:pt x="76517" y="35242"/>
                    </a:cubicBezTo>
                    <a:cubicBezTo>
                      <a:pt x="75247" y="35242"/>
                      <a:pt x="73977" y="34608"/>
                      <a:pt x="72707" y="34608"/>
                    </a:cubicBezTo>
                    <a:cubicBezTo>
                      <a:pt x="70802" y="34608"/>
                      <a:pt x="68897" y="33973"/>
                      <a:pt x="66992" y="33973"/>
                    </a:cubicBezTo>
                    <a:cubicBezTo>
                      <a:pt x="65722" y="33973"/>
                      <a:pt x="64452" y="33973"/>
                      <a:pt x="63182" y="33973"/>
                    </a:cubicBezTo>
                    <a:cubicBezTo>
                      <a:pt x="61277" y="33973"/>
                      <a:pt x="60007" y="33973"/>
                      <a:pt x="58102" y="33973"/>
                    </a:cubicBezTo>
                    <a:cubicBezTo>
                      <a:pt x="56832" y="33973"/>
                      <a:pt x="55563" y="33973"/>
                      <a:pt x="54292" y="34608"/>
                    </a:cubicBezTo>
                    <a:cubicBezTo>
                      <a:pt x="53022" y="34608"/>
                      <a:pt x="51117" y="34608"/>
                      <a:pt x="49847" y="35242"/>
                    </a:cubicBezTo>
                    <a:cubicBezTo>
                      <a:pt x="48577" y="35242"/>
                      <a:pt x="47307" y="35877"/>
                      <a:pt x="46038" y="36513"/>
                    </a:cubicBezTo>
                    <a:cubicBezTo>
                      <a:pt x="44767" y="37148"/>
                      <a:pt x="43497" y="37148"/>
                      <a:pt x="41592" y="37783"/>
                    </a:cubicBezTo>
                    <a:cubicBezTo>
                      <a:pt x="40322" y="38417"/>
                      <a:pt x="39052" y="39052"/>
                      <a:pt x="38417" y="39052"/>
                    </a:cubicBezTo>
                    <a:cubicBezTo>
                      <a:pt x="37147" y="39688"/>
                      <a:pt x="35877" y="40323"/>
                      <a:pt x="34607" y="40958"/>
                    </a:cubicBezTo>
                    <a:cubicBezTo>
                      <a:pt x="16192" y="51752"/>
                      <a:pt x="4763" y="73977"/>
                      <a:pt x="4763" y="105727"/>
                    </a:cubicBezTo>
                    <a:cubicBezTo>
                      <a:pt x="4763" y="169863"/>
                      <a:pt x="49847" y="247967"/>
                      <a:pt x="105727" y="280352"/>
                    </a:cubicBezTo>
                    <a:lnTo>
                      <a:pt x="434657" y="470217"/>
                    </a:lnTo>
                    <a:cubicBezTo>
                      <a:pt x="458152" y="484188"/>
                      <a:pt x="479742" y="484188"/>
                      <a:pt x="494347" y="474027"/>
                    </a:cubicBezTo>
                    <a:cubicBezTo>
                      <a:pt x="494982" y="473392"/>
                      <a:pt x="496252" y="472758"/>
                      <a:pt x="496888" y="472123"/>
                    </a:cubicBezTo>
                    <a:cubicBezTo>
                      <a:pt x="496888" y="470852"/>
                      <a:pt x="497522" y="469583"/>
                      <a:pt x="498792" y="46894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0" name="任意多边形: 形状 329"/>
              <p:cNvSpPr/>
              <p:nvPr>
                <p:custDataLst>
                  <p:tags r:id="rId141"/>
                </p:custDataLst>
              </p:nvPr>
            </p:nvSpPr>
            <p:spPr>
              <a:xfrm flipH="1">
                <a:off x="3203237" y="4312285"/>
                <a:ext cx="1714500" cy="1174750"/>
              </a:xfrm>
              <a:custGeom>
                <a:avLst/>
                <a:gdLst>
                  <a:gd name="connsiteX0" fmla="*/ 3175 w 1714500"/>
                  <a:gd name="connsiteY0" fmla="*/ 3175 h 1174750"/>
                  <a:gd name="connsiteX1" fmla="*/ 3175 w 1714500"/>
                  <a:gd name="connsiteY1" fmla="*/ 121920 h 1174750"/>
                  <a:gd name="connsiteX2" fmla="*/ 1715770 w 1714500"/>
                  <a:gd name="connsiteY2" fmla="*/ 1173480 h 1174750"/>
                  <a:gd name="connsiteX3" fmla="*/ 1715770 w 1714500"/>
                  <a:gd name="connsiteY3" fmla="*/ 1071880 h 117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0" h="1174750">
                    <a:moveTo>
                      <a:pt x="3175" y="3175"/>
                    </a:moveTo>
                    <a:lnTo>
                      <a:pt x="3175" y="121920"/>
                    </a:lnTo>
                    <a:lnTo>
                      <a:pt x="1715770" y="1173480"/>
                    </a:lnTo>
                    <a:lnTo>
                      <a:pt x="1715770" y="107188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1" name="任意多边形: 形状 330"/>
              <p:cNvSpPr/>
              <p:nvPr>
                <p:custDataLst>
                  <p:tags r:id="rId142"/>
                </p:custDataLst>
              </p:nvPr>
            </p:nvSpPr>
            <p:spPr>
              <a:xfrm flipH="1">
                <a:off x="2036742" y="4664710"/>
                <a:ext cx="1168400" cy="819150"/>
              </a:xfrm>
              <a:custGeom>
                <a:avLst/>
                <a:gdLst>
                  <a:gd name="connsiteX0" fmla="*/ 3175 w 1168400"/>
                  <a:gd name="connsiteY0" fmla="*/ 821055 h 819150"/>
                  <a:gd name="connsiteX1" fmla="*/ 1162686 w 1168400"/>
                  <a:gd name="connsiteY1" fmla="*/ 104775 h 819150"/>
                  <a:gd name="connsiteX2" fmla="*/ 1169036 w 1168400"/>
                  <a:gd name="connsiteY2" fmla="*/ 3175 h 819150"/>
                  <a:gd name="connsiteX3" fmla="*/ 3175 w 1168400"/>
                  <a:gd name="connsiteY3" fmla="*/ 719455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400" h="819150">
                    <a:moveTo>
                      <a:pt x="3175" y="821055"/>
                    </a:moveTo>
                    <a:lnTo>
                      <a:pt x="1162686" y="104775"/>
                    </a:lnTo>
                    <a:lnTo>
                      <a:pt x="1169036" y="3175"/>
                    </a:lnTo>
                    <a:lnTo>
                      <a:pt x="3175" y="71945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51" name="任意多边形: 形状 350"/>
            <p:cNvSpPr/>
            <p:nvPr>
              <p:custDataLst>
                <p:tags r:id="rId143"/>
              </p:custDataLst>
            </p:nvPr>
          </p:nvSpPr>
          <p:spPr>
            <a:xfrm flipH="1">
              <a:off x="5335396" y="4542949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2" name="任意多边形: 形状 351"/>
            <p:cNvSpPr/>
            <p:nvPr>
              <p:custDataLst>
                <p:tags r:id="rId144"/>
              </p:custDataLst>
            </p:nvPr>
          </p:nvSpPr>
          <p:spPr>
            <a:xfrm flipH="1">
              <a:off x="5391752" y="3992245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53" name="任意多边形: 形状 352"/>
            <p:cNvSpPr/>
            <p:nvPr>
              <p:custDataLst>
                <p:tags r:id="rId145"/>
              </p:custDataLst>
            </p:nvPr>
          </p:nvSpPr>
          <p:spPr>
            <a:xfrm flipH="1">
              <a:off x="5387942" y="402971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5" name="任意多边形: 形状 354"/>
            <p:cNvSpPr/>
            <p:nvPr>
              <p:custDataLst>
                <p:tags r:id="rId146"/>
              </p:custDataLst>
            </p:nvPr>
          </p:nvSpPr>
          <p:spPr>
            <a:xfrm flipH="1">
              <a:off x="4933732" y="4865906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6" name="任意多边形: 形状 355"/>
            <p:cNvSpPr/>
            <p:nvPr>
              <p:custDataLst>
                <p:tags r:id="rId147"/>
              </p:custDataLst>
            </p:nvPr>
          </p:nvSpPr>
          <p:spPr>
            <a:xfrm flipH="1">
              <a:off x="4990088" y="4315837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57" name="任意多边形: 形状 356"/>
            <p:cNvSpPr/>
            <p:nvPr>
              <p:custDataLst>
                <p:tags r:id="rId148"/>
              </p:custDataLst>
            </p:nvPr>
          </p:nvSpPr>
          <p:spPr>
            <a:xfrm flipH="1">
              <a:off x="4986278" y="4353302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9" name="任意多边形: 形状 358"/>
            <p:cNvSpPr/>
            <p:nvPr>
              <p:custDataLst>
                <p:tags r:id="rId149"/>
              </p:custDataLst>
            </p:nvPr>
          </p:nvSpPr>
          <p:spPr>
            <a:xfrm flipH="1">
              <a:off x="4528717" y="5148818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0" name="任意多边形: 形状 359"/>
            <p:cNvSpPr/>
            <p:nvPr>
              <p:custDataLst>
                <p:tags r:id="rId150"/>
              </p:custDataLst>
            </p:nvPr>
          </p:nvSpPr>
          <p:spPr>
            <a:xfrm flipH="1">
              <a:off x="4585073" y="4598114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61" name="任意多边形: 形状 360"/>
            <p:cNvSpPr/>
            <p:nvPr>
              <p:custDataLst>
                <p:tags r:id="rId151"/>
              </p:custDataLst>
            </p:nvPr>
          </p:nvSpPr>
          <p:spPr>
            <a:xfrm flipH="1">
              <a:off x="4581263" y="4635579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3" name="任意多边形: 形状 362"/>
            <p:cNvSpPr/>
            <p:nvPr>
              <p:custDataLst>
                <p:tags r:id="rId152"/>
              </p:custDataLst>
            </p:nvPr>
          </p:nvSpPr>
          <p:spPr>
            <a:xfrm flipH="1">
              <a:off x="4047449" y="5481320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4" name="任意多边形: 形状 363"/>
            <p:cNvSpPr/>
            <p:nvPr>
              <p:custDataLst>
                <p:tags r:id="rId153"/>
              </p:custDataLst>
            </p:nvPr>
          </p:nvSpPr>
          <p:spPr>
            <a:xfrm flipH="1">
              <a:off x="4103805" y="4931251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5" name="任意多边形: 形状 364"/>
            <p:cNvSpPr/>
            <p:nvPr>
              <p:custDataLst>
                <p:tags r:id="rId154"/>
              </p:custDataLst>
            </p:nvPr>
          </p:nvSpPr>
          <p:spPr>
            <a:xfrm flipH="1">
              <a:off x="4099995" y="4968716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7" name="任意多边形: 形状 366"/>
            <p:cNvSpPr/>
            <p:nvPr>
              <p:custDataLst>
                <p:tags r:id="rId155"/>
              </p:custDataLst>
            </p:nvPr>
          </p:nvSpPr>
          <p:spPr>
            <a:xfrm flipH="1">
              <a:off x="3551242" y="5764503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8" name="任意多边形: 形状 367"/>
            <p:cNvSpPr/>
            <p:nvPr>
              <p:custDataLst>
                <p:tags r:id="rId156"/>
              </p:custDataLst>
            </p:nvPr>
          </p:nvSpPr>
          <p:spPr>
            <a:xfrm flipH="1">
              <a:off x="3607598" y="5213799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810"/>
                    <a:pt x="213994" y="621030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9" name="任意多边形: 形状 368"/>
            <p:cNvSpPr/>
            <p:nvPr>
              <p:custDataLst>
                <p:tags r:id="rId157"/>
              </p:custDataLst>
            </p:nvPr>
          </p:nvSpPr>
          <p:spPr>
            <a:xfrm flipH="1">
              <a:off x="3603788" y="5251264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1" name="任意多边形: 形状 370"/>
            <p:cNvSpPr/>
            <p:nvPr>
              <p:custDataLst>
                <p:tags r:id="rId158"/>
              </p:custDataLst>
            </p:nvPr>
          </p:nvSpPr>
          <p:spPr>
            <a:xfrm flipH="1">
              <a:off x="2764650" y="5752279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2" name="任意多边形: 形状 371"/>
            <p:cNvSpPr/>
            <p:nvPr>
              <p:custDataLst>
                <p:tags r:id="rId159"/>
              </p:custDataLst>
            </p:nvPr>
          </p:nvSpPr>
          <p:spPr>
            <a:xfrm flipH="1">
              <a:off x="2821800" y="5213799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3" name="任意多边形: 形状 372"/>
            <p:cNvSpPr/>
            <p:nvPr>
              <p:custDataLst>
                <p:tags r:id="rId160"/>
              </p:custDataLst>
            </p:nvPr>
          </p:nvSpPr>
          <p:spPr>
            <a:xfrm flipH="1">
              <a:off x="2817990" y="5251264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161"/>
            </p:custDataLst>
          </p:nvPr>
        </p:nvSpPr>
        <p:spPr>
          <a:xfrm>
            <a:off x="6097194" y="3235674"/>
            <a:ext cx="4854785" cy="895350"/>
          </a:xfrm>
        </p:spPr>
        <p:txBody>
          <a:bodyPr lIns="0" anchor="b">
            <a:norm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162"/>
            </p:custDataLst>
          </p:nvPr>
        </p:nvSpPr>
        <p:spPr>
          <a:xfrm>
            <a:off x="6098310" y="4226721"/>
            <a:ext cx="485366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6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489474" y="689956"/>
            <a:ext cx="11213052" cy="5447319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76" name="组合 175"/>
          <p:cNvGrpSpPr/>
          <p:nvPr>
            <p:custDataLst>
              <p:tags r:id="rId3"/>
            </p:custDataLst>
          </p:nvPr>
        </p:nvGrpSpPr>
        <p:grpSpPr>
          <a:xfrm>
            <a:off x="2764650" y="5209976"/>
            <a:ext cx="4496060" cy="750925"/>
            <a:chOff x="2764650" y="5209976"/>
            <a:chExt cx="4496060" cy="750925"/>
          </a:xfrm>
        </p:grpSpPr>
        <p:sp>
          <p:nvSpPr>
            <p:cNvPr id="151" name="任意多边形: 形状 150"/>
            <p:cNvSpPr/>
            <p:nvPr>
              <p:custDataLst>
                <p:tags r:id="rId4"/>
              </p:custDataLst>
            </p:nvPr>
          </p:nvSpPr>
          <p:spPr>
            <a:xfrm flipH="1">
              <a:off x="6936860" y="5760680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/>
            <p:cNvSpPr/>
            <p:nvPr>
              <p:custDataLst>
                <p:tags r:id="rId5"/>
              </p:custDataLst>
            </p:nvPr>
          </p:nvSpPr>
          <p:spPr>
            <a:xfrm flipH="1">
              <a:off x="6993216" y="5209976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/>
            <p:cNvSpPr/>
            <p:nvPr>
              <p:custDataLst>
                <p:tags r:id="rId6"/>
              </p:custDataLst>
            </p:nvPr>
          </p:nvSpPr>
          <p:spPr>
            <a:xfrm flipH="1">
              <a:off x="6989406" y="5247441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/>
            <p:cNvSpPr/>
            <p:nvPr>
              <p:custDataLst>
                <p:tags r:id="rId7"/>
              </p:custDataLst>
            </p:nvPr>
          </p:nvSpPr>
          <p:spPr>
            <a:xfrm flipH="1">
              <a:off x="6089308" y="5766955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/>
            <p:cNvSpPr/>
            <p:nvPr>
              <p:custDataLst>
                <p:tags r:id="rId8"/>
              </p:custDataLst>
            </p:nvPr>
          </p:nvSpPr>
          <p:spPr>
            <a:xfrm flipH="1">
              <a:off x="6145664" y="5216886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56" name="任意多边形: 形状 155"/>
            <p:cNvSpPr/>
            <p:nvPr>
              <p:custDataLst>
                <p:tags r:id="rId9"/>
              </p:custDataLst>
            </p:nvPr>
          </p:nvSpPr>
          <p:spPr>
            <a:xfrm flipH="1">
              <a:off x="6141854" y="5254351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/>
            <p:cNvSpPr/>
            <p:nvPr>
              <p:custDataLst>
                <p:tags r:id="rId10"/>
              </p:custDataLst>
            </p:nvPr>
          </p:nvSpPr>
          <p:spPr>
            <a:xfrm flipH="1">
              <a:off x="5226516" y="5770401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/>
            <p:cNvSpPr/>
            <p:nvPr>
              <p:custDataLst>
                <p:tags r:id="rId11"/>
              </p:custDataLst>
            </p:nvPr>
          </p:nvSpPr>
          <p:spPr>
            <a:xfrm flipH="1">
              <a:off x="5282872" y="5219697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/>
            <p:cNvSpPr/>
            <p:nvPr>
              <p:custDataLst>
                <p:tags r:id="rId12"/>
              </p:custDataLst>
            </p:nvPr>
          </p:nvSpPr>
          <p:spPr>
            <a:xfrm flipH="1">
              <a:off x="5279062" y="5257162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/>
            <p:cNvSpPr/>
            <p:nvPr>
              <p:custDataLst>
                <p:tags r:id="rId13"/>
              </p:custDataLst>
            </p:nvPr>
          </p:nvSpPr>
          <p:spPr>
            <a:xfrm flipH="1">
              <a:off x="4376379" y="5760680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>
              <p:custDataLst>
                <p:tags r:id="rId14"/>
              </p:custDataLst>
            </p:nvPr>
          </p:nvSpPr>
          <p:spPr>
            <a:xfrm flipH="1">
              <a:off x="4432735" y="5210611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>
              <p:custDataLst>
                <p:tags r:id="rId15"/>
              </p:custDataLst>
            </p:nvPr>
          </p:nvSpPr>
          <p:spPr>
            <a:xfrm flipH="1">
              <a:off x="4428925" y="5248076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/>
            <p:cNvSpPr/>
            <p:nvPr>
              <p:custDataLst>
                <p:tags r:id="rId16"/>
              </p:custDataLst>
            </p:nvPr>
          </p:nvSpPr>
          <p:spPr>
            <a:xfrm flipH="1">
              <a:off x="3551242" y="5764503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/>
            <p:cNvSpPr/>
            <p:nvPr>
              <p:custDataLst>
                <p:tags r:id="rId17"/>
              </p:custDataLst>
            </p:nvPr>
          </p:nvSpPr>
          <p:spPr>
            <a:xfrm flipH="1">
              <a:off x="3607598" y="5213799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810"/>
                    <a:pt x="213994" y="621030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/>
            <p:cNvSpPr/>
            <p:nvPr>
              <p:custDataLst>
                <p:tags r:id="rId18"/>
              </p:custDataLst>
            </p:nvPr>
          </p:nvSpPr>
          <p:spPr>
            <a:xfrm flipH="1">
              <a:off x="3603788" y="5251264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/>
            <p:cNvSpPr/>
            <p:nvPr>
              <p:custDataLst>
                <p:tags r:id="rId19"/>
              </p:custDataLst>
            </p:nvPr>
          </p:nvSpPr>
          <p:spPr>
            <a:xfrm flipH="1">
              <a:off x="2764650" y="5752279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/>
            <p:cNvSpPr/>
            <p:nvPr>
              <p:custDataLst>
                <p:tags r:id="rId20"/>
              </p:custDataLst>
            </p:nvPr>
          </p:nvSpPr>
          <p:spPr>
            <a:xfrm flipH="1">
              <a:off x="2821800" y="5213799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>
              <p:custDataLst>
                <p:tags r:id="rId21"/>
              </p:custDataLst>
            </p:nvPr>
          </p:nvSpPr>
          <p:spPr>
            <a:xfrm flipH="1">
              <a:off x="2817990" y="5251264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>
            <p:custDataLst>
              <p:tags r:id="rId22"/>
            </p:custDataLst>
          </p:nvPr>
        </p:nvGrpSpPr>
        <p:grpSpPr>
          <a:xfrm>
            <a:off x="2044214" y="1095359"/>
            <a:ext cx="641350" cy="586627"/>
            <a:chOff x="3161814" y="386194"/>
            <a:chExt cx="641350" cy="586627"/>
          </a:xfrm>
        </p:grpSpPr>
        <p:sp>
          <p:nvSpPr>
            <p:cNvPr id="141" name="任意多边形: 形状 140"/>
            <p:cNvSpPr/>
            <p:nvPr>
              <p:custDataLst>
                <p:tags r:id="rId23"/>
              </p:custDataLst>
            </p:nvPr>
          </p:nvSpPr>
          <p:spPr>
            <a:xfrm flipH="1">
              <a:off x="3161814" y="386194"/>
              <a:ext cx="476250" cy="577850"/>
            </a:xfrm>
            <a:custGeom>
              <a:avLst/>
              <a:gdLst>
                <a:gd name="connsiteX0" fmla="*/ 413068 w 476250"/>
                <a:gd name="connsiteY0" fmla="*/ 361519 h 577850"/>
                <a:gd name="connsiteX1" fmla="*/ 297498 w 476250"/>
                <a:gd name="connsiteY1" fmla="*/ 186894 h 577850"/>
                <a:gd name="connsiteX2" fmla="*/ 279718 w 476250"/>
                <a:gd name="connsiteY2" fmla="*/ 178639 h 577850"/>
                <a:gd name="connsiteX3" fmla="*/ 150813 w 476250"/>
                <a:gd name="connsiteY3" fmla="*/ 26239 h 577850"/>
                <a:gd name="connsiteX4" fmla="*/ 39053 w 476250"/>
                <a:gd name="connsiteY4" fmla="*/ 15444 h 577850"/>
                <a:gd name="connsiteX5" fmla="*/ 4763 w 476250"/>
                <a:gd name="connsiteY5" fmla="*/ 35129 h 577850"/>
                <a:gd name="connsiteX6" fmla="*/ 5398 w 476250"/>
                <a:gd name="connsiteY6" fmla="*/ 34494 h 577850"/>
                <a:gd name="connsiteX7" fmla="*/ 15558 w 476250"/>
                <a:gd name="connsiteY7" fmla="*/ 29414 h 577850"/>
                <a:gd name="connsiteX8" fmla="*/ 17463 w 476250"/>
                <a:gd name="connsiteY8" fmla="*/ 28779 h 577850"/>
                <a:gd name="connsiteX9" fmla="*/ 26988 w 476250"/>
                <a:gd name="connsiteY9" fmla="*/ 26239 h 577850"/>
                <a:gd name="connsiteX10" fmla="*/ 30798 w 476250"/>
                <a:gd name="connsiteY10" fmla="*/ 25604 h 577850"/>
                <a:gd name="connsiteX11" fmla="*/ 39053 w 476250"/>
                <a:gd name="connsiteY11" fmla="*/ 24334 h 577850"/>
                <a:gd name="connsiteX12" fmla="*/ 42863 w 476250"/>
                <a:gd name="connsiteY12" fmla="*/ 24334 h 577850"/>
                <a:gd name="connsiteX13" fmla="*/ 53023 w 476250"/>
                <a:gd name="connsiteY13" fmla="*/ 24334 h 577850"/>
                <a:gd name="connsiteX14" fmla="*/ 55563 w 476250"/>
                <a:gd name="connsiteY14" fmla="*/ 24334 h 577850"/>
                <a:gd name="connsiteX15" fmla="*/ 68898 w 476250"/>
                <a:gd name="connsiteY15" fmla="*/ 26239 h 577850"/>
                <a:gd name="connsiteX16" fmla="*/ 72708 w 476250"/>
                <a:gd name="connsiteY16" fmla="*/ 26874 h 577850"/>
                <a:gd name="connsiteX17" fmla="*/ 82868 w 476250"/>
                <a:gd name="connsiteY17" fmla="*/ 30049 h 577850"/>
                <a:gd name="connsiteX18" fmla="*/ 87313 w 476250"/>
                <a:gd name="connsiteY18" fmla="*/ 31954 h 577850"/>
                <a:gd name="connsiteX19" fmla="*/ 97473 w 476250"/>
                <a:gd name="connsiteY19" fmla="*/ 35764 h 577850"/>
                <a:gd name="connsiteX20" fmla="*/ 101918 w 476250"/>
                <a:gd name="connsiteY20" fmla="*/ 37669 h 577850"/>
                <a:gd name="connsiteX21" fmla="*/ 116523 w 476250"/>
                <a:gd name="connsiteY21" fmla="*/ 45289 h 577850"/>
                <a:gd name="connsiteX22" fmla="*/ 245428 w 476250"/>
                <a:gd name="connsiteY22" fmla="*/ 197689 h 577850"/>
                <a:gd name="connsiteX23" fmla="*/ 263208 w 476250"/>
                <a:gd name="connsiteY23" fmla="*/ 205944 h 577850"/>
                <a:gd name="connsiteX24" fmla="*/ 378778 w 476250"/>
                <a:gd name="connsiteY24" fmla="*/ 380569 h 577850"/>
                <a:gd name="connsiteX25" fmla="*/ 438468 w 476250"/>
                <a:gd name="connsiteY25" fmla="*/ 515824 h 577850"/>
                <a:gd name="connsiteX26" fmla="*/ 437833 w 476250"/>
                <a:gd name="connsiteY26" fmla="*/ 526619 h 577850"/>
                <a:gd name="connsiteX27" fmla="*/ 437198 w 476250"/>
                <a:gd name="connsiteY27" fmla="*/ 529794 h 577850"/>
                <a:gd name="connsiteX28" fmla="*/ 435928 w 476250"/>
                <a:gd name="connsiteY28" fmla="*/ 536779 h 577850"/>
                <a:gd name="connsiteX29" fmla="*/ 435293 w 476250"/>
                <a:gd name="connsiteY29" fmla="*/ 539954 h 577850"/>
                <a:gd name="connsiteX30" fmla="*/ 434023 w 476250"/>
                <a:gd name="connsiteY30" fmla="*/ 545669 h 577850"/>
                <a:gd name="connsiteX31" fmla="*/ 432753 w 476250"/>
                <a:gd name="connsiteY31" fmla="*/ 548844 h 577850"/>
                <a:gd name="connsiteX32" fmla="*/ 430848 w 476250"/>
                <a:gd name="connsiteY32" fmla="*/ 553289 h 577850"/>
                <a:gd name="connsiteX33" fmla="*/ 428943 w 476250"/>
                <a:gd name="connsiteY33" fmla="*/ 556464 h 577850"/>
                <a:gd name="connsiteX34" fmla="*/ 426403 w 476250"/>
                <a:gd name="connsiteY34" fmla="*/ 560274 h 577850"/>
                <a:gd name="connsiteX35" fmla="*/ 424498 w 476250"/>
                <a:gd name="connsiteY35" fmla="*/ 562814 h 577850"/>
                <a:gd name="connsiteX36" fmla="*/ 421958 w 476250"/>
                <a:gd name="connsiteY36" fmla="*/ 565989 h 577850"/>
                <a:gd name="connsiteX37" fmla="*/ 419418 w 476250"/>
                <a:gd name="connsiteY37" fmla="*/ 568529 h 577850"/>
                <a:gd name="connsiteX38" fmla="*/ 416243 w 476250"/>
                <a:gd name="connsiteY38" fmla="*/ 571069 h 577850"/>
                <a:gd name="connsiteX39" fmla="*/ 413703 w 476250"/>
                <a:gd name="connsiteY39" fmla="*/ 572974 h 577850"/>
                <a:gd name="connsiteX40" fmla="*/ 410528 w 476250"/>
                <a:gd name="connsiteY40" fmla="*/ 574879 h 577850"/>
                <a:gd name="connsiteX41" fmla="*/ 444818 w 476250"/>
                <a:gd name="connsiteY41" fmla="*/ 555194 h 577850"/>
                <a:gd name="connsiteX42" fmla="*/ 472123 w 476250"/>
                <a:gd name="connsiteY42" fmla="*/ 494869 h 577850"/>
                <a:gd name="connsiteX43" fmla="*/ 413068 w 476250"/>
                <a:gd name="connsiteY43" fmla="*/ 361519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6250" h="577850">
                  <a:moveTo>
                    <a:pt x="413068" y="361519"/>
                  </a:moveTo>
                  <a:cubicBezTo>
                    <a:pt x="401638" y="293574"/>
                    <a:pt x="354013" y="219279"/>
                    <a:pt x="297498" y="186894"/>
                  </a:cubicBezTo>
                  <a:cubicBezTo>
                    <a:pt x="291783" y="183719"/>
                    <a:pt x="285433" y="180544"/>
                    <a:pt x="279718" y="178639"/>
                  </a:cubicBezTo>
                  <a:cubicBezTo>
                    <a:pt x="251778" y="115139"/>
                    <a:pt x="204153" y="57354"/>
                    <a:pt x="150813" y="26239"/>
                  </a:cubicBezTo>
                  <a:cubicBezTo>
                    <a:pt x="106998" y="839"/>
                    <a:pt x="67628" y="-1066"/>
                    <a:pt x="39053" y="15444"/>
                  </a:cubicBezTo>
                  <a:lnTo>
                    <a:pt x="4763" y="35129"/>
                  </a:lnTo>
                  <a:cubicBezTo>
                    <a:pt x="4763" y="35129"/>
                    <a:pt x="5398" y="35129"/>
                    <a:pt x="5398" y="34494"/>
                  </a:cubicBezTo>
                  <a:cubicBezTo>
                    <a:pt x="8573" y="32589"/>
                    <a:pt x="11748" y="31319"/>
                    <a:pt x="15558" y="29414"/>
                  </a:cubicBezTo>
                  <a:cubicBezTo>
                    <a:pt x="16193" y="29414"/>
                    <a:pt x="16828" y="28779"/>
                    <a:pt x="17463" y="28779"/>
                  </a:cubicBezTo>
                  <a:cubicBezTo>
                    <a:pt x="20638" y="27509"/>
                    <a:pt x="23813" y="26874"/>
                    <a:pt x="26988" y="26239"/>
                  </a:cubicBezTo>
                  <a:cubicBezTo>
                    <a:pt x="28258" y="26239"/>
                    <a:pt x="29528" y="25604"/>
                    <a:pt x="30798" y="25604"/>
                  </a:cubicBezTo>
                  <a:cubicBezTo>
                    <a:pt x="33338" y="24969"/>
                    <a:pt x="36513" y="24969"/>
                    <a:pt x="39053" y="24334"/>
                  </a:cubicBezTo>
                  <a:cubicBezTo>
                    <a:pt x="40323" y="24334"/>
                    <a:pt x="41593" y="24334"/>
                    <a:pt x="42863" y="24334"/>
                  </a:cubicBezTo>
                  <a:cubicBezTo>
                    <a:pt x="46038" y="24334"/>
                    <a:pt x="49213" y="24334"/>
                    <a:pt x="53023" y="24334"/>
                  </a:cubicBezTo>
                  <a:cubicBezTo>
                    <a:pt x="53658" y="24334"/>
                    <a:pt x="54928" y="24334"/>
                    <a:pt x="55563" y="24334"/>
                  </a:cubicBezTo>
                  <a:cubicBezTo>
                    <a:pt x="60008" y="24969"/>
                    <a:pt x="64453" y="25604"/>
                    <a:pt x="68898" y="26239"/>
                  </a:cubicBezTo>
                  <a:cubicBezTo>
                    <a:pt x="70168" y="26239"/>
                    <a:pt x="71438" y="26874"/>
                    <a:pt x="72708" y="26874"/>
                  </a:cubicBezTo>
                  <a:cubicBezTo>
                    <a:pt x="75883" y="27509"/>
                    <a:pt x="79693" y="28779"/>
                    <a:pt x="82868" y="30049"/>
                  </a:cubicBezTo>
                  <a:cubicBezTo>
                    <a:pt x="84138" y="30684"/>
                    <a:pt x="86043" y="31319"/>
                    <a:pt x="87313" y="31954"/>
                  </a:cubicBezTo>
                  <a:cubicBezTo>
                    <a:pt x="90488" y="33224"/>
                    <a:pt x="94298" y="34494"/>
                    <a:pt x="97473" y="35764"/>
                  </a:cubicBezTo>
                  <a:cubicBezTo>
                    <a:pt x="98743" y="36399"/>
                    <a:pt x="100648" y="37034"/>
                    <a:pt x="101918" y="37669"/>
                  </a:cubicBezTo>
                  <a:cubicBezTo>
                    <a:pt x="106998" y="40209"/>
                    <a:pt x="111443" y="42749"/>
                    <a:pt x="116523" y="45289"/>
                  </a:cubicBezTo>
                  <a:cubicBezTo>
                    <a:pt x="169863" y="76404"/>
                    <a:pt x="217488" y="134189"/>
                    <a:pt x="245428" y="197689"/>
                  </a:cubicBezTo>
                  <a:cubicBezTo>
                    <a:pt x="251143" y="200229"/>
                    <a:pt x="256858" y="202769"/>
                    <a:pt x="263208" y="205944"/>
                  </a:cubicBezTo>
                  <a:cubicBezTo>
                    <a:pt x="320358" y="238964"/>
                    <a:pt x="367983" y="312624"/>
                    <a:pt x="378778" y="380569"/>
                  </a:cubicBezTo>
                  <a:cubicBezTo>
                    <a:pt x="413703" y="416764"/>
                    <a:pt x="438468" y="470104"/>
                    <a:pt x="438468" y="515824"/>
                  </a:cubicBezTo>
                  <a:cubicBezTo>
                    <a:pt x="438468" y="519634"/>
                    <a:pt x="438468" y="522809"/>
                    <a:pt x="437833" y="526619"/>
                  </a:cubicBezTo>
                  <a:cubicBezTo>
                    <a:pt x="437833" y="527889"/>
                    <a:pt x="437198" y="528524"/>
                    <a:pt x="437198" y="529794"/>
                  </a:cubicBezTo>
                  <a:cubicBezTo>
                    <a:pt x="437198" y="532334"/>
                    <a:pt x="436563" y="534239"/>
                    <a:pt x="435928" y="536779"/>
                  </a:cubicBezTo>
                  <a:cubicBezTo>
                    <a:pt x="435928" y="538049"/>
                    <a:pt x="435293" y="539319"/>
                    <a:pt x="435293" y="539954"/>
                  </a:cubicBezTo>
                  <a:cubicBezTo>
                    <a:pt x="434658" y="541859"/>
                    <a:pt x="434658" y="543764"/>
                    <a:pt x="434023" y="545669"/>
                  </a:cubicBezTo>
                  <a:cubicBezTo>
                    <a:pt x="433388" y="546939"/>
                    <a:pt x="433388" y="548209"/>
                    <a:pt x="432753" y="548844"/>
                  </a:cubicBezTo>
                  <a:cubicBezTo>
                    <a:pt x="432118" y="550114"/>
                    <a:pt x="431483" y="552019"/>
                    <a:pt x="430848" y="553289"/>
                  </a:cubicBezTo>
                  <a:cubicBezTo>
                    <a:pt x="430213" y="554559"/>
                    <a:pt x="429578" y="555194"/>
                    <a:pt x="428943" y="556464"/>
                  </a:cubicBezTo>
                  <a:cubicBezTo>
                    <a:pt x="428308" y="557734"/>
                    <a:pt x="427673" y="559004"/>
                    <a:pt x="426403" y="560274"/>
                  </a:cubicBezTo>
                  <a:cubicBezTo>
                    <a:pt x="425768" y="561544"/>
                    <a:pt x="425133" y="562179"/>
                    <a:pt x="424498" y="562814"/>
                  </a:cubicBezTo>
                  <a:cubicBezTo>
                    <a:pt x="423863" y="564084"/>
                    <a:pt x="422593" y="565354"/>
                    <a:pt x="421958" y="565989"/>
                  </a:cubicBezTo>
                  <a:cubicBezTo>
                    <a:pt x="421323" y="566624"/>
                    <a:pt x="420053" y="567259"/>
                    <a:pt x="419418" y="568529"/>
                  </a:cubicBezTo>
                  <a:cubicBezTo>
                    <a:pt x="418148" y="569799"/>
                    <a:pt x="417513" y="570434"/>
                    <a:pt x="416243" y="571069"/>
                  </a:cubicBezTo>
                  <a:cubicBezTo>
                    <a:pt x="415608" y="571704"/>
                    <a:pt x="414338" y="572339"/>
                    <a:pt x="413703" y="572974"/>
                  </a:cubicBezTo>
                  <a:cubicBezTo>
                    <a:pt x="412433" y="573609"/>
                    <a:pt x="411798" y="574244"/>
                    <a:pt x="410528" y="574879"/>
                  </a:cubicBezTo>
                  <a:lnTo>
                    <a:pt x="444818" y="555194"/>
                  </a:lnTo>
                  <a:cubicBezTo>
                    <a:pt x="461963" y="545669"/>
                    <a:pt x="472123" y="524714"/>
                    <a:pt x="472123" y="494869"/>
                  </a:cubicBezTo>
                  <a:cubicBezTo>
                    <a:pt x="472758" y="451054"/>
                    <a:pt x="447993" y="397714"/>
                    <a:pt x="413068" y="361519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/>
            <p:cNvSpPr/>
            <p:nvPr>
              <p:custDataLst>
                <p:tags r:id="rId24"/>
              </p:custDataLst>
            </p:nvPr>
          </p:nvSpPr>
          <p:spPr>
            <a:xfrm flipH="1">
              <a:off x="3199914" y="407671"/>
              <a:ext cx="603250" cy="565150"/>
            </a:xfrm>
            <a:custGeom>
              <a:avLst/>
              <a:gdLst>
                <a:gd name="connsiteX0" fmla="*/ 584518 w 603250"/>
                <a:gd name="connsiteY0" fmla="*/ 548958 h 565150"/>
                <a:gd name="connsiteX1" fmla="*/ 587058 w 603250"/>
                <a:gd name="connsiteY1" fmla="*/ 546418 h 565150"/>
                <a:gd name="connsiteX2" fmla="*/ 589598 w 603250"/>
                <a:gd name="connsiteY2" fmla="*/ 543243 h 565150"/>
                <a:gd name="connsiteX3" fmla="*/ 591503 w 603250"/>
                <a:gd name="connsiteY3" fmla="*/ 540703 h 565150"/>
                <a:gd name="connsiteX4" fmla="*/ 594043 w 603250"/>
                <a:gd name="connsiteY4" fmla="*/ 536893 h 565150"/>
                <a:gd name="connsiteX5" fmla="*/ 595948 w 603250"/>
                <a:gd name="connsiteY5" fmla="*/ 533718 h 565150"/>
                <a:gd name="connsiteX6" fmla="*/ 597853 w 603250"/>
                <a:gd name="connsiteY6" fmla="*/ 529273 h 565150"/>
                <a:gd name="connsiteX7" fmla="*/ 599123 w 603250"/>
                <a:gd name="connsiteY7" fmla="*/ 526098 h 565150"/>
                <a:gd name="connsiteX8" fmla="*/ 600393 w 603250"/>
                <a:gd name="connsiteY8" fmla="*/ 520383 h 565150"/>
                <a:gd name="connsiteX9" fmla="*/ 601028 w 603250"/>
                <a:gd name="connsiteY9" fmla="*/ 517208 h 565150"/>
                <a:gd name="connsiteX10" fmla="*/ 602298 w 603250"/>
                <a:gd name="connsiteY10" fmla="*/ 510223 h 565150"/>
                <a:gd name="connsiteX11" fmla="*/ 602933 w 603250"/>
                <a:gd name="connsiteY11" fmla="*/ 507048 h 565150"/>
                <a:gd name="connsiteX12" fmla="*/ 603568 w 603250"/>
                <a:gd name="connsiteY12" fmla="*/ 496253 h 565150"/>
                <a:gd name="connsiteX13" fmla="*/ 543878 w 603250"/>
                <a:gd name="connsiteY13" fmla="*/ 360998 h 565150"/>
                <a:gd name="connsiteX14" fmla="*/ 428308 w 603250"/>
                <a:gd name="connsiteY14" fmla="*/ 186372 h 565150"/>
                <a:gd name="connsiteX15" fmla="*/ 410528 w 603250"/>
                <a:gd name="connsiteY15" fmla="*/ 178117 h 565150"/>
                <a:gd name="connsiteX16" fmla="*/ 281623 w 603250"/>
                <a:gd name="connsiteY16" fmla="*/ 25717 h 565150"/>
                <a:gd name="connsiteX17" fmla="*/ 267018 w 603250"/>
                <a:gd name="connsiteY17" fmla="*/ 18097 h 565150"/>
                <a:gd name="connsiteX18" fmla="*/ 262573 w 603250"/>
                <a:gd name="connsiteY18" fmla="*/ 16192 h 565150"/>
                <a:gd name="connsiteX19" fmla="*/ 252413 w 603250"/>
                <a:gd name="connsiteY19" fmla="*/ 12382 h 565150"/>
                <a:gd name="connsiteX20" fmla="*/ 247968 w 603250"/>
                <a:gd name="connsiteY20" fmla="*/ 10478 h 565150"/>
                <a:gd name="connsiteX21" fmla="*/ 237808 w 603250"/>
                <a:gd name="connsiteY21" fmla="*/ 7303 h 565150"/>
                <a:gd name="connsiteX22" fmla="*/ 233998 w 603250"/>
                <a:gd name="connsiteY22" fmla="*/ 6667 h 565150"/>
                <a:gd name="connsiteX23" fmla="*/ 220663 w 603250"/>
                <a:gd name="connsiteY23" fmla="*/ 4763 h 565150"/>
                <a:gd name="connsiteX24" fmla="*/ 218123 w 603250"/>
                <a:gd name="connsiteY24" fmla="*/ 4763 h 565150"/>
                <a:gd name="connsiteX25" fmla="*/ 207963 w 603250"/>
                <a:gd name="connsiteY25" fmla="*/ 4763 h 565150"/>
                <a:gd name="connsiteX26" fmla="*/ 204153 w 603250"/>
                <a:gd name="connsiteY26" fmla="*/ 4763 h 565150"/>
                <a:gd name="connsiteX27" fmla="*/ 195898 w 603250"/>
                <a:gd name="connsiteY27" fmla="*/ 6032 h 565150"/>
                <a:gd name="connsiteX28" fmla="*/ 192088 w 603250"/>
                <a:gd name="connsiteY28" fmla="*/ 6667 h 565150"/>
                <a:gd name="connsiteX29" fmla="*/ 182563 w 603250"/>
                <a:gd name="connsiteY29" fmla="*/ 9207 h 565150"/>
                <a:gd name="connsiteX30" fmla="*/ 180658 w 603250"/>
                <a:gd name="connsiteY30" fmla="*/ 9842 h 565150"/>
                <a:gd name="connsiteX31" fmla="*/ 170498 w 603250"/>
                <a:gd name="connsiteY31" fmla="*/ 14922 h 565150"/>
                <a:gd name="connsiteX32" fmla="*/ 150178 w 603250"/>
                <a:gd name="connsiteY32" fmla="*/ 31433 h 565150"/>
                <a:gd name="connsiteX33" fmla="*/ 132398 w 603250"/>
                <a:gd name="connsiteY33" fmla="*/ 61278 h 565150"/>
                <a:gd name="connsiteX34" fmla="*/ 123508 w 603250"/>
                <a:gd name="connsiteY34" fmla="*/ 55562 h 565150"/>
                <a:gd name="connsiteX35" fmla="*/ 111443 w 603250"/>
                <a:gd name="connsiteY35" fmla="*/ 49212 h 565150"/>
                <a:gd name="connsiteX36" fmla="*/ 106998 w 603250"/>
                <a:gd name="connsiteY36" fmla="*/ 47308 h 565150"/>
                <a:gd name="connsiteX37" fmla="*/ 99378 w 603250"/>
                <a:gd name="connsiteY37" fmla="*/ 44133 h 565150"/>
                <a:gd name="connsiteX38" fmla="*/ 94933 w 603250"/>
                <a:gd name="connsiteY38" fmla="*/ 42862 h 565150"/>
                <a:gd name="connsiteX39" fmla="*/ 87948 w 603250"/>
                <a:gd name="connsiteY39" fmla="*/ 40958 h 565150"/>
                <a:gd name="connsiteX40" fmla="*/ 83503 w 603250"/>
                <a:gd name="connsiteY40" fmla="*/ 40322 h 565150"/>
                <a:gd name="connsiteX41" fmla="*/ 77153 w 603250"/>
                <a:gd name="connsiteY41" fmla="*/ 39053 h 565150"/>
                <a:gd name="connsiteX42" fmla="*/ 72708 w 603250"/>
                <a:gd name="connsiteY42" fmla="*/ 39053 h 565150"/>
                <a:gd name="connsiteX43" fmla="*/ 66993 w 603250"/>
                <a:gd name="connsiteY43" fmla="*/ 39053 h 565150"/>
                <a:gd name="connsiteX44" fmla="*/ 62548 w 603250"/>
                <a:gd name="connsiteY44" fmla="*/ 39687 h 565150"/>
                <a:gd name="connsiteX45" fmla="*/ 57468 w 603250"/>
                <a:gd name="connsiteY45" fmla="*/ 40322 h 565150"/>
                <a:gd name="connsiteX46" fmla="*/ 53023 w 603250"/>
                <a:gd name="connsiteY46" fmla="*/ 41592 h 565150"/>
                <a:gd name="connsiteX47" fmla="*/ 47943 w 603250"/>
                <a:gd name="connsiteY47" fmla="*/ 42862 h 565150"/>
                <a:gd name="connsiteX48" fmla="*/ 44133 w 603250"/>
                <a:gd name="connsiteY48" fmla="*/ 44767 h 565150"/>
                <a:gd name="connsiteX49" fmla="*/ 39688 w 603250"/>
                <a:gd name="connsiteY49" fmla="*/ 46672 h 565150"/>
                <a:gd name="connsiteX50" fmla="*/ 4763 w 603250"/>
                <a:gd name="connsiteY50" fmla="*/ 122872 h 565150"/>
                <a:gd name="connsiteX51" fmla="*/ 123508 w 603250"/>
                <a:gd name="connsiteY51" fmla="*/ 327978 h 565150"/>
                <a:gd name="connsiteX52" fmla="*/ 508953 w 603250"/>
                <a:gd name="connsiteY52" fmla="*/ 550862 h 565150"/>
                <a:gd name="connsiteX53" fmla="*/ 578803 w 603250"/>
                <a:gd name="connsiteY53" fmla="*/ 555308 h 565150"/>
                <a:gd name="connsiteX54" fmla="*/ 581343 w 603250"/>
                <a:gd name="connsiteY54" fmla="*/ 553403 h 565150"/>
                <a:gd name="connsiteX55" fmla="*/ 584518 w 603250"/>
                <a:gd name="connsiteY55" fmla="*/ 548958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3250" h="565150">
                  <a:moveTo>
                    <a:pt x="584518" y="548958"/>
                  </a:moveTo>
                  <a:cubicBezTo>
                    <a:pt x="585153" y="548323"/>
                    <a:pt x="586423" y="547687"/>
                    <a:pt x="587058" y="546418"/>
                  </a:cubicBezTo>
                  <a:cubicBezTo>
                    <a:pt x="587693" y="545148"/>
                    <a:pt x="588963" y="543878"/>
                    <a:pt x="589598" y="543243"/>
                  </a:cubicBezTo>
                  <a:cubicBezTo>
                    <a:pt x="590233" y="542608"/>
                    <a:pt x="590868" y="541337"/>
                    <a:pt x="591503" y="540703"/>
                  </a:cubicBezTo>
                  <a:cubicBezTo>
                    <a:pt x="592138" y="539433"/>
                    <a:pt x="592773" y="538162"/>
                    <a:pt x="594043" y="536893"/>
                  </a:cubicBezTo>
                  <a:cubicBezTo>
                    <a:pt x="594678" y="535623"/>
                    <a:pt x="595313" y="534987"/>
                    <a:pt x="595948" y="533718"/>
                  </a:cubicBezTo>
                  <a:cubicBezTo>
                    <a:pt x="596583" y="532448"/>
                    <a:pt x="597218" y="530543"/>
                    <a:pt x="597853" y="529273"/>
                  </a:cubicBezTo>
                  <a:cubicBezTo>
                    <a:pt x="598488" y="528003"/>
                    <a:pt x="598488" y="527368"/>
                    <a:pt x="599123" y="526098"/>
                  </a:cubicBezTo>
                  <a:cubicBezTo>
                    <a:pt x="599758" y="524192"/>
                    <a:pt x="600393" y="522287"/>
                    <a:pt x="600393" y="520383"/>
                  </a:cubicBezTo>
                  <a:cubicBezTo>
                    <a:pt x="600393" y="519112"/>
                    <a:pt x="601028" y="517842"/>
                    <a:pt x="601028" y="517208"/>
                  </a:cubicBezTo>
                  <a:cubicBezTo>
                    <a:pt x="601663" y="515303"/>
                    <a:pt x="601663" y="512762"/>
                    <a:pt x="602298" y="510223"/>
                  </a:cubicBezTo>
                  <a:cubicBezTo>
                    <a:pt x="602298" y="508953"/>
                    <a:pt x="602933" y="508317"/>
                    <a:pt x="602933" y="507048"/>
                  </a:cubicBezTo>
                  <a:cubicBezTo>
                    <a:pt x="603568" y="503873"/>
                    <a:pt x="603568" y="500062"/>
                    <a:pt x="603568" y="496253"/>
                  </a:cubicBezTo>
                  <a:cubicBezTo>
                    <a:pt x="603568" y="450533"/>
                    <a:pt x="578803" y="397192"/>
                    <a:pt x="543878" y="360998"/>
                  </a:cubicBezTo>
                  <a:cubicBezTo>
                    <a:pt x="532448" y="293053"/>
                    <a:pt x="484823" y="218758"/>
                    <a:pt x="428308" y="186372"/>
                  </a:cubicBezTo>
                  <a:cubicBezTo>
                    <a:pt x="422593" y="183197"/>
                    <a:pt x="416243" y="180022"/>
                    <a:pt x="410528" y="178117"/>
                  </a:cubicBezTo>
                  <a:cubicBezTo>
                    <a:pt x="382588" y="114617"/>
                    <a:pt x="334963" y="56833"/>
                    <a:pt x="281623" y="25717"/>
                  </a:cubicBezTo>
                  <a:cubicBezTo>
                    <a:pt x="276543" y="22542"/>
                    <a:pt x="271463" y="20638"/>
                    <a:pt x="267018" y="18097"/>
                  </a:cubicBezTo>
                  <a:cubicBezTo>
                    <a:pt x="265748" y="17463"/>
                    <a:pt x="263843" y="16828"/>
                    <a:pt x="262573" y="16192"/>
                  </a:cubicBezTo>
                  <a:cubicBezTo>
                    <a:pt x="259398" y="14922"/>
                    <a:pt x="255588" y="13653"/>
                    <a:pt x="252413" y="12382"/>
                  </a:cubicBezTo>
                  <a:cubicBezTo>
                    <a:pt x="251143" y="11747"/>
                    <a:pt x="249238" y="11113"/>
                    <a:pt x="247968" y="10478"/>
                  </a:cubicBezTo>
                  <a:cubicBezTo>
                    <a:pt x="244793" y="9207"/>
                    <a:pt x="240983" y="8572"/>
                    <a:pt x="237808" y="7303"/>
                  </a:cubicBezTo>
                  <a:cubicBezTo>
                    <a:pt x="236538" y="7303"/>
                    <a:pt x="235268" y="6667"/>
                    <a:pt x="233998" y="6667"/>
                  </a:cubicBezTo>
                  <a:cubicBezTo>
                    <a:pt x="229553" y="6032"/>
                    <a:pt x="225108" y="4763"/>
                    <a:pt x="220663" y="4763"/>
                  </a:cubicBezTo>
                  <a:cubicBezTo>
                    <a:pt x="220028" y="4763"/>
                    <a:pt x="218758" y="4763"/>
                    <a:pt x="218123" y="4763"/>
                  </a:cubicBezTo>
                  <a:cubicBezTo>
                    <a:pt x="214948" y="4763"/>
                    <a:pt x="211138" y="4763"/>
                    <a:pt x="207963" y="4763"/>
                  </a:cubicBezTo>
                  <a:cubicBezTo>
                    <a:pt x="206693" y="4763"/>
                    <a:pt x="205423" y="4763"/>
                    <a:pt x="204153" y="4763"/>
                  </a:cubicBezTo>
                  <a:cubicBezTo>
                    <a:pt x="201613" y="4763"/>
                    <a:pt x="198438" y="5397"/>
                    <a:pt x="195898" y="6032"/>
                  </a:cubicBezTo>
                  <a:cubicBezTo>
                    <a:pt x="194628" y="6032"/>
                    <a:pt x="193358" y="6667"/>
                    <a:pt x="192088" y="6667"/>
                  </a:cubicBezTo>
                  <a:cubicBezTo>
                    <a:pt x="188913" y="7303"/>
                    <a:pt x="185738" y="8572"/>
                    <a:pt x="182563" y="9207"/>
                  </a:cubicBezTo>
                  <a:cubicBezTo>
                    <a:pt x="181928" y="9207"/>
                    <a:pt x="181293" y="9207"/>
                    <a:pt x="180658" y="9842"/>
                  </a:cubicBezTo>
                  <a:cubicBezTo>
                    <a:pt x="176848" y="11113"/>
                    <a:pt x="173673" y="13017"/>
                    <a:pt x="170498" y="14922"/>
                  </a:cubicBezTo>
                  <a:cubicBezTo>
                    <a:pt x="162878" y="19367"/>
                    <a:pt x="156528" y="24447"/>
                    <a:pt x="150178" y="31433"/>
                  </a:cubicBezTo>
                  <a:cubicBezTo>
                    <a:pt x="143193" y="39687"/>
                    <a:pt x="136843" y="49212"/>
                    <a:pt x="132398" y="61278"/>
                  </a:cubicBezTo>
                  <a:cubicBezTo>
                    <a:pt x="129223" y="59372"/>
                    <a:pt x="126683" y="57467"/>
                    <a:pt x="123508" y="55562"/>
                  </a:cubicBezTo>
                  <a:cubicBezTo>
                    <a:pt x="119698" y="53022"/>
                    <a:pt x="115253" y="51117"/>
                    <a:pt x="111443" y="49212"/>
                  </a:cubicBezTo>
                  <a:cubicBezTo>
                    <a:pt x="110173" y="48578"/>
                    <a:pt x="108903" y="47942"/>
                    <a:pt x="106998" y="47308"/>
                  </a:cubicBezTo>
                  <a:cubicBezTo>
                    <a:pt x="104458" y="46037"/>
                    <a:pt x="101918" y="45403"/>
                    <a:pt x="99378" y="44133"/>
                  </a:cubicBezTo>
                  <a:cubicBezTo>
                    <a:pt x="98108" y="43497"/>
                    <a:pt x="96203" y="43497"/>
                    <a:pt x="94933" y="42862"/>
                  </a:cubicBezTo>
                  <a:cubicBezTo>
                    <a:pt x="92393" y="42228"/>
                    <a:pt x="90488" y="41592"/>
                    <a:pt x="87948" y="40958"/>
                  </a:cubicBezTo>
                  <a:cubicBezTo>
                    <a:pt x="86678" y="40322"/>
                    <a:pt x="84773" y="40322"/>
                    <a:pt x="83503" y="40322"/>
                  </a:cubicBezTo>
                  <a:cubicBezTo>
                    <a:pt x="81598" y="39687"/>
                    <a:pt x="79058" y="39687"/>
                    <a:pt x="77153" y="39053"/>
                  </a:cubicBezTo>
                  <a:cubicBezTo>
                    <a:pt x="75883" y="39053"/>
                    <a:pt x="73978" y="39053"/>
                    <a:pt x="72708" y="39053"/>
                  </a:cubicBezTo>
                  <a:cubicBezTo>
                    <a:pt x="70803" y="39053"/>
                    <a:pt x="68898" y="39053"/>
                    <a:pt x="66993" y="39053"/>
                  </a:cubicBezTo>
                  <a:cubicBezTo>
                    <a:pt x="65723" y="39053"/>
                    <a:pt x="63818" y="39687"/>
                    <a:pt x="62548" y="39687"/>
                  </a:cubicBezTo>
                  <a:cubicBezTo>
                    <a:pt x="60643" y="39687"/>
                    <a:pt x="58738" y="40322"/>
                    <a:pt x="57468" y="40322"/>
                  </a:cubicBezTo>
                  <a:cubicBezTo>
                    <a:pt x="56198" y="40322"/>
                    <a:pt x="54928" y="40958"/>
                    <a:pt x="53023" y="41592"/>
                  </a:cubicBezTo>
                  <a:cubicBezTo>
                    <a:pt x="51118" y="42228"/>
                    <a:pt x="49848" y="42228"/>
                    <a:pt x="47943" y="42862"/>
                  </a:cubicBezTo>
                  <a:cubicBezTo>
                    <a:pt x="46673" y="43497"/>
                    <a:pt x="45403" y="44133"/>
                    <a:pt x="44133" y="44767"/>
                  </a:cubicBezTo>
                  <a:cubicBezTo>
                    <a:pt x="42863" y="45403"/>
                    <a:pt x="40958" y="46037"/>
                    <a:pt x="39688" y="46672"/>
                  </a:cubicBezTo>
                  <a:cubicBezTo>
                    <a:pt x="18098" y="58737"/>
                    <a:pt x="4763" y="85408"/>
                    <a:pt x="4763" y="122872"/>
                  </a:cubicBezTo>
                  <a:cubicBezTo>
                    <a:pt x="4763" y="198437"/>
                    <a:pt x="57468" y="289878"/>
                    <a:pt x="123508" y="327978"/>
                  </a:cubicBezTo>
                  <a:lnTo>
                    <a:pt x="508953" y="550862"/>
                  </a:lnTo>
                  <a:cubicBezTo>
                    <a:pt x="536893" y="566737"/>
                    <a:pt x="561658" y="567373"/>
                    <a:pt x="578803" y="555308"/>
                  </a:cubicBezTo>
                  <a:cubicBezTo>
                    <a:pt x="579438" y="554673"/>
                    <a:pt x="580708" y="554037"/>
                    <a:pt x="581343" y="553403"/>
                  </a:cubicBezTo>
                  <a:cubicBezTo>
                    <a:pt x="582613" y="550862"/>
                    <a:pt x="583883" y="549593"/>
                    <a:pt x="584518" y="54895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>
            <p:custDataLst>
              <p:tags r:id="rId25"/>
            </p:custDataLst>
          </p:nvPr>
        </p:nvGrpSpPr>
        <p:grpSpPr>
          <a:xfrm>
            <a:off x="9961095" y="1399411"/>
            <a:ext cx="297181" cy="270868"/>
            <a:chOff x="6141868" y="909598"/>
            <a:chExt cx="297181" cy="270868"/>
          </a:xfrm>
        </p:grpSpPr>
        <p:sp>
          <p:nvSpPr>
            <p:cNvPr id="143" name="任意多边形: 形状 142"/>
            <p:cNvSpPr/>
            <p:nvPr>
              <p:custDataLst>
                <p:tags r:id="rId26"/>
              </p:custDataLst>
            </p:nvPr>
          </p:nvSpPr>
          <p:spPr>
            <a:xfrm flipH="1">
              <a:off x="6141868" y="909598"/>
              <a:ext cx="222250" cy="266700"/>
            </a:xfrm>
            <a:custGeom>
              <a:avLst/>
              <a:gdLst>
                <a:gd name="connsiteX0" fmla="*/ 189547 w 222250"/>
                <a:gd name="connsiteY0" fmla="*/ 167045 h 266700"/>
                <a:gd name="connsiteX1" fmla="*/ 136842 w 222250"/>
                <a:gd name="connsiteY1" fmla="*/ 87670 h 266700"/>
                <a:gd name="connsiteX2" fmla="*/ 129222 w 222250"/>
                <a:gd name="connsiteY2" fmla="*/ 83860 h 266700"/>
                <a:gd name="connsiteX3" fmla="*/ 70803 w 222250"/>
                <a:gd name="connsiteY3" fmla="*/ 14645 h 266700"/>
                <a:gd name="connsiteX4" fmla="*/ 20003 w 222250"/>
                <a:gd name="connsiteY4" fmla="*/ 9565 h 266700"/>
                <a:gd name="connsiteX5" fmla="*/ 4763 w 222250"/>
                <a:gd name="connsiteY5" fmla="*/ 18455 h 266700"/>
                <a:gd name="connsiteX6" fmla="*/ 5397 w 222250"/>
                <a:gd name="connsiteY6" fmla="*/ 18455 h 266700"/>
                <a:gd name="connsiteX7" fmla="*/ 9842 w 222250"/>
                <a:gd name="connsiteY7" fmla="*/ 16550 h 266700"/>
                <a:gd name="connsiteX8" fmla="*/ 10478 w 222250"/>
                <a:gd name="connsiteY8" fmla="*/ 16550 h 266700"/>
                <a:gd name="connsiteX9" fmla="*/ 14922 w 222250"/>
                <a:gd name="connsiteY9" fmla="*/ 15280 h 266700"/>
                <a:gd name="connsiteX10" fmla="*/ 16828 w 222250"/>
                <a:gd name="connsiteY10" fmla="*/ 15280 h 266700"/>
                <a:gd name="connsiteX11" fmla="*/ 20638 w 222250"/>
                <a:gd name="connsiteY11" fmla="*/ 14645 h 266700"/>
                <a:gd name="connsiteX12" fmla="*/ 22542 w 222250"/>
                <a:gd name="connsiteY12" fmla="*/ 14645 h 266700"/>
                <a:gd name="connsiteX13" fmla="*/ 26988 w 222250"/>
                <a:gd name="connsiteY13" fmla="*/ 14645 h 266700"/>
                <a:gd name="connsiteX14" fmla="*/ 28257 w 222250"/>
                <a:gd name="connsiteY14" fmla="*/ 14645 h 266700"/>
                <a:gd name="connsiteX15" fmla="*/ 33972 w 222250"/>
                <a:gd name="connsiteY15" fmla="*/ 15280 h 266700"/>
                <a:gd name="connsiteX16" fmla="*/ 35878 w 222250"/>
                <a:gd name="connsiteY16" fmla="*/ 15915 h 266700"/>
                <a:gd name="connsiteX17" fmla="*/ 40322 w 222250"/>
                <a:gd name="connsiteY17" fmla="*/ 17185 h 266700"/>
                <a:gd name="connsiteX18" fmla="*/ 42228 w 222250"/>
                <a:gd name="connsiteY18" fmla="*/ 17820 h 266700"/>
                <a:gd name="connsiteX19" fmla="*/ 46672 w 222250"/>
                <a:gd name="connsiteY19" fmla="*/ 19725 h 266700"/>
                <a:gd name="connsiteX20" fmla="*/ 48578 w 222250"/>
                <a:gd name="connsiteY20" fmla="*/ 20360 h 266700"/>
                <a:gd name="connsiteX21" fmla="*/ 55563 w 222250"/>
                <a:gd name="connsiteY21" fmla="*/ 23535 h 266700"/>
                <a:gd name="connsiteX22" fmla="*/ 113982 w 222250"/>
                <a:gd name="connsiteY22" fmla="*/ 92750 h 266700"/>
                <a:gd name="connsiteX23" fmla="*/ 121603 w 222250"/>
                <a:gd name="connsiteY23" fmla="*/ 96560 h 266700"/>
                <a:gd name="connsiteX24" fmla="*/ 174307 w 222250"/>
                <a:gd name="connsiteY24" fmla="*/ 175935 h 266700"/>
                <a:gd name="connsiteX25" fmla="*/ 201613 w 222250"/>
                <a:gd name="connsiteY25" fmla="*/ 237530 h 266700"/>
                <a:gd name="connsiteX26" fmla="*/ 201613 w 222250"/>
                <a:gd name="connsiteY26" fmla="*/ 242610 h 266700"/>
                <a:gd name="connsiteX27" fmla="*/ 201613 w 222250"/>
                <a:gd name="connsiteY27" fmla="*/ 243880 h 266700"/>
                <a:gd name="connsiteX28" fmla="*/ 200978 w 222250"/>
                <a:gd name="connsiteY28" fmla="*/ 247055 h 266700"/>
                <a:gd name="connsiteX29" fmla="*/ 200342 w 222250"/>
                <a:gd name="connsiteY29" fmla="*/ 248325 h 266700"/>
                <a:gd name="connsiteX30" fmla="*/ 199707 w 222250"/>
                <a:gd name="connsiteY30" fmla="*/ 250865 h 266700"/>
                <a:gd name="connsiteX31" fmla="*/ 199072 w 222250"/>
                <a:gd name="connsiteY31" fmla="*/ 252135 h 266700"/>
                <a:gd name="connsiteX32" fmla="*/ 198438 w 222250"/>
                <a:gd name="connsiteY32" fmla="*/ 254040 h 266700"/>
                <a:gd name="connsiteX33" fmla="*/ 197803 w 222250"/>
                <a:gd name="connsiteY33" fmla="*/ 255310 h 266700"/>
                <a:gd name="connsiteX34" fmla="*/ 196532 w 222250"/>
                <a:gd name="connsiteY34" fmla="*/ 257215 h 266700"/>
                <a:gd name="connsiteX35" fmla="*/ 195897 w 222250"/>
                <a:gd name="connsiteY35" fmla="*/ 258485 h 266700"/>
                <a:gd name="connsiteX36" fmla="*/ 194628 w 222250"/>
                <a:gd name="connsiteY36" fmla="*/ 259755 h 266700"/>
                <a:gd name="connsiteX37" fmla="*/ 193357 w 222250"/>
                <a:gd name="connsiteY37" fmla="*/ 261025 h 266700"/>
                <a:gd name="connsiteX38" fmla="*/ 192088 w 222250"/>
                <a:gd name="connsiteY38" fmla="*/ 262295 h 266700"/>
                <a:gd name="connsiteX39" fmla="*/ 190817 w 222250"/>
                <a:gd name="connsiteY39" fmla="*/ 262930 h 266700"/>
                <a:gd name="connsiteX40" fmla="*/ 189547 w 222250"/>
                <a:gd name="connsiteY40" fmla="*/ 264200 h 266700"/>
                <a:gd name="connsiteX41" fmla="*/ 204788 w 222250"/>
                <a:gd name="connsiteY41" fmla="*/ 255310 h 266700"/>
                <a:gd name="connsiteX42" fmla="*/ 217488 w 222250"/>
                <a:gd name="connsiteY42" fmla="*/ 228005 h 266700"/>
                <a:gd name="connsiteX43" fmla="*/ 189547 w 222250"/>
                <a:gd name="connsiteY43" fmla="*/ 16704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2250" h="266700">
                  <a:moveTo>
                    <a:pt x="189547" y="167045"/>
                  </a:moveTo>
                  <a:cubicBezTo>
                    <a:pt x="184467" y="135930"/>
                    <a:pt x="162878" y="102910"/>
                    <a:pt x="136842" y="87670"/>
                  </a:cubicBezTo>
                  <a:cubicBezTo>
                    <a:pt x="134303" y="86400"/>
                    <a:pt x="131763" y="85130"/>
                    <a:pt x="129222" y="83860"/>
                  </a:cubicBezTo>
                  <a:cubicBezTo>
                    <a:pt x="116522" y="55285"/>
                    <a:pt x="94932" y="28615"/>
                    <a:pt x="70803" y="14645"/>
                  </a:cubicBezTo>
                  <a:cubicBezTo>
                    <a:pt x="51117" y="3215"/>
                    <a:pt x="33338" y="1945"/>
                    <a:pt x="20003" y="9565"/>
                  </a:cubicBezTo>
                  <a:lnTo>
                    <a:pt x="4763" y="18455"/>
                  </a:lnTo>
                  <a:cubicBezTo>
                    <a:pt x="4763" y="18455"/>
                    <a:pt x="4763" y="18455"/>
                    <a:pt x="5397" y="18455"/>
                  </a:cubicBezTo>
                  <a:cubicBezTo>
                    <a:pt x="6667" y="17820"/>
                    <a:pt x="8572" y="17185"/>
                    <a:pt x="9842" y="16550"/>
                  </a:cubicBezTo>
                  <a:cubicBezTo>
                    <a:pt x="9842" y="16550"/>
                    <a:pt x="10478" y="16550"/>
                    <a:pt x="10478" y="16550"/>
                  </a:cubicBezTo>
                  <a:cubicBezTo>
                    <a:pt x="11747" y="15915"/>
                    <a:pt x="13017" y="15915"/>
                    <a:pt x="14922" y="15280"/>
                  </a:cubicBezTo>
                  <a:cubicBezTo>
                    <a:pt x="15557" y="15280"/>
                    <a:pt x="16192" y="15280"/>
                    <a:pt x="16828" y="15280"/>
                  </a:cubicBezTo>
                  <a:cubicBezTo>
                    <a:pt x="18097" y="15280"/>
                    <a:pt x="19367" y="14645"/>
                    <a:pt x="20638" y="14645"/>
                  </a:cubicBezTo>
                  <a:cubicBezTo>
                    <a:pt x="21272" y="14645"/>
                    <a:pt x="21907" y="14645"/>
                    <a:pt x="22542" y="14645"/>
                  </a:cubicBezTo>
                  <a:cubicBezTo>
                    <a:pt x="23813" y="14645"/>
                    <a:pt x="25717" y="14645"/>
                    <a:pt x="26988" y="14645"/>
                  </a:cubicBezTo>
                  <a:cubicBezTo>
                    <a:pt x="27622" y="14645"/>
                    <a:pt x="27622" y="14645"/>
                    <a:pt x="28257" y="14645"/>
                  </a:cubicBezTo>
                  <a:cubicBezTo>
                    <a:pt x="30163" y="14645"/>
                    <a:pt x="32067" y="15280"/>
                    <a:pt x="33972" y="15280"/>
                  </a:cubicBezTo>
                  <a:cubicBezTo>
                    <a:pt x="34607" y="15280"/>
                    <a:pt x="35242" y="15280"/>
                    <a:pt x="35878" y="15915"/>
                  </a:cubicBezTo>
                  <a:cubicBezTo>
                    <a:pt x="37147" y="16550"/>
                    <a:pt x="39053" y="16550"/>
                    <a:pt x="40322" y="17185"/>
                  </a:cubicBezTo>
                  <a:cubicBezTo>
                    <a:pt x="40957" y="17185"/>
                    <a:pt x="41592" y="17820"/>
                    <a:pt x="42228" y="17820"/>
                  </a:cubicBezTo>
                  <a:cubicBezTo>
                    <a:pt x="43497" y="18455"/>
                    <a:pt x="45403" y="19090"/>
                    <a:pt x="46672" y="19725"/>
                  </a:cubicBezTo>
                  <a:cubicBezTo>
                    <a:pt x="47307" y="19725"/>
                    <a:pt x="47942" y="20360"/>
                    <a:pt x="48578" y="20360"/>
                  </a:cubicBezTo>
                  <a:cubicBezTo>
                    <a:pt x="50482" y="21630"/>
                    <a:pt x="53022" y="22265"/>
                    <a:pt x="55563" y="23535"/>
                  </a:cubicBezTo>
                  <a:cubicBezTo>
                    <a:pt x="79692" y="37505"/>
                    <a:pt x="101282" y="64175"/>
                    <a:pt x="113982" y="92750"/>
                  </a:cubicBezTo>
                  <a:cubicBezTo>
                    <a:pt x="116522" y="94020"/>
                    <a:pt x="119063" y="95290"/>
                    <a:pt x="121603" y="96560"/>
                  </a:cubicBezTo>
                  <a:cubicBezTo>
                    <a:pt x="147638" y="111800"/>
                    <a:pt x="169228" y="144820"/>
                    <a:pt x="174307" y="175935"/>
                  </a:cubicBezTo>
                  <a:cubicBezTo>
                    <a:pt x="190182" y="192445"/>
                    <a:pt x="201613" y="216575"/>
                    <a:pt x="201613" y="237530"/>
                  </a:cubicBezTo>
                  <a:cubicBezTo>
                    <a:pt x="201613" y="239435"/>
                    <a:pt x="201613" y="240705"/>
                    <a:pt x="201613" y="242610"/>
                  </a:cubicBezTo>
                  <a:cubicBezTo>
                    <a:pt x="201613" y="243245"/>
                    <a:pt x="201613" y="243245"/>
                    <a:pt x="201613" y="243880"/>
                  </a:cubicBezTo>
                  <a:cubicBezTo>
                    <a:pt x="201613" y="245150"/>
                    <a:pt x="201613" y="245785"/>
                    <a:pt x="200978" y="247055"/>
                  </a:cubicBezTo>
                  <a:cubicBezTo>
                    <a:pt x="200978" y="247690"/>
                    <a:pt x="200978" y="248325"/>
                    <a:pt x="200342" y="248325"/>
                  </a:cubicBezTo>
                  <a:cubicBezTo>
                    <a:pt x="200342" y="248960"/>
                    <a:pt x="199707" y="250230"/>
                    <a:pt x="199707" y="250865"/>
                  </a:cubicBezTo>
                  <a:cubicBezTo>
                    <a:pt x="199707" y="251500"/>
                    <a:pt x="199072" y="252135"/>
                    <a:pt x="199072" y="252135"/>
                  </a:cubicBezTo>
                  <a:cubicBezTo>
                    <a:pt x="199072" y="252770"/>
                    <a:pt x="198438" y="253405"/>
                    <a:pt x="198438" y="254040"/>
                  </a:cubicBezTo>
                  <a:cubicBezTo>
                    <a:pt x="198438" y="254675"/>
                    <a:pt x="197803" y="254675"/>
                    <a:pt x="197803" y="255310"/>
                  </a:cubicBezTo>
                  <a:cubicBezTo>
                    <a:pt x="197167" y="255945"/>
                    <a:pt x="197167" y="256580"/>
                    <a:pt x="196532" y="257215"/>
                  </a:cubicBezTo>
                  <a:cubicBezTo>
                    <a:pt x="196532" y="257850"/>
                    <a:pt x="195897" y="257850"/>
                    <a:pt x="195897" y="258485"/>
                  </a:cubicBezTo>
                  <a:cubicBezTo>
                    <a:pt x="195263" y="259120"/>
                    <a:pt x="195263" y="259755"/>
                    <a:pt x="194628" y="259755"/>
                  </a:cubicBezTo>
                  <a:cubicBezTo>
                    <a:pt x="193992" y="260390"/>
                    <a:pt x="193992" y="260390"/>
                    <a:pt x="193357" y="261025"/>
                  </a:cubicBezTo>
                  <a:cubicBezTo>
                    <a:pt x="192722" y="261660"/>
                    <a:pt x="192722" y="261660"/>
                    <a:pt x="192088" y="262295"/>
                  </a:cubicBezTo>
                  <a:cubicBezTo>
                    <a:pt x="191453" y="262930"/>
                    <a:pt x="191453" y="262930"/>
                    <a:pt x="190817" y="262930"/>
                  </a:cubicBezTo>
                  <a:cubicBezTo>
                    <a:pt x="190182" y="263565"/>
                    <a:pt x="190182" y="263565"/>
                    <a:pt x="189547" y="264200"/>
                  </a:cubicBezTo>
                  <a:lnTo>
                    <a:pt x="204788" y="255310"/>
                  </a:lnTo>
                  <a:cubicBezTo>
                    <a:pt x="212407" y="250865"/>
                    <a:pt x="217488" y="241340"/>
                    <a:pt x="217488" y="228005"/>
                  </a:cubicBezTo>
                  <a:cubicBezTo>
                    <a:pt x="216853" y="207685"/>
                    <a:pt x="205422" y="183555"/>
                    <a:pt x="189547" y="167045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/>
            <p:cNvSpPr/>
            <p:nvPr>
              <p:custDataLst>
                <p:tags r:id="rId27"/>
              </p:custDataLst>
            </p:nvPr>
          </p:nvSpPr>
          <p:spPr>
            <a:xfrm flipH="1">
              <a:off x="6159649" y="920116"/>
              <a:ext cx="279400" cy="260350"/>
            </a:xfrm>
            <a:custGeom>
              <a:avLst/>
              <a:gdLst>
                <a:gd name="connsiteX0" fmla="*/ 267653 w 279400"/>
                <a:gd name="connsiteY0" fmla="*/ 251142 h 260350"/>
                <a:gd name="connsiteX1" fmla="*/ 268922 w 279400"/>
                <a:gd name="connsiteY1" fmla="*/ 249872 h 260350"/>
                <a:gd name="connsiteX2" fmla="*/ 270193 w 279400"/>
                <a:gd name="connsiteY2" fmla="*/ 248602 h 260350"/>
                <a:gd name="connsiteX3" fmla="*/ 270828 w 279400"/>
                <a:gd name="connsiteY3" fmla="*/ 247332 h 260350"/>
                <a:gd name="connsiteX4" fmla="*/ 272097 w 279400"/>
                <a:gd name="connsiteY4" fmla="*/ 245427 h 260350"/>
                <a:gd name="connsiteX5" fmla="*/ 272733 w 279400"/>
                <a:gd name="connsiteY5" fmla="*/ 244157 h 260350"/>
                <a:gd name="connsiteX6" fmla="*/ 273368 w 279400"/>
                <a:gd name="connsiteY6" fmla="*/ 242252 h 260350"/>
                <a:gd name="connsiteX7" fmla="*/ 274003 w 279400"/>
                <a:gd name="connsiteY7" fmla="*/ 240982 h 260350"/>
                <a:gd name="connsiteX8" fmla="*/ 274638 w 279400"/>
                <a:gd name="connsiteY8" fmla="*/ 238442 h 260350"/>
                <a:gd name="connsiteX9" fmla="*/ 275272 w 279400"/>
                <a:gd name="connsiteY9" fmla="*/ 237172 h 260350"/>
                <a:gd name="connsiteX10" fmla="*/ 275908 w 279400"/>
                <a:gd name="connsiteY10" fmla="*/ 233997 h 260350"/>
                <a:gd name="connsiteX11" fmla="*/ 275908 w 279400"/>
                <a:gd name="connsiteY11" fmla="*/ 232727 h 260350"/>
                <a:gd name="connsiteX12" fmla="*/ 275908 w 279400"/>
                <a:gd name="connsiteY12" fmla="*/ 227647 h 260350"/>
                <a:gd name="connsiteX13" fmla="*/ 248603 w 279400"/>
                <a:gd name="connsiteY13" fmla="*/ 166052 h 260350"/>
                <a:gd name="connsiteX14" fmla="*/ 195897 w 279400"/>
                <a:gd name="connsiteY14" fmla="*/ 86677 h 260350"/>
                <a:gd name="connsiteX15" fmla="*/ 188278 w 279400"/>
                <a:gd name="connsiteY15" fmla="*/ 82867 h 260350"/>
                <a:gd name="connsiteX16" fmla="*/ 129858 w 279400"/>
                <a:gd name="connsiteY16" fmla="*/ 13652 h 260350"/>
                <a:gd name="connsiteX17" fmla="*/ 122872 w 279400"/>
                <a:gd name="connsiteY17" fmla="*/ 10477 h 260350"/>
                <a:gd name="connsiteX18" fmla="*/ 120968 w 279400"/>
                <a:gd name="connsiteY18" fmla="*/ 9842 h 260350"/>
                <a:gd name="connsiteX19" fmla="*/ 116522 w 279400"/>
                <a:gd name="connsiteY19" fmla="*/ 7938 h 260350"/>
                <a:gd name="connsiteX20" fmla="*/ 114618 w 279400"/>
                <a:gd name="connsiteY20" fmla="*/ 7302 h 260350"/>
                <a:gd name="connsiteX21" fmla="*/ 110172 w 279400"/>
                <a:gd name="connsiteY21" fmla="*/ 6032 h 260350"/>
                <a:gd name="connsiteX22" fmla="*/ 108268 w 279400"/>
                <a:gd name="connsiteY22" fmla="*/ 5397 h 260350"/>
                <a:gd name="connsiteX23" fmla="*/ 102553 w 279400"/>
                <a:gd name="connsiteY23" fmla="*/ 4763 h 260350"/>
                <a:gd name="connsiteX24" fmla="*/ 101283 w 279400"/>
                <a:gd name="connsiteY24" fmla="*/ 4763 h 260350"/>
                <a:gd name="connsiteX25" fmla="*/ 96838 w 279400"/>
                <a:gd name="connsiteY25" fmla="*/ 4763 h 260350"/>
                <a:gd name="connsiteX26" fmla="*/ 94933 w 279400"/>
                <a:gd name="connsiteY26" fmla="*/ 4763 h 260350"/>
                <a:gd name="connsiteX27" fmla="*/ 91122 w 279400"/>
                <a:gd name="connsiteY27" fmla="*/ 5397 h 260350"/>
                <a:gd name="connsiteX28" fmla="*/ 89218 w 279400"/>
                <a:gd name="connsiteY28" fmla="*/ 5397 h 260350"/>
                <a:gd name="connsiteX29" fmla="*/ 84772 w 279400"/>
                <a:gd name="connsiteY29" fmla="*/ 6667 h 260350"/>
                <a:gd name="connsiteX30" fmla="*/ 84138 w 279400"/>
                <a:gd name="connsiteY30" fmla="*/ 6667 h 260350"/>
                <a:gd name="connsiteX31" fmla="*/ 79693 w 279400"/>
                <a:gd name="connsiteY31" fmla="*/ 8572 h 260350"/>
                <a:gd name="connsiteX32" fmla="*/ 70803 w 279400"/>
                <a:gd name="connsiteY32" fmla="*/ 16192 h 260350"/>
                <a:gd name="connsiteX33" fmla="*/ 62547 w 279400"/>
                <a:gd name="connsiteY33" fmla="*/ 29527 h 260350"/>
                <a:gd name="connsiteX34" fmla="*/ 58738 w 279400"/>
                <a:gd name="connsiteY34" fmla="*/ 26988 h 260350"/>
                <a:gd name="connsiteX35" fmla="*/ 53022 w 279400"/>
                <a:gd name="connsiteY35" fmla="*/ 23813 h 260350"/>
                <a:gd name="connsiteX36" fmla="*/ 51118 w 279400"/>
                <a:gd name="connsiteY36" fmla="*/ 23177 h 260350"/>
                <a:gd name="connsiteX37" fmla="*/ 47943 w 279400"/>
                <a:gd name="connsiteY37" fmla="*/ 21907 h 260350"/>
                <a:gd name="connsiteX38" fmla="*/ 46038 w 279400"/>
                <a:gd name="connsiteY38" fmla="*/ 21272 h 260350"/>
                <a:gd name="connsiteX39" fmla="*/ 42863 w 279400"/>
                <a:gd name="connsiteY39" fmla="*/ 20638 h 260350"/>
                <a:gd name="connsiteX40" fmla="*/ 40958 w 279400"/>
                <a:gd name="connsiteY40" fmla="*/ 20002 h 260350"/>
                <a:gd name="connsiteX41" fmla="*/ 37783 w 279400"/>
                <a:gd name="connsiteY41" fmla="*/ 19367 h 260350"/>
                <a:gd name="connsiteX42" fmla="*/ 35878 w 279400"/>
                <a:gd name="connsiteY42" fmla="*/ 19367 h 260350"/>
                <a:gd name="connsiteX43" fmla="*/ 33338 w 279400"/>
                <a:gd name="connsiteY43" fmla="*/ 19367 h 260350"/>
                <a:gd name="connsiteX44" fmla="*/ 31433 w 279400"/>
                <a:gd name="connsiteY44" fmla="*/ 19367 h 260350"/>
                <a:gd name="connsiteX45" fmla="*/ 28893 w 279400"/>
                <a:gd name="connsiteY45" fmla="*/ 19367 h 260350"/>
                <a:gd name="connsiteX46" fmla="*/ 26988 w 279400"/>
                <a:gd name="connsiteY46" fmla="*/ 20002 h 260350"/>
                <a:gd name="connsiteX47" fmla="*/ 24447 w 279400"/>
                <a:gd name="connsiteY47" fmla="*/ 20638 h 260350"/>
                <a:gd name="connsiteX48" fmla="*/ 22543 w 279400"/>
                <a:gd name="connsiteY48" fmla="*/ 21272 h 260350"/>
                <a:gd name="connsiteX49" fmla="*/ 20638 w 279400"/>
                <a:gd name="connsiteY49" fmla="*/ 22542 h 260350"/>
                <a:gd name="connsiteX50" fmla="*/ 4763 w 279400"/>
                <a:gd name="connsiteY50" fmla="*/ 57467 h 260350"/>
                <a:gd name="connsiteX51" fmla="*/ 58738 w 279400"/>
                <a:gd name="connsiteY51" fmla="*/ 150813 h 260350"/>
                <a:gd name="connsiteX52" fmla="*/ 233363 w 279400"/>
                <a:gd name="connsiteY52" fmla="*/ 251777 h 260350"/>
                <a:gd name="connsiteX53" fmla="*/ 265113 w 279400"/>
                <a:gd name="connsiteY53" fmla="*/ 253682 h 260350"/>
                <a:gd name="connsiteX54" fmla="*/ 266383 w 279400"/>
                <a:gd name="connsiteY54" fmla="*/ 253047 h 260350"/>
                <a:gd name="connsiteX55" fmla="*/ 267653 w 279400"/>
                <a:gd name="connsiteY55" fmla="*/ 251142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400" h="260350">
                  <a:moveTo>
                    <a:pt x="267653" y="251142"/>
                  </a:moveTo>
                  <a:cubicBezTo>
                    <a:pt x="268288" y="250507"/>
                    <a:pt x="268288" y="250507"/>
                    <a:pt x="268922" y="249872"/>
                  </a:cubicBezTo>
                  <a:cubicBezTo>
                    <a:pt x="269558" y="249238"/>
                    <a:pt x="269558" y="248602"/>
                    <a:pt x="270193" y="248602"/>
                  </a:cubicBezTo>
                  <a:cubicBezTo>
                    <a:pt x="270193" y="247967"/>
                    <a:pt x="270828" y="247967"/>
                    <a:pt x="270828" y="247332"/>
                  </a:cubicBezTo>
                  <a:cubicBezTo>
                    <a:pt x="271463" y="246697"/>
                    <a:pt x="271463" y="246063"/>
                    <a:pt x="272097" y="245427"/>
                  </a:cubicBezTo>
                  <a:cubicBezTo>
                    <a:pt x="272097" y="244792"/>
                    <a:pt x="272733" y="244792"/>
                    <a:pt x="272733" y="244157"/>
                  </a:cubicBezTo>
                  <a:cubicBezTo>
                    <a:pt x="272733" y="243522"/>
                    <a:pt x="273368" y="242888"/>
                    <a:pt x="273368" y="242252"/>
                  </a:cubicBezTo>
                  <a:cubicBezTo>
                    <a:pt x="273368" y="241617"/>
                    <a:pt x="274003" y="240982"/>
                    <a:pt x="274003" y="240982"/>
                  </a:cubicBezTo>
                  <a:cubicBezTo>
                    <a:pt x="274003" y="240347"/>
                    <a:pt x="274638" y="239077"/>
                    <a:pt x="274638" y="238442"/>
                  </a:cubicBezTo>
                  <a:cubicBezTo>
                    <a:pt x="274638" y="237807"/>
                    <a:pt x="274638" y="237172"/>
                    <a:pt x="275272" y="237172"/>
                  </a:cubicBezTo>
                  <a:cubicBezTo>
                    <a:pt x="275272" y="235902"/>
                    <a:pt x="275908" y="235267"/>
                    <a:pt x="275908" y="233997"/>
                  </a:cubicBezTo>
                  <a:cubicBezTo>
                    <a:pt x="275908" y="233363"/>
                    <a:pt x="275908" y="233363"/>
                    <a:pt x="275908" y="232727"/>
                  </a:cubicBezTo>
                  <a:cubicBezTo>
                    <a:pt x="275908" y="231457"/>
                    <a:pt x="275908" y="229552"/>
                    <a:pt x="275908" y="227647"/>
                  </a:cubicBezTo>
                  <a:cubicBezTo>
                    <a:pt x="275908" y="206692"/>
                    <a:pt x="264478" y="182563"/>
                    <a:pt x="248603" y="166052"/>
                  </a:cubicBezTo>
                  <a:cubicBezTo>
                    <a:pt x="243522" y="134938"/>
                    <a:pt x="221933" y="101917"/>
                    <a:pt x="195897" y="86677"/>
                  </a:cubicBezTo>
                  <a:cubicBezTo>
                    <a:pt x="193358" y="85407"/>
                    <a:pt x="190818" y="84138"/>
                    <a:pt x="188278" y="82867"/>
                  </a:cubicBezTo>
                  <a:cubicBezTo>
                    <a:pt x="175578" y="54292"/>
                    <a:pt x="153988" y="27622"/>
                    <a:pt x="129858" y="13652"/>
                  </a:cubicBezTo>
                  <a:cubicBezTo>
                    <a:pt x="127318" y="12382"/>
                    <a:pt x="125413" y="11113"/>
                    <a:pt x="122872" y="10477"/>
                  </a:cubicBezTo>
                  <a:cubicBezTo>
                    <a:pt x="122238" y="9842"/>
                    <a:pt x="121603" y="9842"/>
                    <a:pt x="120968" y="9842"/>
                  </a:cubicBezTo>
                  <a:cubicBezTo>
                    <a:pt x="119697" y="9207"/>
                    <a:pt x="117793" y="8572"/>
                    <a:pt x="116522" y="7938"/>
                  </a:cubicBezTo>
                  <a:cubicBezTo>
                    <a:pt x="115888" y="7938"/>
                    <a:pt x="115253" y="7302"/>
                    <a:pt x="114618" y="7302"/>
                  </a:cubicBezTo>
                  <a:cubicBezTo>
                    <a:pt x="113347" y="6667"/>
                    <a:pt x="111443" y="6667"/>
                    <a:pt x="110172" y="6032"/>
                  </a:cubicBezTo>
                  <a:cubicBezTo>
                    <a:pt x="109538" y="6032"/>
                    <a:pt x="108903" y="6032"/>
                    <a:pt x="108268" y="5397"/>
                  </a:cubicBezTo>
                  <a:cubicBezTo>
                    <a:pt x="106363" y="4763"/>
                    <a:pt x="104458" y="4763"/>
                    <a:pt x="102553" y="4763"/>
                  </a:cubicBezTo>
                  <a:cubicBezTo>
                    <a:pt x="101918" y="4763"/>
                    <a:pt x="101918" y="4763"/>
                    <a:pt x="101283" y="4763"/>
                  </a:cubicBezTo>
                  <a:cubicBezTo>
                    <a:pt x="100013" y="4763"/>
                    <a:pt x="98108" y="4763"/>
                    <a:pt x="96838" y="4763"/>
                  </a:cubicBezTo>
                  <a:cubicBezTo>
                    <a:pt x="96203" y="4763"/>
                    <a:pt x="95568" y="4763"/>
                    <a:pt x="94933" y="4763"/>
                  </a:cubicBezTo>
                  <a:cubicBezTo>
                    <a:pt x="93663" y="4763"/>
                    <a:pt x="92393" y="4763"/>
                    <a:pt x="91122" y="5397"/>
                  </a:cubicBezTo>
                  <a:cubicBezTo>
                    <a:pt x="90488" y="5397"/>
                    <a:pt x="89853" y="5397"/>
                    <a:pt x="89218" y="5397"/>
                  </a:cubicBezTo>
                  <a:cubicBezTo>
                    <a:pt x="87947" y="6032"/>
                    <a:pt x="86043" y="6032"/>
                    <a:pt x="84772" y="6667"/>
                  </a:cubicBezTo>
                  <a:cubicBezTo>
                    <a:pt x="84772" y="6667"/>
                    <a:pt x="84138" y="6667"/>
                    <a:pt x="84138" y="6667"/>
                  </a:cubicBezTo>
                  <a:cubicBezTo>
                    <a:pt x="82233" y="7302"/>
                    <a:pt x="80963" y="7938"/>
                    <a:pt x="79693" y="8572"/>
                  </a:cubicBezTo>
                  <a:cubicBezTo>
                    <a:pt x="76518" y="10477"/>
                    <a:pt x="73343" y="13017"/>
                    <a:pt x="70803" y="16192"/>
                  </a:cubicBezTo>
                  <a:cubicBezTo>
                    <a:pt x="67628" y="20002"/>
                    <a:pt x="65088" y="24447"/>
                    <a:pt x="62547" y="29527"/>
                  </a:cubicBezTo>
                  <a:cubicBezTo>
                    <a:pt x="61278" y="28892"/>
                    <a:pt x="60008" y="27622"/>
                    <a:pt x="58738" y="26988"/>
                  </a:cubicBezTo>
                  <a:cubicBezTo>
                    <a:pt x="56833" y="25717"/>
                    <a:pt x="54928" y="25082"/>
                    <a:pt x="53022" y="23813"/>
                  </a:cubicBezTo>
                  <a:cubicBezTo>
                    <a:pt x="52388" y="23813"/>
                    <a:pt x="51753" y="23177"/>
                    <a:pt x="51118" y="23177"/>
                  </a:cubicBezTo>
                  <a:cubicBezTo>
                    <a:pt x="49847" y="22542"/>
                    <a:pt x="48578" y="21907"/>
                    <a:pt x="47943" y="21907"/>
                  </a:cubicBezTo>
                  <a:cubicBezTo>
                    <a:pt x="47308" y="21907"/>
                    <a:pt x="46672" y="21272"/>
                    <a:pt x="46038" y="21272"/>
                  </a:cubicBezTo>
                  <a:cubicBezTo>
                    <a:pt x="44768" y="21272"/>
                    <a:pt x="44133" y="20638"/>
                    <a:pt x="42863" y="20638"/>
                  </a:cubicBezTo>
                  <a:cubicBezTo>
                    <a:pt x="42228" y="20638"/>
                    <a:pt x="41593" y="20638"/>
                    <a:pt x="40958" y="20002"/>
                  </a:cubicBezTo>
                  <a:cubicBezTo>
                    <a:pt x="39688" y="20002"/>
                    <a:pt x="39053" y="19367"/>
                    <a:pt x="37783" y="19367"/>
                  </a:cubicBezTo>
                  <a:cubicBezTo>
                    <a:pt x="37147" y="19367"/>
                    <a:pt x="36513" y="19367"/>
                    <a:pt x="35878" y="19367"/>
                  </a:cubicBezTo>
                  <a:cubicBezTo>
                    <a:pt x="35243" y="19367"/>
                    <a:pt x="33972" y="19367"/>
                    <a:pt x="33338" y="19367"/>
                  </a:cubicBezTo>
                  <a:cubicBezTo>
                    <a:pt x="32703" y="19367"/>
                    <a:pt x="32068" y="19367"/>
                    <a:pt x="31433" y="19367"/>
                  </a:cubicBezTo>
                  <a:cubicBezTo>
                    <a:pt x="30797" y="19367"/>
                    <a:pt x="29528" y="19367"/>
                    <a:pt x="28893" y="19367"/>
                  </a:cubicBezTo>
                  <a:cubicBezTo>
                    <a:pt x="28258" y="19367"/>
                    <a:pt x="27622" y="20002"/>
                    <a:pt x="26988" y="20002"/>
                  </a:cubicBezTo>
                  <a:cubicBezTo>
                    <a:pt x="26353" y="20002"/>
                    <a:pt x="25718" y="20638"/>
                    <a:pt x="24447" y="20638"/>
                  </a:cubicBezTo>
                  <a:cubicBezTo>
                    <a:pt x="23813" y="20638"/>
                    <a:pt x="23178" y="21272"/>
                    <a:pt x="22543" y="21272"/>
                  </a:cubicBezTo>
                  <a:cubicBezTo>
                    <a:pt x="21908" y="21272"/>
                    <a:pt x="21272" y="21907"/>
                    <a:pt x="20638" y="22542"/>
                  </a:cubicBezTo>
                  <a:cubicBezTo>
                    <a:pt x="11113" y="28257"/>
                    <a:pt x="4763" y="40322"/>
                    <a:pt x="4763" y="57467"/>
                  </a:cubicBezTo>
                  <a:cubicBezTo>
                    <a:pt x="4763" y="91757"/>
                    <a:pt x="28893" y="133032"/>
                    <a:pt x="58738" y="150813"/>
                  </a:cubicBezTo>
                  <a:lnTo>
                    <a:pt x="233363" y="251777"/>
                  </a:lnTo>
                  <a:cubicBezTo>
                    <a:pt x="246063" y="258763"/>
                    <a:pt x="257493" y="259397"/>
                    <a:pt x="265113" y="253682"/>
                  </a:cubicBezTo>
                  <a:cubicBezTo>
                    <a:pt x="265747" y="253682"/>
                    <a:pt x="265747" y="253047"/>
                    <a:pt x="266383" y="253047"/>
                  </a:cubicBezTo>
                  <a:cubicBezTo>
                    <a:pt x="267018" y="251777"/>
                    <a:pt x="267018" y="251777"/>
                    <a:pt x="267653" y="2511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>
            <p:custDataLst>
              <p:tags r:id="rId28"/>
            </p:custDataLst>
          </p:nvPr>
        </p:nvGrpSpPr>
        <p:grpSpPr>
          <a:xfrm>
            <a:off x="1500047" y="4205496"/>
            <a:ext cx="290830" cy="263883"/>
            <a:chOff x="3827611" y="1874480"/>
            <a:chExt cx="290830" cy="263883"/>
          </a:xfrm>
        </p:grpSpPr>
        <p:sp>
          <p:nvSpPr>
            <p:cNvPr id="145" name="任意多边形: 形状 144"/>
            <p:cNvSpPr/>
            <p:nvPr>
              <p:custDataLst>
                <p:tags r:id="rId29"/>
              </p:custDataLst>
            </p:nvPr>
          </p:nvSpPr>
          <p:spPr>
            <a:xfrm flipH="1">
              <a:off x="3827611" y="1874480"/>
              <a:ext cx="215900" cy="260350"/>
            </a:xfrm>
            <a:custGeom>
              <a:avLst/>
              <a:gdLst>
                <a:gd name="connsiteX0" fmla="*/ 187960 w 215900"/>
                <a:gd name="connsiteY0" fmla="*/ 165458 h 260350"/>
                <a:gd name="connsiteX1" fmla="*/ 135255 w 215900"/>
                <a:gd name="connsiteY1" fmla="*/ 86083 h 260350"/>
                <a:gd name="connsiteX2" fmla="*/ 127635 w 215900"/>
                <a:gd name="connsiteY2" fmla="*/ 82273 h 260350"/>
                <a:gd name="connsiteX3" fmla="*/ 69215 w 215900"/>
                <a:gd name="connsiteY3" fmla="*/ 13058 h 260350"/>
                <a:gd name="connsiteX4" fmla="*/ 18415 w 215900"/>
                <a:gd name="connsiteY4" fmla="*/ 7978 h 260350"/>
                <a:gd name="connsiteX5" fmla="*/ 3175 w 215900"/>
                <a:gd name="connsiteY5" fmla="*/ 16868 h 260350"/>
                <a:gd name="connsiteX6" fmla="*/ 3810 w 215900"/>
                <a:gd name="connsiteY6" fmla="*/ 16868 h 260350"/>
                <a:gd name="connsiteX7" fmla="*/ 8255 w 215900"/>
                <a:gd name="connsiteY7" fmla="*/ 14963 h 260350"/>
                <a:gd name="connsiteX8" fmla="*/ 8890 w 215900"/>
                <a:gd name="connsiteY8" fmla="*/ 14963 h 260350"/>
                <a:gd name="connsiteX9" fmla="*/ 13335 w 215900"/>
                <a:gd name="connsiteY9" fmla="*/ 13693 h 260350"/>
                <a:gd name="connsiteX10" fmla="*/ 15240 w 215900"/>
                <a:gd name="connsiteY10" fmla="*/ 13693 h 260350"/>
                <a:gd name="connsiteX11" fmla="*/ 19050 w 215900"/>
                <a:gd name="connsiteY11" fmla="*/ 13058 h 260350"/>
                <a:gd name="connsiteX12" fmla="*/ 20955 w 215900"/>
                <a:gd name="connsiteY12" fmla="*/ 13058 h 260350"/>
                <a:gd name="connsiteX13" fmla="*/ 25400 w 215900"/>
                <a:gd name="connsiteY13" fmla="*/ 13058 h 260350"/>
                <a:gd name="connsiteX14" fmla="*/ 26670 w 215900"/>
                <a:gd name="connsiteY14" fmla="*/ 13058 h 260350"/>
                <a:gd name="connsiteX15" fmla="*/ 32385 w 215900"/>
                <a:gd name="connsiteY15" fmla="*/ 13693 h 260350"/>
                <a:gd name="connsiteX16" fmla="*/ 34290 w 215900"/>
                <a:gd name="connsiteY16" fmla="*/ 14328 h 260350"/>
                <a:gd name="connsiteX17" fmla="*/ 38735 w 215900"/>
                <a:gd name="connsiteY17" fmla="*/ 15598 h 260350"/>
                <a:gd name="connsiteX18" fmla="*/ 40640 w 215900"/>
                <a:gd name="connsiteY18" fmla="*/ 16233 h 260350"/>
                <a:gd name="connsiteX19" fmla="*/ 45085 w 215900"/>
                <a:gd name="connsiteY19" fmla="*/ 18138 h 260350"/>
                <a:gd name="connsiteX20" fmla="*/ 46990 w 215900"/>
                <a:gd name="connsiteY20" fmla="*/ 18773 h 260350"/>
                <a:gd name="connsiteX21" fmla="*/ 53975 w 215900"/>
                <a:gd name="connsiteY21" fmla="*/ 21948 h 260350"/>
                <a:gd name="connsiteX22" fmla="*/ 112395 w 215900"/>
                <a:gd name="connsiteY22" fmla="*/ 91163 h 260350"/>
                <a:gd name="connsiteX23" fmla="*/ 120015 w 215900"/>
                <a:gd name="connsiteY23" fmla="*/ 94973 h 260350"/>
                <a:gd name="connsiteX24" fmla="*/ 172720 w 215900"/>
                <a:gd name="connsiteY24" fmla="*/ 174348 h 260350"/>
                <a:gd name="connsiteX25" fmla="*/ 200025 w 215900"/>
                <a:gd name="connsiteY25" fmla="*/ 235943 h 260350"/>
                <a:gd name="connsiteX26" fmla="*/ 200025 w 215900"/>
                <a:gd name="connsiteY26" fmla="*/ 241023 h 260350"/>
                <a:gd name="connsiteX27" fmla="*/ 200025 w 215900"/>
                <a:gd name="connsiteY27" fmla="*/ 242293 h 260350"/>
                <a:gd name="connsiteX28" fmla="*/ 199390 w 215900"/>
                <a:gd name="connsiteY28" fmla="*/ 245468 h 260350"/>
                <a:gd name="connsiteX29" fmla="*/ 198755 w 215900"/>
                <a:gd name="connsiteY29" fmla="*/ 246738 h 260350"/>
                <a:gd name="connsiteX30" fmla="*/ 198120 w 215900"/>
                <a:gd name="connsiteY30" fmla="*/ 249278 h 260350"/>
                <a:gd name="connsiteX31" fmla="*/ 197485 w 215900"/>
                <a:gd name="connsiteY31" fmla="*/ 250548 h 260350"/>
                <a:gd name="connsiteX32" fmla="*/ 196850 w 215900"/>
                <a:gd name="connsiteY32" fmla="*/ 252453 h 260350"/>
                <a:gd name="connsiteX33" fmla="*/ 196215 w 215900"/>
                <a:gd name="connsiteY33" fmla="*/ 253723 h 260350"/>
                <a:gd name="connsiteX34" fmla="*/ 194945 w 215900"/>
                <a:gd name="connsiteY34" fmla="*/ 255628 h 260350"/>
                <a:gd name="connsiteX35" fmla="*/ 194310 w 215900"/>
                <a:gd name="connsiteY35" fmla="*/ 256898 h 260350"/>
                <a:gd name="connsiteX36" fmla="*/ 193040 w 215900"/>
                <a:gd name="connsiteY36" fmla="*/ 258168 h 260350"/>
                <a:gd name="connsiteX37" fmla="*/ 191770 w 215900"/>
                <a:gd name="connsiteY37" fmla="*/ 259438 h 260350"/>
                <a:gd name="connsiteX38" fmla="*/ 190500 w 215900"/>
                <a:gd name="connsiteY38" fmla="*/ 260708 h 260350"/>
                <a:gd name="connsiteX39" fmla="*/ 189230 w 215900"/>
                <a:gd name="connsiteY39" fmla="*/ 261343 h 260350"/>
                <a:gd name="connsiteX40" fmla="*/ 187960 w 215900"/>
                <a:gd name="connsiteY40" fmla="*/ 262613 h 260350"/>
                <a:gd name="connsiteX41" fmla="*/ 203200 w 215900"/>
                <a:gd name="connsiteY41" fmla="*/ 253723 h 260350"/>
                <a:gd name="connsiteX42" fmla="*/ 215900 w 215900"/>
                <a:gd name="connsiteY42" fmla="*/ 226418 h 260350"/>
                <a:gd name="connsiteX43" fmla="*/ 187960 w 215900"/>
                <a:gd name="connsiteY43" fmla="*/ 16545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5900" h="260350">
                  <a:moveTo>
                    <a:pt x="187960" y="165458"/>
                  </a:moveTo>
                  <a:cubicBezTo>
                    <a:pt x="182880" y="134343"/>
                    <a:pt x="161290" y="101323"/>
                    <a:pt x="135255" y="86083"/>
                  </a:cubicBezTo>
                  <a:cubicBezTo>
                    <a:pt x="132715" y="84813"/>
                    <a:pt x="130175" y="83543"/>
                    <a:pt x="127635" y="82273"/>
                  </a:cubicBezTo>
                  <a:cubicBezTo>
                    <a:pt x="114935" y="53698"/>
                    <a:pt x="93345" y="27028"/>
                    <a:pt x="69215" y="13058"/>
                  </a:cubicBezTo>
                  <a:cubicBezTo>
                    <a:pt x="49530" y="1628"/>
                    <a:pt x="31750" y="358"/>
                    <a:pt x="18415" y="7978"/>
                  </a:cubicBezTo>
                  <a:lnTo>
                    <a:pt x="3175" y="16868"/>
                  </a:lnTo>
                  <a:cubicBezTo>
                    <a:pt x="3175" y="16868"/>
                    <a:pt x="3175" y="16868"/>
                    <a:pt x="3810" y="16868"/>
                  </a:cubicBezTo>
                  <a:cubicBezTo>
                    <a:pt x="5080" y="16233"/>
                    <a:pt x="6985" y="15598"/>
                    <a:pt x="8255" y="14963"/>
                  </a:cubicBezTo>
                  <a:cubicBezTo>
                    <a:pt x="8255" y="14963"/>
                    <a:pt x="8890" y="14963"/>
                    <a:pt x="8890" y="14963"/>
                  </a:cubicBezTo>
                  <a:cubicBezTo>
                    <a:pt x="10160" y="14328"/>
                    <a:pt x="11430" y="14328"/>
                    <a:pt x="13335" y="13693"/>
                  </a:cubicBezTo>
                  <a:cubicBezTo>
                    <a:pt x="13970" y="13693"/>
                    <a:pt x="14605" y="13693"/>
                    <a:pt x="15240" y="13693"/>
                  </a:cubicBezTo>
                  <a:cubicBezTo>
                    <a:pt x="16510" y="13693"/>
                    <a:pt x="17780" y="13058"/>
                    <a:pt x="19050" y="13058"/>
                  </a:cubicBezTo>
                  <a:cubicBezTo>
                    <a:pt x="19685" y="13058"/>
                    <a:pt x="20320" y="13058"/>
                    <a:pt x="20955" y="13058"/>
                  </a:cubicBezTo>
                  <a:cubicBezTo>
                    <a:pt x="22225" y="13058"/>
                    <a:pt x="24130" y="13058"/>
                    <a:pt x="25400" y="13058"/>
                  </a:cubicBezTo>
                  <a:cubicBezTo>
                    <a:pt x="26035" y="13058"/>
                    <a:pt x="26035" y="13058"/>
                    <a:pt x="26670" y="13058"/>
                  </a:cubicBezTo>
                  <a:cubicBezTo>
                    <a:pt x="28575" y="13058"/>
                    <a:pt x="30480" y="13693"/>
                    <a:pt x="32385" y="13693"/>
                  </a:cubicBezTo>
                  <a:cubicBezTo>
                    <a:pt x="33020" y="13693"/>
                    <a:pt x="33655" y="13693"/>
                    <a:pt x="34290" y="14328"/>
                  </a:cubicBezTo>
                  <a:cubicBezTo>
                    <a:pt x="35560" y="14963"/>
                    <a:pt x="37465" y="14963"/>
                    <a:pt x="38735" y="15598"/>
                  </a:cubicBezTo>
                  <a:cubicBezTo>
                    <a:pt x="39370" y="15598"/>
                    <a:pt x="40005" y="16233"/>
                    <a:pt x="40640" y="16233"/>
                  </a:cubicBezTo>
                  <a:cubicBezTo>
                    <a:pt x="41910" y="16868"/>
                    <a:pt x="43815" y="17503"/>
                    <a:pt x="45085" y="18138"/>
                  </a:cubicBezTo>
                  <a:cubicBezTo>
                    <a:pt x="45720" y="18138"/>
                    <a:pt x="46355" y="18773"/>
                    <a:pt x="46990" y="18773"/>
                  </a:cubicBezTo>
                  <a:cubicBezTo>
                    <a:pt x="48895" y="20043"/>
                    <a:pt x="51435" y="20678"/>
                    <a:pt x="53975" y="21948"/>
                  </a:cubicBezTo>
                  <a:cubicBezTo>
                    <a:pt x="78105" y="35918"/>
                    <a:pt x="99695" y="62588"/>
                    <a:pt x="112395" y="91163"/>
                  </a:cubicBezTo>
                  <a:cubicBezTo>
                    <a:pt x="114935" y="92433"/>
                    <a:pt x="117475" y="93703"/>
                    <a:pt x="120015" y="94973"/>
                  </a:cubicBezTo>
                  <a:cubicBezTo>
                    <a:pt x="146050" y="110213"/>
                    <a:pt x="167640" y="143233"/>
                    <a:pt x="172720" y="174348"/>
                  </a:cubicBezTo>
                  <a:cubicBezTo>
                    <a:pt x="188595" y="190858"/>
                    <a:pt x="200025" y="214988"/>
                    <a:pt x="200025" y="235943"/>
                  </a:cubicBezTo>
                  <a:cubicBezTo>
                    <a:pt x="200025" y="237848"/>
                    <a:pt x="200025" y="239118"/>
                    <a:pt x="200025" y="241023"/>
                  </a:cubicBezTo>
                  <a:cubicBezTo>
                    <a:pt x="200025" y="241658"/>
                    <a:pt x="200025" y="241658"/>
                    <a:pt x="200025" y="242293"/>
                  </a:cubicBezTo>
                  <a:cubicBezTo>
                    <a:pt x="200025" y="243563"/>
                    <a:pt x="200025" y="244198"/>
                    <a:pt x="199390" y="245468"/>
                  </a:cubicBezTo>
                  <a:cubicBezTo>
                    <a:pt x="199390" y="246103"/>
                    <a:pt x="199390" y="246738"/>
                    <a:pt x="198755" y="246738"/>
                  </a:cubicBezTo>
                  <a:cubicBezTo>
                    <a:pt x="198755" y="247373"/>
                    <a:pt x="198120" y="248643"/>
                    <a:pt x="198120" y="249278"/>
                  </a:cubicBezTo>
                  <a:cubicBezTo>
                    <a:pt x="198120" y="249913"/>
                    <a:pt x="197485" y="250548"/>
                    <a:pt x="197485" y="250548"/>
                  </a:cubicBezTo>
                  <a:cubicBezTo>
                    <a:pt x="197485" y="251183"/>
                    <a:pt x="196850" y="251818"/>
                    <a:pt x="196850" y="252453"/>
                  </a:cubicBezTo>
                  <a:cubicBezTo>
                    <a:pt x="196850" y="253088"/>
                    <a:pt x="196215" y="253088"/>
                    <a:pt x="196215" y="253723"/>
                  </a:cubicBezTo>
                  <a:cubicBezTo>
                    <a:pt x="195580" y="254358"/>
                    <a:pt x="195580" y="254993"/>
                    <a:pt x="194945" y="255628"/>
                  </a:cubicBezTo>
                  <a:cubicBezTo>
                    <a:pt x="194945" y="256263"/>
                    <a:pt x="194310" y="256263"/>
                    <a:pt x="194310" y="256898"/>
                  </a:cubicBezTo>
                  <a:cubicBezTo>
                    <a:pt x="193675" y="257533"/>
                    <a:pt x="193675" y="258168"/>
                    <a:pt x="193040" y="258168"/>
                  </a:cubicBezTo>
                  <a:cubicBezTo>
                    <a:pt x="192405" y="258803"/>
                    <a:pt x="192405" y="258803"/>
                    <a:pt x="191770" y="259438"/>
                  </a:cubicBezTo>
                  <a:cubicBezTo>
                    <a:pt x="191135" y="260073"/>
                    <a:pt x="191135" y="260073"/>
                    <a:pt x="190500" y="260708"/>
                  </a:cubicBezTo>
                  <a:cubicBezTo>
                    <a:pt x="189865" y="261343"/>
                    <a:pt x="189865" y="261343"/>
                    <a:pt x="189230" y="261343"/>
                  </a:cubicBezTo>
                  <a:cubicBezTo>
                    <a:pt x="188595" y="261978"/>
                    <a:pt x="188595" y="261978"/>
                    <a:pt x="187960" y="262613"/>
                  </a:cubicBezTo>
                  <a:lnTo>
                    <a:pt x="203200" y="253723"/>
                  </a:lnTo>
                  <a:cubicBezTo>
                    <a:pt x="210820" y="249278"/>
                    <a:pt x="215900" y="239753"/>
                    <a:pt x="215900" y="226418"/>
                  </a:cubicBezTo>
                  <a:cubicBezTo>
                    <a:pt x="215265" y="205463"/>
                    <a:pt x="203835" y="181333"/>
                    <a:pt x="187960" y="165458"/>
                  </a:cubicBezTo>
                  <a:close/>
                </a:path>
              </a:pathLst>
            </a:custGeom>
            <a:solidFill>
              <a:srgbClr val="B2B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/>
            <p:cNvSpPr/>
            <p:nvPr>
              <p:custDataLst>
                <p:tags r:id="rId30"/>
              </p:custDataLst>
            </p:nvPr>
          </p:nvSpPr>
          <p:spPr>
            <a:xfrm flipH="1">
              <a:off x="3845391" y="1884363"/>
              <a:ext cx="273050" cy="254000"/>
            </a:xfrm>
            <a:custGeom>
              <a:avLst/>
              <a:gdLst>
                <a:gd name="connsiteX0" fmla="*/ 266064 w 273050"/>
                <a:gd name="connsiteY0" fmla="*/ 249555 h 254000"/>
                <a:gd name="connsiteX1" fmla="*/ 267335 w 273050"/>
                <a:gd name="connsiteY1" fmla="*/ 248285 h 254000"/>
                <a:gd name="connsiteX2" fmla="*/ 268605 w 273050"/>
                <a:gd name="connsiteY2" fmla="*/ 247015 h 254000"/>
                <a:gd name="connsiteX3" fmla="*/ 269239 w 273050"/>
                <a:gd name="connsiteY3" fmla="*/ 245745 h 254000"/>
                <a:gd name="connsiteX4" fmla="*/ 270510 w 273050"/>
                <a:gd name="connsiteY4" fmla="*/ 243840 h 254000"/>
                <a:gd name="connsiteX5" fmla="*/ 271145 w 273050"/>
                <a:gd name="connsiteY5" fmla="*/ 242570 h 254000"/>
                <a:gd name="connsiteX6" fmla="*/ 271780 w 273050"/>
                <a:gd name="connsiteY6" fmla="*/ 240665 h 254000"/>
                <a:gd name="connsiteX7" fmla="*/ 272414 w 273050"/>
                <a:gd name="connsiteY7" fmla="*/ 239395 h 254000"/>
                <a:gd name="connsiteX8" fmla="*/ 273050 w 273050"/>
                <a:gd name="connsiteY8" fmla="*/ 236855 h 254000"/>
                <a:gd name="connsiteX9" fmla="*/ 273685 w 273050"/>
                <a:gd name="connsiteY9" fmla="*/ 235585 h 254000"/>
                <a:gd name="connsiteX10" fmla="*/ 274320 w 273050"/>
                <a:gd name="connsiteY10" fmla="*/ 232410 h 254000"/>
                <a:gd name="connsiteX11" fmla="*/ 274320 w 273050"/>
                <a:gd name="connsiteY11" fmla="*/ 231140 h 254000"/>
                <a:gd name="connsiteX12" fmla="*/ 274320 w 273050"/>
                <a:gd name="connsiteY12" fmla="*/ 226060 h 254000"/>
                <a:gd name="connsiteX13" fmla="*/ 247014 w 273050"/>
                <a:gd name="connsiteY13" fmla="*/ 164465 h 254000"/>
                <a:gd name="connsiteX14" fmla="*/ 194310 w 273050"/>
                <a:gd name="connsiteY14" fmla="*/ 85090 h 254000"/>
                <a:gd name="connsiteX15" fmla="*/ 186689 w 273050"/>
                <a:gd name="connsiteY15" fmla="*/ 81280 h 254000"/>
                <a:gd name="connsiteX16" fmla="*/ 128270 w 273050"/>
                <a:gd name="connsiteY16" fmla="*/ 12065 h 254000"/>
                <a:gd name="connsiteX17" fmla="*/ 121285 w 273050"/>
                <a:gd name="connsiteY17" fmla="*/ 8890 h 254000"/>
                <a:gd name="connsiteX18" fmla="*/ 119380 w 273050"/>
                <a:gd name="connsiteY18" fmla="*/ 8255 h 254000"/>
                <a:gd name="connsiteX19" fmla="*/ 114935 w 273050"/>
                <a:gd name="connsiteY19" fmla="*/ 6350 h 254000"/>
                <a:gd name="connsiteX20" fmla="*/ 113030 w 273050"/>
                <a:gd name="connsiteY20" fmla="*/ 5715 h 254000"/>
                <a:gd name="connsiteX21" fmla="*/ 108585 w 273050"/>
                <a:gd name="connsiteY21" fmla="*/ 4445 h 254000"/>
                <a:gd name="connsiteX22" fmla="*/ 106680 w 273050"/>
                <a:gd name="connsiteY22" fmla="*/ 3810 h 254000"/>
                <a:gd name="connsiteX23" fmla="*/ 100964 w 273050"/>
                <a:gd name="connsiteY23" fmla="*/ 3175 h 254000"/>
                <a:gd name="connsiteX24" fmla="*/ 99695 w 273050"/>
                <a:gd name="connsiteY24" fmla="*/ 3175 h 254000"/>
                <a:gd name="connsiteX25" fmla="*/ 95250 w 273050"/>
                <a:gd name="connsiteY25" fmla="*/ 3175 h 254000"/>
                <a:gd name="connsiteX26" fmla="*/ 93345 w 273050"/>
                <a:gd name="connsiteY26" fmla="*/ 3175 h 254000"/>
                <a:gd name="connsiteX27" fmla="*/ 89535 w 273050"/>
                <a:gd name="connsiteY27" fmla="*/ 3810 h 254000"/>
                <a:gd name="connsiteX28" fmla="*/ 87630 w 273050"/>
                <a:gd name="connsiteY28" fmla="*/ 3810 h 254000"/>
                <a:gd name="connsiteX29" fmla="*/ 83185 w 273050"/>
                <a:gd name="connsiteY29" fmla="*/ 5080 h 254000"/>
                <a:gd name="connsiteX30" fmla="*/ 82550 w 273050"/>
                <a:gd name="connsiteY30" fmla="*/ 5080 h 254000"/>
                <a:gd name="connsiteX31" fmla="*/ 78105 w 273050"/>
                <a:gd name="connsiteY31" fmla="*/ 6985 h 254000"/>
                <a:gd name="connsiteX32" fmla="*/ 69214 w 273050"/>
                <a:gd name="connsiteY32" fmla="*/ 14605 h 254000"/>
                <a:gd name="connsiteX33" fmla="*/ 60960 w 273050"/>
                <a:gd name="connsiteY33" fmla="*/ 27940 h 254000"/>
                <a:gd name="connsiteX34" fmla="*/ 57150 w 273050"/>
                <a:gd name="connsiteY34" fmla="*/ 25400 h 254000"/>
                <a:gd name="connsiteX35" fmla="*/ 51435 w 273050"/>
                <a:gd name="connsiteY35" fmla="*/ 22225 h 254000"/>
                <a:gd name="connsiteX36" fmla="*/ 49530 w 273050"/>
                <a:gd name="connsiteY36" fmla="*/ 21590 h 254000"/>
                <a:gd name="connsiteX37" fmla="*/ 46355 w 273050"/>
                <a:gd name="connsiteY37" fmla="*/ 20320 h 254000"/>
                <a:gd name="connsiteX38" fmla="*/ 44450 w 273050"/>
                <a:gd name="connsiteY38" fmla="*/ 19685 h 254000"/>
                <a:gd name="connsiteX39" fmla="*/ 41275 w 273050"/>
                <a:gd name="connsiteY39" fmla="*/ 19050 h 254000"/>
                <a:gd name="connsiteX40" fmla="*/ 39370 w 273050"/>
                <a:gd name="connsiteY40" fmla="*/ 18415 h 254000"/>
                <a:gd name="connsiteX41" fmla="*/ 36195 w 273050"/>
                <a:gd name="connsiteY41" fmla="*/ 17780 h 254000"/>
                <a:gd name="connsiteX42" fmla="*/ 34289 w 273050"/>
                <a:gd name="connsiteY42" fmla="*/ 17780 h 254000"/>
                <a:gd name="connsiteX43" fmla="*/ 31750 w 273050"/>
                <a:gd name="connsiteY43" fmla="*/ 17780 h 254000"/>
                <a:gd name="connsiteX44" fmla="*/ 29845 w 273050"/>
                <a:gd name="connsiteY44" fmla="*/ 17780 h 254000"/>
                <a:gd name="connsiteX45" fmla="*/ 27305 w 273050"/>
                <a:gd name="connsiteY45" fmla="*/ 17780 h 254000"/>
                <a:gd name="connsiteX46" fmla="*/ 25400 w 273050"/>
                <a:gd name="connsiteY46" fmla="*/ 18415 h 254000"/>
                <a:gd name="connsiteX47" fmla="*/ 22860 w 273050"/>
                <a:gd name="connsiteY47" fmla="*/ 19050 h 254000"/>
                <a:gd name="connsiteX48" fmla="*/ 20955 w 273050"/>
                <a:gd name="connsiteY48" fmla="*/ 19685 h 254000"/>
                <a:gd name="connsiteX49" fmla="*/ 19050 w 273050"/>
                <a:gd name="connsiteY49" fmla="*/ 20955 h 254000"/>
                <a:gd name="connsiteX50" fmla="*/ 3175 w 273050"/>
                <a:gd name="connsiteY50" fmla="*/ 55880 h 254000"/>
                <a:gd name="connsiteX51" fmla="*/ 57150 w 273050"/>
                <a:gd name="connsiteY51" fmla="*/ 149225 h 254000"/>
                <a:gd name="connsiteX52" fmla="*/ 231775 w 273050"/>
                <a:gd name="connsiteY52" fmla="*/ 250190 h 254000"/>
                <a:gd name="connsiteX53" fmla="*/ 263525 w 273050"/>
                <a:gd name="connsiteY53" fmla="*/ 252095 h 254000"/>
                <a:gd name="connsiteX54" fmla="*/ 264795 w 273050"/>
                <a:gd name="connsiteY54" fmla="*/ 251460 h 254000"/>
                <a:gd name="connsiteX55" fmla="*/ 266064 w 273050"/>
                <a:gd name="connsiteY55" fmla="*/ 249555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3050" h="254000">
                  <a:moveTo>
                    <a:pt x="266064" y="249555"/>
                  </a:moveTo>
                  <a:cubicBezTo>
                    <a:pt x="266700" y="248920"/>
                    <a:pt x="266700" y="248920"/>
                    <a:pt x="267335" y="248285"/>
                  </a:cubicBezTo>
                  <a:cubicBezTo>
                    <a:pt x="267970" y="247650"/>
                    <a:pt x="267970" y="247015"/>
                    <a:pt x="268605" y="247015"/>
                  </a:cubicBezTo>
                  <a:cubicBezTo>
                    <a:pt x="268605" y="246380"/>
                    <a:pt x="269239" y="246380"/>
                    <a:pt x="269239" y="245745"/>
                  </a:cubicBezTo>
                  <a:cubicBezTo>
                    <a:pt x="269875" y="245110"/>
                    <a:pt x="269875" y="244475"/>
                    <a:pt x="270510" y="243840"/>
                  </a:cubicBezTo>
                  <a:cubicBezTo>
                    <a:pt x="270510" y="243205"/>
                    <a:pt x="271145" y="243205"/>
                    <a:pt x="271145" y="242570"/>
                  </a:cubicBezTo>
                  <a:cubicBezTo>
                    <a:pt x="271145" y="241935"/>
                    <a:pt x="271780" y="241300"/>
                    <a:pt x="271780" y="240665"/>
                  </a:cubicBezTo>
                  <a:cubicBezTo>
                    <a:pt x="271780" y="240030"/>
                    <a:pt x="272414" y="239395"/>
                    <a:pt x="272414" y="239395"/>
                  </a:cubicBezTo>
                  <a:cubicBezTo>
                    <a:pt x="272414" y="238760"/>
                    <a:pt x="273050" y="237490"/>
                    <a:pt x="273050" y="236855"/>
                  </a:cubicBezTo>
                  <a:cubicBezTo>
                    <a:pt x="273050" y="236220"/>
                    <a:pt x="273050" y="235585"/>
                    <a:pt x="273685" y="235585"/>
                  </a:cubicBezTo>
                  <a:cubicBezTo>
                    <a:pt x="273685" y="234315"/>
                    <a:pt x="274320" y="233680"/>
                    <a:pt x="274320" y="232410"/>
                  </a:cubicBezTo>
                  <a:cubicBezTo>
                    <a:pt x="274320" y="231775"/>
                    <a:pt x="274320" y="231775"/>
                    <a:pt x="274320" y="231140"/>
                  </a:cubicBezTo>
                  <a:cubicBezTo>
                    <a:pt x="274320" y="229870"/>
                    <a:pt x="274320" y="227965"/>
                    <a:pt x="274320" y="226060"/>
                  </a:cubicBezTo>
                  <a:cubicBezTo>
                    <a:pt x="274320" y="205105"/>
                    <a:pt x="262889" y="180975"/>
                    <a:pt x="247014" y="164465"/>
                  </a:cubicBezTo>
                  <a:cubicBezTo>
                    <a:pt x="241935" y="133350"/>
                    <a:pt x="220345" y="100330"/>
                    <a:pt x="194310" y="85090"/>
                  </a:cubicBezTo>
                  <a:cubicBezTo>
                    <a:pt x="191770" y="83820"/>
                    <a:pt x="189230" y="82550"/>
                    <a:pt x="186689" y="81280"/>
                  </a:cubicBezTo>
                  <a:cubicBezTo>
                    <a:pt x="173989" y="52705"/>
                    <a:pt x="152400" y="26035"/>
                    <a:pt x="128270" y="12065"/>
                  </a:cubicBezTo>
                  <a:cubicBezTo>
                    <a:pt x="125730" y="10795"/>
                    <a:pt x="123825" y="9525"/>
                    <a:pt x="121285" y="8890"/>
                  </a:cubicBezTo>
                  <a:cubicBezTo>
                    <a:pt x="120650" y="8255"/>
                    <a:pt x="120014" y="8255"/>
                    <a:pt x="119380" y="8255"/>
                  </a:cubicBezTo>
                  <a:cubicBezTo>
                    <a:pt x="118110" y="7620"/>
                    <a:pt x="116205" y="6985"/>
                    <a:pt x="114935" y="6350"/>
                  </a:cubicBezTo>
                  <a:cubicBezTo>
                    <a:pt x="114300" y="6350"/>
                    <a:pt x="113664" y="5715"/>
                    <a:pt x="113030" y="5715"/>
                  </a:cubicBezTo>
                  <a:cubicBezTo>
                    <a:pt x="111760" y="5080"/>
                    <a:pt x="109855" y="5080"/>
                    <a:pt x="108585" y="4445"/>
                  </a:cubicBezTo>
                  <a:cubicBezTo>
                    <a:pt x="107950" y="4445"/>
                    <a:pt x="107314" y="4445"/>
                    <a:pt x="106680" y="3810"/>
                  </a:cubicBezTo>
                  <a:cubicBezTo>
                    <a:pt x="104775" y="3175"/>
                    <a:pt x="102870" y="3175"/>
                    <a:pt x="100964" y="3175"/>
                  </a:cubicBezTo>
                  <a:cubicBezTo>
                    <a:pt x="100330" y="3175"/>
                    <a:pt x="100330" y="3175"/>
                    <a:pt x="99695" y="3175"/>
                  </a:cubicBezTo>
                  <a:cubicBezTo>
                    <a:pt x="98425" y="3175"/>
                    <a:pt x="96520" y="3175"/>
                    <a:pt x="95250" y="3175"/>
                  </a:cubicBezTo>
                  <a:cubicBezTo>
                    <a:pt x="94614" y="3175"/>
                    <a:pt x="93980" y="3175"/>
                    <a:pt x="93345" y="3175"/>
                  </a:cubicBezTo>
                  <a:cubicBezTo>
                    <a:pt x="92075" y="3175"/>
                    <a:pt x="90805" y="3175"/>
                    <a:pt x="89535" y="3810"/>
                  </a:cubicBezTo>
                  <a:cubicBezTo>
                    <a:pt x="88900" y="3810"/>
                    <a:pt x="88264" y="3810"/>
                    <a:pt x="87630" y="3810"/>
                  </a:cubicBezTo>
                  <a:cubicBezTo>
                    <a:pt x="86360" y="4445"/>
                    <a:pt x="84455" y="4445"/>
                    <a:pt x="83185" y="5080"/>
                  </a:cubicBezTo>
                  <a:cubicBezTo>
                    <a:pt x="83185" y="5080"/>
                    <a:pt x="82550" y="5080"/>
                    <a:pt x="82550" y="5080"/>
                  </a:cubicBezTo>
                  <a:cubicBezTo>
                    <a:pt x="80645" y="5715"/>
                    <a:pt x="79375" y="6350"/>
                    <a:pt x="78105" y="6985"/>
                  </a:cubicBezTo>
                  <a:cubicBezTo>
                    <a:pt x="74930" y="8890"/>
                    <a:pt x="71755" y="11430"/>
                    <a:pt x="69214" y="14605"/>
                  </a:cubicBezTo>
                  <a:cubicBezTo>
                    <a:pt x="66039" y="18415"/>
                    <a:pt x="63500" y="22860"/>
                    <a:pt x="60960" y="27940"/>
                  </a:cubicBezTo>
                  <a:cubicBezTo>
                    <a:pt x="59689" y="27305"/>
                    <a:pt x="58420" y="26035"/>
                    <a:pt x="57150" y="25400"/>
                  </a:cubicBezTo>
                  <a:cubicBezTo>
                    <a:pt x="55245" y="24130"/>
                    <a:pt x="53339" y="23495"/>
                    <a:pt x="51435" y="22225"/>
                  </a:cubicBezTo>
                  <a:cubicBezTo>
                    <a:pt x="50800" y="22225"/>
                    <a:pt x="50164" y="21590"/>
                    <a:pt x="49530" y="21590"/>
                  </a:cubicBezTo>
                  <a:cubicBezTo>
                    <a:pt x="48260" y="20955"/>
                    <a:pt x="46989" y="20320"/>
                    <a:pt x="46355" y="20320"/>
                  </a:cubicBezTo>
                  <a:cubicBezTo>
                    <a:pt x="45720" y="20320"/>
                    <a:pt x="45085" y="19685"/>
                    <a:pt x="44450" y="19685"/>
                  </a:cubicBezTo>
                  <a:cubicBezTo>
                    <a:pt x="43180" y="19685"/>
                    <a:pt x="42545" y="19050"/>
                    <a:pt x="41275" y="19050"/>
                  </a:cubicBezTo>
                  <a:cubicBezTo>
                    <a:pt x="40639" y="19050"/>
                    <a:pt x="40005" y="19050"/>
                    <a:pt x="39370" y="18415"/>
                  </a:cubicBezTo>
                  <a:cubicBezTo>
                    <a:pt x="38100" y="18415"/>
                    <a:pt x="37464" y="17780"/>
                    <a:pt x="36195" y="17780"/>
                  </a:cubicBezTo>
                  <a:cubicBezTo>
                    <a:pt x="35560" y="17780"/>
                    <a:pt x="34925" y="17780"/>
                    <a:pt x="34289" y="17780"/>
                  </a:cubicBezTo>
                  <a:cubicBezTo>
                    <a:pt x="33655" y="17780"/>
                    <a:pt x="32385" y="17780"/>
                    <a:pt x="31750" y="17780"/>
                  </a:cubicBezTo>
                  <a:cubicBezTo>
                    <a:pt x="31114" y="17780"/>
                    <a:pt x="30480" y="17780"/>
                    <a:pt x="29845" y="17780"/>
                  </a:cubicBezTo>
                  <a:cubicBezTo>
                    <a:pt x="29210" y="17780"/>
                    <a:pt x="27939" y="17780"/>
                    <a:pt x="27305" y="17780"/>
                  </a:cubicBezTo>
                  <a:cubicBezTo>
                    <a:pt x="26670" y="17780"/>
                    <a:pt x="26035" y="18415"/>
                    <a:pt x="25400" y="18415"/>
                  </a:cubicBezTo>
                  <a:cubicBezTo>
                    <a:pt x="24764" y="18415"/>
                    <a:pt x="24130" y="19050"/>
                    <a:pt x="22860" y="19050"/>
                  </a:cubicBezTo>
                  <a:cubicBezTo>
                    <a:pt x="22225" y="19050"/>
                    <a:pt x="21589" y="19685"/>
                    <a:pt x="20955" y="19685"/>
                  </a:cubicBezTo>
                  <a:cubicBezTo>
                    <a:pt x="20320" y="19685"/>
                    <a:pt x="19685" y="20320"/>
                    <a:pt x="19050" y="20955"/>
                  </a:cubicBezTo>
                  <a:cubicBezTo>
                    <a:pt x="9525" y="26670"/>
                    <a:pt x="3175" y="38735"/>
                    <a:pt x="3175" y="55880"/>
                  </a:cubicBezTo>
                  <a:cubicBezTo>
                    <a:pt x="3175" y="90170"/>
                    <a:pt x="27305" y="131445"/>
                    <a:pt x="57150" y="149225"/>
                  </a:cubicBezTo>
                  <a:lnTo>
                    <a:pt x="231775" y="250190"/>
                  </a:lnTo>
                  <a:cubicBezTo>
                    <a:pt x="244475" y="257175"/>
                    <a:pt x="255905" y="257810"/>
                    <a:pt x="263525" y="252095"/>
                  </a:cubicBezTo>
                  <a:cubicBezTo>
                    <a:pt x="264160" y="252095"/>
                    <a:pt x="264160" y="251460"/>
                    <a:pt x="264795" y="251460"/>
                  </a:cubicBezTo>
                  <a:cubicBezTo>
                    <a:pt x="265430" y="250825"/>
                    <a:pt x="265430" y="250190"/>
                    <a:pt x="266064" y="2495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69" name="组合 168"/>
          <p:cNvGrpSpPr/>
          <p:nvPr>
            <p:custDataLst>
              <p:tags r:id="rId31"/>
            </p:custDataLst>
          </p:nvPr>
        </p:nvGrpSpPr>
        <p:grpSpPr>
          <a:xfrm>
            <a:off x="7075150" y="988587"/>
            <a:ext cx="547370" cy="501044"/>
            <a:chOff x="7665233" y="1872587"/>
            <a:chExt cx="547370" cy="501044"/>
          </a:xfrm>
        </p:grpSpPr>
        <p:sp>
          <p:nvSpPr>
            <p:cNvPr id="147" name="任意多边形: 形状 146"/>
            <p:cNvSpPr/>
            <p:nvPr>
              <p:custDataLst>
                <p:tags r:id="rId32"/>
              </p:custDataLst>
            </p:nvPr>
          </p:nvSpPr>
          <p:spPr>
            <a:xfrm flipH="1">
              <a:off x="7665233" y="1872587"/>
              <a:ext cx="406400" cy="495300"/>
            </a:xfrm>
            <a:custGeom>
              <a:avLst/>
              <a:gdLst>
                <a:gd name="connsiteX0" fmla="*/ 352107 w 406400"/>
                <a:gd name="connsiteY0" fmla="*/ 309592 h 495300"/>
                <a:gd name="connsiteX1" fmla="*/ 253682 w 406400"/>
                <a:gd name="connsiteY1" fmla="*/ 160367 h 495300"/>
                <a:gd name="connsiteX2" fmla="*/ 239078 w 406400"/>
                <a:gd name="connsiteY2" fmla="*/ 153381 h 495300"/>
                <a:gd name="connsiteX3" fmla="*/ 129222 w 406400"/>
                <a:gd name="connsiteY3" fmla="*/ 23206 h 495300"/>
                <a:gd name="connsiteX4" fmla="*/ 33972 w 406400"/>
                <a:gd name="connsiteY4" fmla="*/ 13681 h 495300"/>
                <a:gd name="connsiteX5" fmla="*/ 4763 w 406400"/>
                <a:gd name="connsiteY5" fmla="*/ 30827 h 495300"/>
                <a:gd name="connsiteX6" fmla="*/ 5397 w 406400"/>
                <a:gd name="connsiteY6" fmla="*/ 30191 h 495300"/>
                <a:gd name="connsiteX7" fmla="*/ 14288 w 406400"/>
                <a:gd name="connsiteY7" fmla="*/ 26381 h 495300"/>
                <a:gd name="connsiteX8" fmla="*/ 15557 w 406400"/>
                <a:gd name="connsiteY8" fmla="*/ 25746 h 495300"/>
                <a:gd name="connsiteX9" fmla="*/ 23813 w 406400"/>
                <a:gd name="connsiteY9" fmla="*/ 23206 h 495300"/>
                <a:gd name="connsiteX10" fmla="*/ 26988 w 406400"/>
                <a:gd name="connsiteY10" fmla="*/ 22571 h 495300"/>
                <a:gd name="connsiteX11" fmla="*/ 33972 w 406400"/>
                <a:gd name="connsiteY11" fmla="*/ 21936 h 495300"/>
                <a:gd name="connsiteX12" fmla="*/ 37147 w 406400"/>
                <a:gd name="connsiteY12" fmla="*/ 21936 h 495300"/>
                <a:gd name="connsiteX13" fmla="*/ 45403 w 406400"/>
                <a:gd name="connsiteY13" fmla="*/ 21936 h 495300"/>
                <a:gd name="connsiteX14" fmla="*/ 47943 w 406400"/>
                <a:gd name="connsiteY14" fmla="*/ 21936 h 495300"/>
                <a:gd name="connsiteX15" fmla="*/ 59372 w 406400"/>
                <a:gd name="connsiteY15" fmla="*/ 23841 h 495300"/>
                <a:gd name="connsiteX16" fmla="*/ 62547 w 406400"/>
                <a:gd name="connsiteY16" fmla="*/ 24477 h 495300"/>
                <a:gd name="connsiteX17" fmla="*/ 71438 w 406400"/>
                <a:gd name="connsiteY17" fmla="*/ 27016 h 495300"/>
                <a:gd name="connsiteX18" fmla="*/ 75247 w 406400"/>
                <a:gd name="connsiteY18" fmla="*/ 28286 h 495300"/>
                <a:gd name="connsiteX19" fmla="*/ 84138 w 406400"/>
                <a:gd name="connsiteY19" fmla="*/ 31461 h 495300"/>
                <a:gd name="connsiteX20" fmla="*/ 87947 w 406400"/>
                <a:gd name="connsiteY20" fmla="*/ 33366 h 495300"/>
                <a:gd name="connsiteX21" fmla="*/ 100647 w 406400"/>
                <a:gd name="connsiteY21" fmla="*/ 39716 h 495300"/>
                <a:gd name="connsiteX22" fmla="*/ 210503 w 406400"/>
                <a:gd name="connsiteY22" fmla="*/ 169892 h 495300"/>
                <a:gd name="connsiteX23" fmla="*/ 225107 w 406400"/>
                <a:gd name="connsiteY23" fmla="*/ 176877 h 495300"/>
                <a:gd name="connsiteX24" fmla="*/ 323532 w 406400"/>
                <a:gd name="connsiteY24" fmla="*/ 326102 h 495300"/>
                <a:gd name="connsiteX25" fmla="*/ 374332 w 406400"/>
                <a:gd name="connsiteY25" fmla="*/ 441036 h 495300"/>
                <a:gd name="connsiteX26" fmla="*/ 373697 w 406400"/>
                <a:gd name="connsiteY26" fmla="*/ 449927 h 495300"/>
                <a:gd name="connsiteX27" fmla="*/ 373063 w 406400"/>
                <a:gd name="connsiteY27" fmla="*/ 452467 h 495300"/>
                <a:gd name="connsiteX28" fmla="*/ 372428 w 406400"/>
                <a:gd name="connsiteY28" fmla="*/ 458181 h 495300"/>
                <a:gd name="connsiteX29" fmla="*/ 371793 w 406400"/>
                <a:gd name="connsiteY29" fmla="*/ 461356 h 495300"/>
                <a:gd name="connsiteX30" fmla="*/ 370522 w 406400"/>
                <a:gd name="connsiteY30" fmla="*/ 465802 h 495300"/>
                <a:gd name="connsiteX31" fmla="*/ 369253 w 406400"/>
                <a:gd name="connsiteY31" fmla="*/ 468977 h 495300"/>
                <a:gd name="connsiteX32" fmla="*/ 367982 w 406400"/>
                <a:gd name="connsiteY32" fmla="*/ 472786 h 495300"/>
                <a:gd name="connsiteX33" fmla="*/ 366713 w 406400"/>
                <a:gd name="connsiteY33" fmla="*/ 475327 h 495300"/>
                <a:gd name="connsiteX34" fmla="*/ 364807 w 406400"/>
                <a:gd name="connsiteY34" fmla="*/ 478502 h 495300"/>
                <a:gd name="connsiteX35" fmla="*/ 362903 w 406400"/>
                <a:gd name="connsiteY35" fmla="*/ 481042 h 495300"/>
                <a:gd name="connsiteX36" fmla="*/ 360363 w 406400"/>
                <a:gd name="connsiteY36" fmla="*/ 484217 h 495300"/>
                <a:gd name="connsiteX37" fmla="*/ 358457 w 406400"/>
                <a:gd name="connsiteY37" fmla="*/ 486121 h 495300"/>
                <a:gd name="connsiteX38" fmla="*/ 355918 w 406400"/>
                <a:gd name="connsiteY38" fmla="*/ 488661 h 495300"/>
                <a:gd name="connsiteX39" fmla="*/ 353378 w 406400"/>
                <a:gd name="connsiteY39" fmla="*/ 490567 h 495300"/>
                <a:gd name="connsiteX40" fmla="*/ 350838 w 406400"/>
                <a:gd name="connsiteY40" fmla="*/ 492471 h 495300"/>
                <a:gd name="connsiteX41" fmla="*/ 380047 w 406400"/>
                <a:gd name="connsiteY41" fmla="*/ 475327 h 495300"/>
                <a:gd name="connsiteX42" fmla="*/ 403543 w 406400"/>
                <a:gd name="connsiteY42" fmla="*/ 423892 h 495300"/>
                <a:gd name="connsiteX43" fmla="*/ 352107 w 406400"/>
                <a:gd name="connsiteY43" fmla="*/ 30959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6400" h="495300">
                  <a:moveTo>
                    <a:pt x="352107" y="309592"/>
                  </a:moveTo>
                  <a:cubicBezTo>
                    <a:pt x="342582" y="251171"/>
                    <a:pt x="301943" y="188306"/>
                    <a:pt x="253682" y="160367"/>
                  </a:cubicBezTo>
                  <a:cubicBezTo>
                    <a:pt x="248603" y="157192"/>
                    <a:pt x="243522" y="155286"/>
                    <a:pt x="239078" y="153381"/>
                  </a:cubicBezTo>
                  <a:cubicBezTo>
                    <a:pt x="214947" y="99406"/>
                    <a:pt x="174943" y="49877"/>
                    <a:pt x="129222" y="23206"/>
                  </a:cubicBezTo>
                  <a:cubicBezTo>
                    <a:pt x="91757" y="1616"/>
                    <a:pt x="58103" y="-289"/>
                    <a:pt x="33972" y="13681"/>
                  </a:cubicBezTo>
                  <a:lnTo>
                    <a:pt x="4763" y="30827"/>
                  </a:lnTo>
                  <a:cubicBezTo>
                    <a:pt x="4763" y="30827"/>
                    <a:pt x="5397" y="30827"/>
                    <a:pt x="5397" y="30191"/>
                  </a:cubicBezTo>
                  <a:cubicBezTo>
                    <a:pt x="7938" y="28921"/>
                    <a:pt x="11113" y="27016"/>
                    <a:pt x="14288" y="26381"/>
                  </a:cubicBezTo>
                  <a:cubicBezTo>
                    <a:pt x="14922" y="26381"/>
                    <a:pt x="14922" y="26381"/>
                    <a:pt x="15557" y="25746"/>
                  </a:cubicBezTo>
                  <a:cubicBezTo>
                    <a:pt x="18097" y="25111"/>
                    <a:pt x="20638" y="23841"/>
                    <a:pt x="23813" y="23206"/>
                  </a:cubicBezTo>
                  <a:cubicBezTo>
                    <a:pt x="25082" y="23206"/>
                    <a:pt x="25718" y="22571"/>
                    <a:pt x="26988" y="22571"/>
                  </a:cubicBezTo>
                  <a:cubicBezTo>
                    <a:pt x="29528" y="21936"/>
                    <a:pt x="31432" y="21936"/>
                    <a:pt x="33972" y="21936"/>
                  </a:cubicBezTo>
                  <a:cubicBezTo>
                    <a:pt x="35243" y="21936"/>
                    <a:pt x="36513" y="21936"/>
                    <a:pt x="37147" y="21936"/>
                  </a:cubicBezTo>
                  <a:cubicBezTo>
                    <a:pt x="39688" y="21936"/>
                    <a:pt x="42863" y="21936"/>
                    <a:pt x="45403" y="21936"/>
                  </a:cubicBezTo>
                  <a:cubicBezTo>
                    <a:pt x="46038" y="21936"/>
                    <a:pt x="46672" y="21936"/>
                    <a:pt x="47943" y="21936"/>
                  </a:cubicBezTo>
                  <a:cubicBezTo>
                    <a:pt x="51753" y="22571"/>
                    <a:pt x="55563" y="22571"/>
                    <a:pt x="59372" y="23841"/>
                  </a:cubicBezTo>
                  <a:cubicBezTo>
                    <a:pt x="60643" y="23841"/>
                    <a:pt x="61278" y="24477"/>
                    <a:pt x="62547" y="24477"/>
                  </a:cubicBezTo>
                  <a:cubicBezTo>
                    <a:pt x="65722" y="25111"/>
                    <a:pt x="68263" y="25746"/>
                    <a:pt x="71438" y="27016"/>
                  </a:cubicBezTo>
                  <a:cubicBezTo>
                    <a:pt x="72707" y="27652"/>
                    <a:pt x="73978" y="27652"/>
                    <a:pt x="75247" y="28286"/>
                  </a:cubicBezTo>
                  <a:cubicBezTo>
                    <a:pt x="77788" y="29556"/>
                    <a:pt x="80963" y="30191"/>
                    <a:pt x="84138" y="31461"/>
                  </a:cubicBezTo>
                  <a:cubicBezTo>
                    <a:pt x="85407" y="32096"/>
                    <a:pt x="86678" y="32731"/>
                    <a:pt x="87947" y="33366"/>
                  </a:cubicBezTo>
                  <a:cubicBezTo>
                    <a:pt x="92393" y="35271"/>
                    <a:pt x="96203" y="37177"/>
                    <a:pt x="100647" y="39716"/>
                  </a:cubicBezTo>
                  <a:cubicBezTo>
                    <a:pt x="146368" y="65752"/>
                    <a:pt x="186372" y="115281"/>
                    <a:pt x="210503" y="169892"/>
                  </a:cubicBezTo>
                  <a:cubicBezTo>
                    <a:pt x="215582" y="171796"/>
                    <a:pt x="220028" y="174336"/>
                    <a:pt x="225107" y="176877"/>
                  </a:cubicBezTo>
                  <a:cubicBezTo>
                    <a:pt x="274003" y="204817"/>
                    <a:pt x="314007" y="267681"/>
                    <a:pt x="323532" y="326102"/>
                  </a:cubicBezTo>
                  <a:cubicBezTo>
                    <a:pt x="353378" y="356581"/>
                    <a:pt x="374332" y="402302"/>
                    <a:pt x="374332" y="441036"/>
                  </a:cubicBezTo>
                  <a:cubicBezTo>
                    <a:pt x="374332" y="444211"/>
                    <a:pt x="374332" y="447386"/>
                    <a:pt x="373697" y="449927"/>
                  </a:cubicBezTo>
                  <a:cubicBezTo>
                    <a:pt x="373697" y="450561"/>
                    <a:pt x="373697" y="451831"/>
                    <a:pt x="373063" y="452467"/>
                  </a:cubicBezTo>
                  <a:cubicBezTo>
                    <a:pt x="373063" y="454371"/>
                    <a:pt x="372428" y="456277"/>
                    <a:pt x="372428" y="458181"/>
                  </a:cubicBezTo>
                  <a:cubicBezTo>
                    <a:pt x="372428" y="459452"/>
                    <a:pt x="371793" y="460086"/>
                    <a:pt x="371793" y="461356"/>
                  </a:cubicBezTo>
                  <a:cubicBezTo>
                    <a:pt x="371157" y="463261"/>
                    <a:pt x="371157" y="464531"/>
                    <a:pt x="370522" y="465802"/>
                  </a:cubicBezTo>
                  <a:cubicBezTo>
                    <a:pt x="369888" y="467071"/>
                    <a:pt x="369888" y="467706"/>
                    <a:pt x="369253" y="468977"/>
                  </a:cubicBezTo>
                  <a:cubicBezTo>
                    <a:pt x="368618" y="470246"/>
                    <a:pt x="367982" y="471517"/>
                    <a:pt x="367982" y="472786"/>
                  </a:cubicBezTo>
                  <a:cubicBezTo>
                    <a:pt x="367347" y="473421"/>
                    <a:pt x="366713" y="474692"/>
                    <a:pt x="366713" y="475327"/>
                  </a:cubicBezTo>
                  <a:cubicBezTo>
                    <a:pt x="366078" y="476596"/>
                    <a:pt x="365443" y="477867"/>
                    <a:pt x="364807" y="478502"/>
                  </a:cubicBezTo>
                  <a:cubicBezTo>
                    <a:pt x="364172" y="479136"/>
                    <a:pt x="363538" y="479771"/>
                    <a:pt x="362903" y="481042"/>
                  </a:cubicBezTo>
                  <a:cubicBezTo>
                    <a:pt x="362268" y="482311"/>
                    <a:pt x="361632" y="482946"/>
                    <a:pt x="360363" y="484217"/>
                  </a:cubicBezTo>
                  <a:cubicBezTo>
                    <a:pt x="359728" y="484852"/>
                    <a:pt x="359093" y="485486"/>
                    <a:pt x="358457" y="486121"/>
                  </a:cubicBezTo>
                  <a:cubicBezTo>
                    <a:pt x="357822" y="486756"/>
                    <a:pt x="356553" y="488027"/>
                    <a:pt x="355918" y="488661"/>
                  </a:cubicBezTo>
                  <a:cubicBezTo>
                    <a:pt x="355282" y="489296"/>
                    <a:pt x="354647" y="489931"/>
                    <a:pt x="353378" y="490567"/>
                  </a:cubicBezTo>
                  <a:cubicBezTo>
                    <a:pt x="352743" y="491202"/>
                    <a:pt x="351472" y="491836"/>
                    <a:pt x="350838" y="492471"/>
                  </a:cubicBezTo>
                  <a:lnTo>
                    <a:pt x="380047" y="475327"/>
                  </a:lnTo>
                  <a:cubicBezTo>
                    <a:pt x="394653" y="467071"/>
                    <a:pt x="403543" y="449292"/>
                    <a:pt x="403543" y="423892"/>
                  </a:cubicBezTo>
                  <a:cubicBezTo>
                    <a:pt x="402907" y="385792"/>
                    <a:pt x="381953" y="340706"/>
                    <a:pt x="352107" y="309592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/>
            <p:cNvSpPr/>
            <p:nvPr>
              <p:custDataLst>
                <p:tags r:id="rId33"/>
              </p:custDataLst>
            </p:nvPr>
          </p:nvSpPr>
          <p:spPr>
            <a:xfrm flipH="1">
              <a:off x="7698253" y="1891031"/>
              <a:ext cx="514350" cy="482600"/>
            </a:xfrm>
            <a:custGeom>
              <a:avLst/>
              <a:gdLst>
                <a:gd name="connsiteX0" fmla="*/ 498792 w 514350"/>
                <a:gd name="connsiteY0" fmla="*/ 468948 h 482600"/>
                <a:gd name="connsiteX1" fmla="*/ 500697 w 514350"/>
                <a:gd name="connsiteY1" fmla="*/ 467042 h 482600"/>
                <a:gd name="connsiteX2" fmla="*/ 503238 w 514350"/>
                <a:gd name="connsiteY2" fmla="*/ 463867 h 482600"/>
                <a:gd name="connsiteX3" fmla="*/ 505142 w 514350"/>
                <a:gd name="connsiteY3" fmla="*/ 461327 h 482600"/>
                <a:gd name="connsiteX4" fmla="*/ 507047 w 514350"/>
                <a:gd name="connsiteY4" fmla="*/ 458152 h 482600"/>
                <a:gd name="connsiteX5" fmla="*/ 508317 w 514350"/>
                <a:gd name="connsiteY5" fmla="*/ 455613 h 482600"/>
                <a:gd name="connsiteX6" fmla="*/ 509588 w 514350"/>
                <a:gd name="connsiteY6" fmla="*/ 451802 h 482600"/>
                <a:gd name="connsiteX7" fmla="*/ 510857 w 514350"/>
                <a:gd name="connsiteY7" fmla="*/ 448627 h 482600"/>
                <a:gd name="connsiteX8" fmla="*/ 512127 w 514350"/>
                <a:gd name="connsiteY8" fmla="*/ 444183 h 482600"/>
                <a:gd name="connsiteX9" fmla="*/ 512763 w 514350"/>
                <a:gd name="connsiteY9" fmla="*/ 441008 h 482600"/>
                <a:gd name="connsiteX10" fmla="*/ 513397 w 514350"/>
                <a:gd name="connsiteY10" fmla="*/ 435292 h 482600"/>
                <a:gd name="connsiteX11" fmla="*/ 514032 w 514350"/>
                <a:gd name="connsiteY11" fmla="*/ 432752 h 482600"/>
                <a:gd name="connsiteX12" fmla="*/ 514667 w 514350"/>
                <a:gd name="connsiteY12" fmla="*/ 423863 h 482600"/>
                <a:gd name="connsiteX13" fmla="*/ 463867 w 514350"/>
                <a:gd name="connsiteY13" fmla="*/ 308927 h 482600"/>
                <a:gd name="connsiteX14" fmla="*/ 365442 w 514350"/>
                <a:gd name="connsiteY14" fmla="*/ 159702 h 482600"/>
                <a:gd name="connsiteX15" fmla="*/ 350838 w 514350"/>
                <a:gd name="connsiteY15" fmla="*/ 152717 h 482600"/>
                <a:gd name="connsiteX16" fmla="*/ 240982 w 514350"/>
                <a:gd name="connsiteY16" fmla="*/ 22542 h 482600"/>
                <a:gd name="connsiteX17" fmla="*/ 228282 w 514350"/>
                <a:gd name="connsiteY17" fmla="*/ 16192 h 482600"/>
                <a:gd name="connsiteX18" fmla="*/ 224472 w 514350"/>
                <a:gd name="connsiteY18" fmla="*/ 14288 h 482600"/>
                <a:gd name="connsiteX19" fmla="*/ 215582 w 514350"/>
                <a:gd name="connsiteY19" fmla="*/ 11113 h 482600"/>
                <a:gd name="connsiteX20" fmla="*/ 211772 w 514350"/>
                <a:gd name="connsiteY20" fmla="*/ 9842 h 482600"/>
                <a:gd name="connsiteX21" fmla="*/ 202882 w 514350"/>
                <a:gd name="connsiteY21" fmla="*/ 7302 h 482600"/>
                <a:gd name="connsiteX22" fmla="*/ 199707 w 514350"/>
                <a:gd name="connsiteY22" fmla="*/ 6667 h 482600"/>
                <a:gd name="connsiteX23" fmla="*/ 188277 w 514350"/>
                <a:gd name="connsiteY23" fmla="*/ 4763 h 482600"/>
                <a:gd name="connsiteX24" fmla="*/ 185738 w 514350"/>
                <a:gd name="connsiteY24" fmla="*/ 4763 h 482600"/>
                <a:gd name="connsiteX25" fmla="*/ 177482 w 514350"/>
                <a:gd name="connsiteY25" fmla="*/ 4763 h 482600"/>
                <a:gd name="connsiteX26" fmla="*/ 174307 w 514350"/>
                <a:gd name="connsiteY26" fmla="*/ 4763 h 482600"/>
                <a:gd name="connsiteX27" fmla="*/ 167322 w 514350"/>
                <a:gd name="connsiteY27" fmla="*/ 5398 h 482600"/>
                <a:gd name="connsiteX28" fmla="*/ 164147 w 514350"/>
                <a:gd name="connsiteY28" fmla="*/ 6033 h 482600"/>
                <a:gd name="connsiteX29" fmla="*/ 155892 w 514350"/>
                <a:gd name="connsiteY29" fmla="*/ 8573 h 482600"/>
                <a:gd name="connsiteX30" fmla="*/ 154622 w 514350"/>
                <a:gd name="connsiteY30" fmla="*/ 9208 h 482600"/>
                <a:gd name="connsiteX31" fmla="*/ 145732 w 514350"/>
                <a:gd name="connsiteY31" fmla="*/ 13017 h 482600"/>
                <a:gd name="connsiteX32" fmla="*/ 128588 w 514350"/>
                <a:gd name="connsiteY32" fmla="*/ 26988 h 482600"/>
                <a:gd name="connsiteX33" fmla="*/ 113982 w 514350"/>
                <a:gd name="connsiteY33" fmla="*/ 52388 h 482600"/>
                <a:gd name="connsiteX34" fmla="*/ 106363 w 514350"/>
                <a:gd name="connsiteY34" fmla="*/ 47308 h 482600"/>
                <a:gd name="connsiteX35" fmla="*/ 96202 w 514350"/>
                <a:gd name="connsiteY35" fmla="*/ 42227 h 482600"/>
                <a:gd name="connsiteX36" fmla="*/ 92392 w 514350"/>
                <a:gd name="connsiteY36" fmla="*/ 40958 h 482600"/>
                <a:gd name="connsiteX37" fmla="*/ 86042 w 514350"/>
                <a:gd name="connsiteY37" fmla="*/ 38417 h 482600"/>
                <a:gd name="connsiteX38" fmla="*/ 82232 w 514350"/>
                <a:gd name="connsiteY38" fmla="*/ 37148 h 482600"/>
                <a:gd name="connsiteX39" fmla="*/ 76517 w 514350"/>
                <a:gd name="connsiteY39" fmla="*/ 35242 h 482600"/>
                <a:gd name="connsiteX40" fmla="*/ 72707 w 514350"/>
                <a:gd name="connsiteY40" fmla="*/ 34608 h 482600"/>
                <a:gd name="connsiteX41" fmla="*/ 66992 w 514350"/>
                <a:gd name="connsiteY41" fmla="*/ 33973 h 482600"/>
                <a:gd name="connsiteX42" fmla="*/ 63182 w 514350"/>
                <a:gd name="connsiteY42" fmla="*/ 33973 h 482600"/>
                <a:gd name="connsiteX43" fmla="*/ 58102 w 514350"/>
                <a:gd name="connsiteY43" fmla="*/ 33973 h 482600"/>
                <a:gd name="connsiteX44" fmla="*/ 54292 w 514350"/>
                <a:gd name="connsiteY44" fmla="*/ 34608 h 482600"/>
                <a:gd name="connsiteX45" fmla="*/ 49847 w 514350"/>
                <a:gd name="connsiteY45" fmla="*/ 35242 h 482600"/>
                <a:gd name="connsiteX46" fmla="*/ 46038 w 514350"/>
                <a:gd name="connsiteY46" fmla="*/ 36513 h 482600"/>
                <a:gd name="connsiteX47" fmla="*/ 41592 w 514350"/>
                <a:gd name="connsiteY47" fmla="*/ 37783 h 482600"/>
                <a:gd name="connsiteX48" fmla="*/ 38417 w 514350"/>
                <a:gd name="connsiteY48" fmla="*/ 39052 h 482600"/>
                <a:gd name="connsiteX49" fmla="*/ 34607 w 514350"/>
                <a:gd name="connsiteY49" fmla="*/ 40958 h 482600"/>
                <a:gd name="connsiteX50" fmla="*/ 4763 w 514350"/>
                <a:gd name="connsiteY50" fmla="*/ 105727 h 482600"/>
                <a:gd name="connsiteX51" fmla="*/ 105727 w 514350"/>
                <a:gd name="connsiteY51" fmla="*/ 280352 h 482600"/>
                <a:gd name="connsiteX52" fmla="*/ 434657 w 514350"/>
                <a:gd name="connsiteY52" fmla="*/ 470217 h 482600"/>
                <a:gd name="connsiteX53" fmla="*/ 494347 w 514350"/>
                <a:gd name="connsiteY53" fmla="*/ 474027 h 482600"/>
                <a:gd name="connsiteX54" fmla="*/ 496888 w 514350"/>
                <a:gd name="connsiteY54" fmla="*/ 472123 h 482600"/>
                <a:gd name="connsiteX55" fmla="*/ 498792 w 514350"/>
                <a:gd name="connsiteY55" fmla="*/ 468948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14350" h="482600">
                  <a:moveTo>
                    <a:pt x="498792" y="468948"/>
                  </a:moveTo>
                  <a:cubicBezTo>
                    <a:pt x="499427" y="468313"/>
                    <a:pt x="500063" y="467677"/>
                    <a:pt x="500697" y="467042"/>
                  </a:cubicBezTo>
                  <a:cubicBezTo>
                    <a:pt x="501332" y="466408"/>
                    <a:pt x="501967" y="465138"/>
                    <a:pt x="503238" y="463867"/>
                  </a:cubicBezTo>
                  <a:cubicBezTo>
                    <a:pt x="503872" y="463233"/>
                    <a:pt x="504507" y="462598"/>
                    <a:pt x="505142" y="461327"/>
                  </a:cubicBezTo>
                  <a:cubicBezTo>
                    <a:pt x="505777" y="460058"/>
                    <a:pt x="506413" y="458788"/>
                    <a:pt x="507047" y="458152"/>
                  </a:cubicBezTo>
                  <a:cubicBezTo>
                    <a:pt x="507682" y="457517"/>
                    <a:pt x="508317" y="456248"/>
                    <a:pt x="508317" y="455613"/>
                  </a:cubicBezTo>
                  <a:cubicBezTo>
                    <a:pt x="508952" y="454342"/>
                    <a:pt x="509588" y="453073"/>
                    <a:pt x="509588" y="451802"/>
                  </a:cubicBezTo>
                  <a:cubicBezTo>
                    <a:pt x="510222" y="450533"/>
                    <a:pt x="510222" y="449898"/>
                    <a:pt x="510857" y="448627"/>
                  </a:cubicBezTo>
                  <a:cubicBezTo>
                    <a:pt x="511492" y="447358"/>
                    <a:pt x="511492" y="445452"/>
                    <a:pt x="512127" y="444183"/>
                  </a:cubicBezTo>
                  <a:cubicBezTo>
                    <a:pt x="512127" y="442913"/>
                    <a:pt x="512763" y="442277"/>
                    <a:pt x="512763" y="441008"/>
                  </a:cubicBezTo>
                  <a:cubicBezTo>
                    <a:pt x="513397" y="439102"/>
                    <a:pt x="513397" y="437198"/>
                    <a:pt x="513397" y="435292"/>
                  </a:cubicBezTo>
                  <a:cubicBezTo>
                    <a:pt x="513397" y="434658"/>
                    <a:pt x="513397" y="433388"/>
                    <a:pt x="514032" y="432752"/>
                  </a:cubicBezTo>
                  <a:cubicBezTo>
                    <a:pt x="514032" y="429577"/>
                    <a:pt x="514667" y="427038"/>
                    <a:pt x="514667" y="423863"/>
                  </a:cubicBezTo>
                  <a:cubicBezTo>
                    <a:pt x="514667" y="385127"/>
                    <a:pt x="493713" y="339408"/>
                    <a:pt x="463867" y="308927"/>
                  </a:cubicBezTo>
                  <a:cubicBezTo>
                    <a:pt x="454342" y="250508"/>
                    <a:pt x="413702" y="187642"/>
                    <a:pt x="365442" y="159702"/>
                  </a:cubicBezTo>
                  <a:cubicBezTo>
                    <a:pt x="360363" y="156527"/>
                    <a:pt x="355282" y="154623"/>
                    <a:pt x="350838" y="152717"/>
                  </a:cubicBezTo>
                  <a:cubicBezTo>
                    <a:pt x="326707" y="98742"/>
                    <a:pt x="286702" y="49213"/>
                    <a:pt x="240982" y="22542"/>
                  </a:cubicBezTo>
                  <a:cubicBezTo>
                    <a:pt x="236538" y="20002"/>
                    <a:pt x="232727" y="18098"/>
                    <a:pt x="228282" y="16192"/>
                  </a:cubicBezTo>
                  <a:cubicBezTo>
                    <a:pt x="227013" y="15558"/>
                    <a:pt x="225742" y="14923"/>
                    <a:pt x="224472" y="14288"/>
                  </a:cubicBezTo>
                  <a:cubicBezTo>
                    <a:pt x="221297" y="13017"/>
                    <a:pt x="218757" y="11748"/>
                    <a:pt x="215582" y="11113"/>
                  </a:cubicBezTo>
                  <a:cubicBezTo>
                    <a:pt x="214313" y="10477"/>
                    <a:pt x="213042" y="9842"/>
                    <a:pt x="211772" y="9842"/>
                  </a:cubicBezTo>
                  <a:cubicBezTo>
                    <a:pt x="208597" y="8573"/>
                    <a:pt x="206057" y="7938"/>
                    <a:pt x="202882" y="7302"/>
                  </a:cubicBezTo>
                  <a:cubicBezTo>
                    <a:pt x="201613" y="7302"/>
                    <a:pt x="200977" y="6667"/>
                    <a:pt x="199707" y="6667"/>
                  </a:cubicBezTo>
                  <a:cubicBezTo>
                    <a:pt x="195897" y="6033"/>
                    <a:pt x="192088" y="5398"/>
                    <a:pt x="188277" y="4763"/>
                  </a:cubicBezTo>
                  <a:cubicBezTo>
                    <a:pt x="187642" y="4763"/>
                    <a:pt x="187007" y="4763"/>
                    <a:pt x="185738" y="4763"/>
                  </a:cubicBezTo>
                  <a:cubicBezTo>
                    <a:pt x="182563" y="4763"/>
                    <a:pt x="180022" y="4763"/>
                    <a:pt x="177482" y="4763"/>
                  </a:cubicBezTo>
                  <a:cubicBezTo>
                    <a:pt x="176213" y="4763"/>
                    <a:pt x="174942" y="4763"/>
                    <a:pt x="174307" y="4763"/>
                  </a:cubicBezTo>
                  <a:cubicBezTo>
                    <a:pt x="171767" y="4763"/>
                    <a:pt x="169227" y="5398"/>
                    <a:pt x="167322" y="5398"/>
                  </a:cubicBezTo>
                  <a:cubicBezTo>
                    <a:pt x="166052" y="5398"/>
                    <a:pt x="165417" y="6033"/>
                    <a:pt x="164147" y="6033"/>
                  </a:cubicBezTo>
                  <a:cubicBezTo>
                    <a:pt x="161607" y="6667"/>
                    <a:pt x="158432" y="7302"/>
                    <a:pt x="155892" y="8573"/>
                  </a:cubicBezTo>
                  <a:cubicBezTo>
                    <a:pt x="155257" y="8573"/>
                    <a:pt x="155257" y="8573"/>
                    <a:pt x="154622" y="9208"/>
                  </a:cubicBezTo>
                  <a:cubicBezTo>
                    <a:pt x="151447" y="10477"/>
                    <a:pt x="148907" y="11748"/>
                    <a:pt x="145732" y="13017"/>
                  </a:cubicBezTo>
                  <a:cubicBezTo>
                    <a:pt x="139382" y="16827"/>
                    <a:pt x="133667" y="21273"/>
                    <a:pt x="128588" y="26988"/>
                  </a:cubicBezTo>
                  <a:cubicBezTo>
                    <a:pt x="122238" y="33973"/>
                    <a:pt x="117157" y="42227"/>
                    <a:pt x="113982" y="52388"/>
                  </a:cubicBezTo>
                  <a:cubicBezTo>
                    <a:pt x="111442" y="50483"/>
                    <a:pt x="108902" y="49213"/>
                    <a:pt x="106363" y="47308"/>
                  </a:cubicBezTo>
                  <a:cubicBezTo>
                    <a:pt x="102552" y="45402"/>
                    <a:pt x="99377" y="43498"/>
                    <a:pt x="96202" y="42227"/>
                  </a:cubicBezTo>
                  <a:cubicBezTo>
                    <a:pt x="94932" y="41592"/>
                    <a:pt x="93663" y="41592"/>
                    <a:pt x="92392" y="40958"/>
                  </a:cubicBezTo>
                  <a:cubicBezTo>
                    <a:pt x="90488" y="40323"/>
                    <a:pt x="87947" y="39052"/>
                    <a:pt x="86042" y="38417"/>
                  </a:cubicBezTo>
                  <a:cubicBezTo>
                    <a:pt x="84772" y="37783"/>
                    <a:pt x="83502" y="37783"/>
                    <a:pt x="82232" y="37148"/>
                  </a:cubicBezTo>
                  <a:cubicBezTo>
                    <a:pt x="80327" y="36513"/>
                    <a:pt x="78422" y="35877"/>
                    <a:pt x="76517" y="35242"/>
                  </a:cubicBezTo>
                  <a:cubicBezTo>
                    <a:pt x="75247" y="35242"/>
                    <a:pt x="73977" y="34608"/>
                    <a:pt x="72707" y="34608"/>
                  </a:cubicBezTo>
                  <a:cubicBezTo>
                    <a:pt x="70802" y="34608"/>
                    <a:pt x="68897" y="33973"/>
                    <a:pt x="66992" y="33973"/>
                  </a:cubicBezTo>
                  <a:cubicBezTo>
                    <a:pt x="65722" y="33973"/>
                    <a:pt x="64452" y="33973"/>
                    <a:pt x="63182" y="33973"/>
                  </a:cubicBezTo>
                  <a:cubicBezTo>
                    <a:pt x="61277" y="33973"/>
                    <a:pt x="60007" y="33973"/>
                    <a:pt x="58102" y="33973"/>
                  </a:cubicBezTo>
                  <a:cubicBezTo>
                    <a:pt x="56832" y="33973"/>
                    <a:pt x="55563" y="33973"/>
                    <a:pt x="54292" y="34608"/>
                  </a:cubicBezTo>
                  <a:cubicBezTo>
                    <a:pt x="53022" y="34608"/>
                    <a:pt x="51117" y="34608"/>
                    <a:pt x="49847" y="35242"/>
                  </a:cubicBezTo>
                  <a:cubicBezTo>
                    <a:pt x="48577" y="35242"/>
                    <a:pt x="47307" y="35877"/>
                    <a:pt x="46038" y="36513"/>
                  </a:cubicBezTo>
                  <a:cubicBezTo>
                    <a:pt x="44767" y="37148"/>
                    <a:pt x="43497" y="37148"/>
                    <a:pt x="41592" y="37783"/>
                  </a:cubicBezTo>
                  <a:cubicBezTo>
                    <a:pt x="40322" y="38417"/>
                    <a:pt x="39052" y="39052"/>
                    <a:pt x="38417" y="39052"/>
                  </a:cubicBezTo>
                  <a:cubicBezTo>
                    <a:pt x="37147" y="39688"/>
                    <a:pt x="35877" y="40323"/>
                    <a:pt x="34607" y="40958"/>
                  </a:cubicBezTo>
                  <a:cubicBezTo>
                    <a:pt x="16192" y="51752"/>
                    <a:pt x="4763" y="73977"/>
                    <a:pt x="4763" y="105727"/>
                  </a:cubicBezTo>
                  <a:cubicBezTo>
                    <a:pt x="4763" y="169863"/>
                    <a:pt x="49847" y="247967"/>
                    <a:pt x="105727" y="280352"/>
                  </a:cubicBezTo>
                  <a:lnTo>
                    <a:pt x="434657" y="470217"/>
                  </a:lnTo>
                  <a:cubicBezTo>
                    <a:pt x="458152" y="484188"/>
                    <a:pt x="479742" y="484188"/>
                    <a:pt x="494347" y="474027"/>
                  </a:cubicBezTo>
                  <a:cubicBezTo>
                    <a:pt x="494982" y="473392"/>
                    <a:pt x="496252" y="472758"/>
                    <a:pt x="496888" y="472123"/>
                  </a:cubicBezTo>
                  <a:cubicBezTo>
                    <a:pt x="496888" y="470852"/>
                    <a:pt x="497522" y="469583"/>
                    <a:pt x="498792" y="4689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34"/>
            </p:custDataLst>
          </p:nvPr>
        </p:nvSpPr>
        <p:spPr>
          <a:xfrm>
            <a:off x="3912180" y="2618245"/>
            <a:ext cx="4367641" cy="1621509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9"/>
            <p:custDataLst>
              <p:tags r:id="rId3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20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21"/>
            <p:custDataLst>
              <p:tags r:id="rId3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583.xml"/><Relationship Id="rId16" Type="http://schemas.openxmlformats.org/officeDocument/2006/relationships/tags" Target="../tags/tag582.xml"/><Relationship Id="rId15" Type="http://schemas.openxmlformats.org/officeDocument/2006/relationships/tags" Target="../tags/tag581.xml"/><Relationship Id="rId14" Type="http://schemas.openxmlformats.org/officeDocument/2006/relationships/tags" Target="../tags/tag580.xml"/><Relationship Id="rId13" Type="http://schemas.openxmlformats.org/officeDocument/2006/relationships/tags" Target="../tags/tag579.xml"/><Relationship Id="rId12" Type="http://schemas.openxmlformats.org/officeDocument/2006/relationships/tags" Target="../tags/tag578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88.xml"/><Relationship Id="rId4" Type="http://schemas.openxmlformats.org/officeDocument/2006/relationships/tags" Target="../tags/tag587.xml"/><Relationship Id="rId3" Type="http://schemas.openxmlformats.org/officeDocument/2006/relationships/tags" Target="../tags/tag586.xml"/><Relationship Id="rId2" Type="http://schemas.openxmlformats.org/officeDocument/2006/relationships/tags" Target="../tags/tag585.xml"/><Relationship Id="rId1" Type="http://schemas.openxmlformats.org/officeDocument/2006/relationships/tags" Target="../tags/tag58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675.xml"/><Relationship Id="rId8" Type="http://schemas.openxmlformats.org/officeDocument/2006/relationships/tags" Target="../tags/tag674.xml"/><Relationship Id="rId7" Type="http://schemas.openxmlformats.org/officeDocument/2006/relationships/tags" Target="../tags/tag673.xml"/><Relationship Id="rId6" Type="http://schemas.openxmlformats.org/officeDocument/2006/relationships/tags" Target="../tags/tag672.xml"/><Relationship Id="rId5" Type="http://schemas.openxmlformats.org/officeDocument/2006/relationships/tags" Target="../tags/tag671.xml"/><Relationship Id="rId4" Type="http://schemas.openxmlformats.org/officeDocument/2006/relationships/tags" Target="../tags/tag670.xml"/><Relationship Id="rId3" Type="http://schemas.openxmlformats.org/officeDocument/2006/relationships/tags" Target="../tags/tag669.xml"/><Relationship Id="rId2" Type="http://schemas.openxmlformats.org/officeDocument/2006/relationships/tags" Target="../tags/tag668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680.xml"/><Relationship Id="rId13" Type="http://schemas.openxmlformats.org/officeDocument/2006/relationships/tags" Target="../tags/tag679.xml"/><Relationship Id="rId12" Type="http://schemas.openxmlformats.org/officeDocument/2006/relationships/tags" Target="../tags/tag678.xml"/><Relationship Id="rId11" Type="http://schemas.openxmlformats.org/officeDocument/2006/relationships/tags" Target="../tags/tag677.xml"/><Relationship Id="rId10" Type="http://schemas.openxmlformats.org/officeDocument/2006/relationships/tags" Target="../tags/tag676.xml"/><Relationship Id="rId1" Type="http://schemas.openxmlformats.org/officeDocument/2006/relationships/tags" Target="../tags/tag66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682.xml"/><Relationship Id="rId1" Type="http://schemas.openxmlformats.org/officeDocument/2006/relationships/tags" Target="../tags/tag68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96.xml"/><Relationship Id="rId8" Type="http://schemas.openxmlformats.org/officeDocument/2006/relationships/tags" Target="../tags/tag595.xml"/><Relationship Id="rId7" Type="http://schemas.openxmlformats.org/officeDocument/2006/relationships/tags" Target="../tags/tag594.xml"/><Relationship Id="rId6" Type="http://schemas.openxmlformats.org/officeDocument/2006/relationships/tags" Target="../tags/tag593.xml"/><Relationship Id="rId5" Type="http://schemas.openxmlformats.org/officeDocument/2006/relationships/tags" Target="../tags/tag592.xml"/><Relationship Id="rId4" Type="http://schemas.openxmlformats.org/officeDocument/2006/relationships/tags" Target="../tags/tag591.xml"/><Relationship Id="rId3" Type="http://schemas.openxmlformats.org/officeDocument/2006/relationships/tags" Target="../tags/tag590.xml"/><Relationship Id="rId23" Type="http://schemas.openxmlformats.org/officeDocument/2006/relationships/notesSlide" Target="../notesSlides/notesSlide1.xml"/><Relationship Id="rId22" Type="http://schemas.openxmlformats.org/officeDocument/2006/relationships/slideLayout" Target="../slideLayouts/slideLayout18.xml"/><Relationship Id="rId21" Type="http://schemas.openxmlformats.org/officeDocument/2006/relationships/tags" Target="../tags/tag608.xml"/><Relationship Id="rId20" Type="http://schemas.openxmlformats.org/officeDocument/2006/relationships/tags" Target="../tags/tag607.xml"/><Relationship Id="rId2" Type="http://schemas.openxmlformats.org/officeDocument/2006/relationships/image" Target="../media/image1.jpeg"/><Relationship Id="rId19" Type="http://schemas.openxmlformats.org/officeDocument/2006/relationships/tags" Target="../tags/tag606.xml"/><Relationship Id="rId18" Type="http://schemas.openxmlformats.org/officeDocument/2006/relationships/tags" Target="../tags/tag605.xml"/><Relationship Id="rId17" Type="http://schemas.openxmlformats.org/officeDocument/2006/relationships/tags" Target="../tags/tag604.xml"/><Relationship Id="rId16" Type="http://schemas.openxmlformats.org/officeDocument/2006/relationships/tags" Target="../tags/tag603.xml"/><Relationship Id="rId15" Type="http://schemas.openxmlformats.org/officeDocument/2006/relationships/tags" Target="../tags/tag602.xml"/><Relationship Id="rId14" Type="http://schemas.openxmlformats.org/officeDocument/2006/relationships/tags" Target="../tags/tag601.xml"/><Relationship Id="rId13" Type="http://schemas.openxmlformats.org/officeDocument/2006/relationships/tags" Target="../tags/tag600.xml"/><Relationship Id="rId12" Type="http://schemas.openxmlformats.org/officeDocument/2006/relationships/tags" Target="../tags/tag599.xml"/><Relationship Id="rId11" Type="http://schemas.openxmlformats.org/officeDocument/2006/relationships/tags" Target="../tags/tag598.xml"/><Relationship Id="rId10" Type="http://schemas.openxmlformats.org/officeDocument/2006/relationships/tags" Target="../tags/tag597.xml"/><Relationship Id="rId1" Type="http://schemas.openxmlformats.org/officeDocument/2006/relationships/tags" Target="../tags/tag58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612.xml"/><Relationship Id="rId3" Type="http://schemas.openxmlformats.org/officeDocument/2006/relationships/tags" Target="../tags/tag611.xml"/><Relationship Id="rId2" Type="http://schemas.openxmlformats.org/officeDocument/2006/relationships/tags" Target="../tags/tag610.xml"/><Relationship Id="rId1" Type="http://schemas.openxmlformats.org/officeDocument/2006/relationships/tags" Target="../tags/tag60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20.xml"/><Relationship Id="rId8" Type="http://schemas.openxmlformats.org/officeDocument/2006/relationships/tags" Target="../tags/tag619.xml"/><Relationship Id="rId7" Type="http://schemas.openxmlformats.org/officeDocument/2006/relationships/tags" Target="../tags/tag618.xml"/><Relationship Id="rId6" Type="http://schemas.openxmlformats.org/officeDocument/2006/relationships/tags" Target="../tags/tag617.xml"/><Relationship Id="rId5" Type="http://schemas.openxmlformats.org/officeDocument/2006/relationships/tags" Target="../tags/tag616.xml"/><Relationship Id="rId4" Type="http://schemas.openxmlformats.org/officeDocument/2006/relationships/tags" Target="../tags/tag615.xml"/><Relationship Id="rId3" Type="http://schemas.openxmlformats.org/officeDocument/2006/relationships/tags" Target="../tags/tag614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9" Type="http://schemas.openxmlformats.org/officeDocument/2006/relationships/tags" Target="../tags/tag630.xml"/><Relationship Id="rId18" Type="http://schemas.openxmlformats.org/officeDocument/2006/relationships/tags" Target="../tags/tag629.xml"/><Relationship Id="rId17" Type="http://schemas.openxmlformats.org/officeDocument/2006/relationships/tags" Target="../tags/tag628.xml"/><Relationship Id="rId16" Type="http://schemas.openxmlformats.org/officeDocument/2006/relationships/tags" Target="../tags/tag627.xml"/><Relationship Id="rId15" Type="http://schemas.openxmlformats.org/officeDocument/2006/relationships/tags" Target="../tags/tag626.xml"/><Relationship Id="rId14" Type="http://schemas.openxmlformats.org/officeDocument/2006/relationships/tags" Target="../tags/tag625.xml"/><Relationship Id="rId13" Type="http://schemas.openxmlformats.org/officeDocument/2006/relationships/tags" Target="../tags/tag624.xml"/><Relationship Id="rId12" Type="http://schemas.openxmlformats.org/officeDocument/2006/relationships/tags" Target="../tags/tag623.xml"/><Relationship Id="rId11" Type="http://schemas.openxmlformats.org/officeDocument/2006/relationships/tags" Target="../tags/tag622.xml"/><Relationship Id="rId10" Type="http://schemas.openxmlformats.org/officeDocument/2006/relationships/tags" Target="../tags/tag621.xml"/><Relationship Id="rId1" Type="http://schemas.openxmlformats.org/officeDocument/2006/relationships/tags" Target="../tags/tag61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634.xml"/><Relationship Id="rId3" Type="http://schemas.openxmlformats.org/officeDocument/2006/relationships/tags" Target="../tags/tag633.xml"/><Relationship Id="rId2" Type="http://schemas.openxmlformats.org/officeDocument/2006/relationships/tags" Target="../tags/tag632.xml"/><Relationship Id="rId1" Type="http://schemas.openxmlformats.org/officeDocument/2006/relationships/tags" Target="../tags/tag63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640.xml"/><Relationship Id="rId6" Type="http://schemas.openxmlformats.org/officeDocument/2006/relationships/image" Target="../media/image3.png"/><Relationship Id="rId5" Type="http://schemas.openxmlformats.org/officeDocument/2006/relationships/tags" Target="../tags/tag639.xml"/><Relationship Id="rId4" Type="http://schemas.openxmlformats.org/officeDocument/2006/relationships/tags" Target="../tags/tag638.xml"/><Relationship Id="rId3" Type="http://schemas.openxmlformats.org/officeDocument/2006/relationships/tags" Target="../tags/tag637.xml"/><Relationship Id="rId2" Type="http://schemas.openxmlformats.org/officeDocument/2006/relationships/tags" Target="../tags/tag636.xml"/><Relationship Id="rId1" Type="http://schemas.openxmlformats.org/officeDocument/2006/relationships/tags" Target="../tags/tag63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646.xml"/><Relationship Id="rId6" Type="http://schemas.openxmlformats.org/officeDocument/2006/relationships/image" Target="../media/image4.png"/><Relationship Id="rId5" Type="http://schemas.openxmlformats.org/officeDocument/2006/relationships/tags" Target="../tags/tag645.xml"/><Relationship Id="rId4" Type="http://schemas.openxmlformats.org/officeDocument/2006/relationships/tags" Target="../tags/tag644.xml"/><Relationship Id="rId3" Type="http://schemas.openxmlformats.org/officeDocument/2006/relationships/tags" Target="../tags/tag643.xml"/><Relationship Id="rId2" Type="http://schemas.openxmlformats.org/officeDocument/2006/relationships/tags" Target="../tags/tag642.xml"/><Relationship Id="rId1" Type="http://schemas.openxmlformats.org/officeDocument/2006/relationships/tags" Target="../tags/tag64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54.xml"/><Relationship Id="rId8" Type="http://schemas.openxmlformats.org/officeDocument/2006/relationships/tags" Target="../tags/tag653.xml"/><Relationship Id="rId7" Type="http://schemas.openxmlformats.org/officeDocument/2006/relationships/tags" Target="../tags/tag652.xml"/><Relationship Id="rId6" Type="http://schemas.openxmlformats.org/officeDocument/2006/relationships/tags" Target="../tags/tag651.xml"/><Relationship Id="rId5" Type="http://schemas.openxmlformats.org/officeDocument/2006/relationships/image" Target="../media/image5.png"/><Relationship Id="rId4" Type="http://schemas.openxmlformats.org/officeDocument/2006/relationships/tags" Target="../tags/tag650.xml"/><Relationship Id="rId3" Type="http://schemas.openxmlformats.org/officeDocument/2006/relationships/tags" Target="../tags/tag649.xml"/><Relationship Id="rId2" Type="http://schemas.openxmlformats.org/officeDocument/2006/relationships/tags" Target="../tags/tag648.xml"/><Relationship Id="rId19" Type="http://schemas.openxmlformats.org/officeDocument/2006/relationships/notesSlide" Target="../notesSlides/notesSlide5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662.xml"/><Relationship Id="rId16" Type="http://schemas.openxmlformats.org/officeDocument/2006/relationships/tags" Target="../tags/tag661.xml"/><Relationship Id="rId15" Type="http://schemas.openxmlformats.org/officeDocument/2006/relationships/tags" Target="../tags/tag660.xml"/><Relationship Id="rId14" Type="http://schemas.openxmlformats.org/officeDocument/2006/relationships/tags" Target="../tags/tag659.xml"/><Relationship Id="rId13" Type="http://schemas.openxmlformats.org/officeDocument/2006/relationships/tags" Target="../tags/tag658.xml"/><Relationship Id="rId12" Type="http://schemas.openxmlformats.org/officeDocument/2006/relationships/tags" Target="../tags/tag657.xml"/><Relationship Id="rId11" Type="http://schemas.openxmlformats.org/officeDocument/2006/relationships/tags" Target="../tags/tag656.xml"/><Relationship Id="rId10" Type="http://schemas.openxmlformats.org/officeDocument/2006/relationships/tags" Target="../tags/tag655.xml"/><Relationship Id="rId1" Type="http://schemas.openxmlformats.org/officeDocument/2006/relationships/tags" Target="../tags/tag64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666.xml"/><Relationship Id="rId3" Type="http://schemas.openxmlformats.org/officeDocument/2006/relationships/tags" Target="../tags/tag665.xml"/><Relationship Id="rId2" Type="http://schemas.openxmlformats.org/officeDocument/2006/relationships/tags" Target="../tags/tag664.xml"/><Relationship Id="rId1" Type="http://schemas.openxmlformats.org/officeDocument/2006/relationships/tags" Target="../tags/tag6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835660" y="2797810"/>
            <a:ext cx="5406390" cy="684530"/>
          </a:xfrm>
        </p:spPr>
        <p:txBody>
          <a:bodyPr>
            <a:noAutofit/>
          </a:bodyPr>
          <a:lstStyle/>
          <a:p>
            <a:r>
              <a:rPr lang="zh-CN" sz="3200"/>
              <a:t>周报 </a:t>
            </a:r>
            <a:r>
              <a:rPr lang="en-US" altLang="zh-CN" sz="3200"/>
              <a:t>— Week 14</a:t>
            </a:r>
            <a:endParaRPr lang="en-US" altLang="zh-CN" sz="3200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5660" y="1478280"/>
            <a:ext cx="7898130" cy="1419225"/>
          </a:xfrm>
        </p:spPr>
        <p:txBody>
          <a:bodyPr>
            <a:noAutofit/>
          </a:bodyPr>
          <a:lstStyle/>
          <a:p>
            <a:r>
              <a:rPr lang="zh-CN" altLang="en-US" sz="4000"/>
              <a:t>“凤巢”创业融资平台</a:t>
            </a:r>
            <a:endParaRPr lang="zh-CN" altLang="en-US" sz="40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835660" y="4129405"/>
            <a:ext cx="2336800" cy="764540"/>
          </a:xfrm>
        </p:spPr>
        <p:txBody>
          <a:bodyPr/>
          <a:lstStyle/>
          <a:p>
            <a:r>
              <a:rPr lang="zh-CN" altLang="en-US" sz="2400" dirty="0"/>
              <a:t>秦子柠</a:t>
            </a:r>
            <a:endParaRPr lang="zh-CN" altLang="en-US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835660" y="4627245"/>
            <a:ext cx="2553335" cy="764540"/>
          </a:xfrm>
        </p:spPr>
        <p:txBody>
          <a:bodyPr>
            <a:noAutofit/>
          </a:bodyPr>
          <a:lstStyle/>
          <a:p>
            <a:r>
              <a:rPr lang="en-US" altLang="zh-CN" sz="2400"/>
              <a:t>2019</a:t>
            </a:r>
            <a:r>
              <a:rPr lang="zh-CN" altLang="en-US" sz="2400"/>
              <a:t>年</a:t>
            </a:r>
            <a:r>
              <a:rPr lang="en-US" altLang="zh-CN" sz="2400"/>
              <a:t>5</a:t>
            </a:r>
            <a:r>
              <a:rPr lang="zh-CN" altLang="en-US" sz="2400"/>
              <a:t>月</a:t>
            </a:r>
            <a:r>
              <a:rPr lang="en-US" altLang="zh-CN" sz="2400"/>
              <a:t>28</a:t>
            </a:r>
            <a:r>
              <a:rPr lang="zh-CN" altLang="en-US" sz="2400"/>
              <a:t>日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本周计划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1392202" y="2187930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9"/>
          <p:cNvSpPr txBox="1"/>
          <p:nvPr>
            <p:custDataLst>
              <p:tags r:id="rId3"/>
            </p:custDataLst>
          </p:nvPr>
        </p:nvSpPr>
        <p:spPr>
          <a:xfrm>
            <a:off x="1392203" y="1785340"/>
            <a:ext cx="5317068" cy="4149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互测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Bug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修复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5" name="文本框 30"/>
          <p:cNvSpPr txBox="1"/>
          <p:nvPr>
            <p:custDataLst>
              <p:tags r:id="rId4"/>
            </p:custDataLst>
          </p:nvPr>
        </p:nvSpPr>
        <p:spPr>
          <a:xfrm>
            <a:off x="1391920" y="2235835"/>
            <a:ext cx="5316855" cy="8959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复现、讨论并修复互测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Bug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5"/>
            </p:custDataLst>
          </p:nvPr>
        </p:nvSpPr>
        <p:spPr>
          <a:xfrm>
            <a:off x="966117" y="191170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6"/>
            </p:custDataLst>
          </p:nvPr>
        </p:nvCxnSpPr>
        <p:spPr>
          <a:xfrm>
            <a:off x="6013732" y="3386318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587647" y="2978013"/>
            <a:ext cx="5743154" cy="1418092"/>
            <a:chOff x="8799" y="5011"/>
            <a:chExt cx="9044" cy="2233"/>
          </a:xfrm>
        </p:grpSpPr>
        <p:sp>
          <p:nvSpPr>
            <p:cNvPr id="24" name="文本框 29"/>
            <p:cNvSpPr txBox="1"/>
            <p:nvPr>
              <p:custDataLst>
                <p:tags r:id="rId7"/>
              </p:custDataLst>
            </p:nvPr>
          </p:nvSpPr>
          <p:spPr>
            <a:xfrm>
              <a:off x="9470" y="5011"/>
              <a:ext cx="8373" cy="654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+mj-cs"/>
                </a:rPr>
                <a:t>增强安全防护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25" name="文本框 30"/>
            <p:cNvSpPr txBox="1"/>
            <p:nvPr>
              <p:custDataLst>
                <p:tags r:id="rId8"/>
              </p:custDataLst>
            </p:nvPr>
          </p:nvSpPr>
          <p:spPr>
            <a:xfrm>
              <a:off x="9470" y="5752"/>
              <a:ext cx="8373" cy="149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6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日志中发现了针对</a:t>
              </a:r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Windows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系统的蠕虫入侵痕迹，将对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6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系统安全性进行加固。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9"/>
              </p:custDataLst>
            </p:nvPr>
          </p:nvSpPr>
          <p:spPr>
            <a:xfrm>
              <a:off x="8799" y="5210"/>
              <a:ext cx="444" cy="4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</a:rPr>
                <a:t>2</a:t>
              </a: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8" name="直接连接符 27"/>
          <p:cNvCxnSpPr/>
          <p:nvPr>
            <p:custDataLst>
              <p:tags r:id="rId10"/>
            </p:custDataLst>
          </p:nvPr>
        </p:nvCxnSpPr>
        <p:spPr>
          <a:xfrm>
            <a:off x="1392202" y="4672336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9"/>
          <p:cNvSpPr txBox="1"/>
          <p:nvPr>
            <p:custDataLst>
              <p:tags r:id="rId11"/>
            </p:custDataLst>
          </p:nvPr>
        </p:nvSpPr>
        <p:spPr>
          <a:xfrm>
            <a:off x="1392203" y="4269746"/>
            <a:ext cx="5317068" cy="4149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总结与反思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30" name="文本框 30"/>
          <p:cNvSpPr txBox="1"/>
          <p:nvPr>
            <p:custDataLst>
              <p:tags r:id="rId12"/>
            </p:custDataLst>
          </p:nvPr>
        </p:nvSpPr>
        <p:spPr>
          <a:xfrm>
            <a:off x="1392202" y="4719962"/>
            <a:ext cx="5317069" cy="5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总结反思整个项目的工作。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>
            <p:custDataLst>
              <p:tags r:id="rId13"/>
            </p:custDataLst>
          </p:nvPr>
        </p:nvSpPr>
        <p:spPr>
          <a:xfrm>
            <a:off x="966117" y="439611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3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44152" y="1419051"/>
            <a:ext cx="4231088" cy="4605456"/>
          </a:xfrm>
          <a:prstGeom prst="rect">
            <a:avLst/>
          </a:prstGeom>
          <a:blipFill>
            <a:blip r:embed="rId2"/>
            <a:srcRect/>
            <a:stretch>
              <a:fillRect l="-34142" t="85" r="-34114" b="-85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31" name="五边形 30"/>
          <p:cNvSpPr/>
          <p:nvPr>
            <p:custDataLst>
              <p:tags r:id="rId3"/>
            </p:custDataLst>
          </p:nvPr>
        </p:nvSpPr>
        <p:spPr bwMode="auto">
          <a:xfrm>
            <a:off x="839416" y="1780630"/>
            <a:ext cx="5508612" cy="688548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32" name="平行四边形 31"/>
          <p:cNvSpPr/>
          <p:nvPr>
            <p:custDataLst>
              <p:tags r:id="rId4"/>
            </p:custDataLst>
          </p:nvPr>
        </p:nvSpPr>
        <p:spPr bwMode="auto">
          <a:xfrm>
            <a:off x="5364347" y="1773135"/>
            <a:ext cx="511514" cy="696043"/>
          </a:xfrm>
          <a:prstGeom prst="parallelogram">
            <a:avLst>
              <a:gd name="adj" fmla="val 43315"/>
            </a:avLst>
          </a:prstGeom>
          <a:solidFill>
            <a:schemeClr val="bg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82500"/>
          </a:bodyPr>
          <a:lstStyle/>
          <a:p>
            <a:pPr algn="ctr"/>
            <a:endParaRPr dirty="0"/>
          </a:p>
        </p:txBody>
      </p:sp>
      <p:sp>
        <p:nvSpPr>
          <p:cNvPr id="33" name="平行四边形 32"/>
          <p:cNvSpPr/>
          <p:nvPr>
            <p:custDataLst>
              <p:tags r:id="rId5"/>
            </p:custDataLst>
          </p:nvPr>
        </p:nvSpPr>
        <p:spPr bwMode="auto">
          <a:xfrm>
            <a:off x="5757820" y="1773135"/>
            <a:ext cx="511514" cy="696043"/>
          </a:xfrm>
          <a:prstGeom prst="parallelogram">
            <a:avLst>
              <a:gd name="adj" fmla="val 43315"/>
            </a:avLst>
          </a:prstGeom>
          <a:solidFill>
            <a:schemeClr val="bg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82500"/>
          </a:bodyPr>
          <a:lstStyle/>
          <a:p>
            <a:pPr algn="ctr"/>
            <a:endParaRPr dirty="0"/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857704" y="1921101"/>
            <a:ext cx="17026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/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20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694943" y="1780602"/>
            <a:ext cx="655949" cy="70788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  <a:endParaRPr lang="en-US" altLang="zh-CN" sz="4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8"/>
            </p:custDataLst>
          </p:nvPr>
        </p:nvSpPr>
        <p:spPr bwMode="auto">
          <a:xfrm>
            <a:off x="7405306" y="1783553"/>
            <a:ext cx="412918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spc="300">
                <a:latin typeface="Arial" panose="020B0604020202020204" pitchFamily="34" charset="0"/>
                <a:ea typeface="微软雅黑" panose="020B0503020204020204" charset="-122"/>
              </a:rPr>
              <a:t>已完成的工作</a:t>
            </a:r>
            <a:endParaRPr lang="zh-CN" altLang="en-US" b="1" spc="3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6663684" y="3359591"/>
            <a:ext cx="718466" cy="70788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000" dirty="0">
                <a:solidFill>
                  <a:srgbClr val="F45661"/>
                </a:solidFill>
                <a:latin typeface="Impact" panose="020B0806030902050204" pitchFamily="34" charset="0"/>
              </a:rPr>
              <a:t>02</a:t>
            </a:r>
            <a:endParaRPr lang="en-US" altLang="zh-CN" sz="4000" dirty="0">
              <a:solidFill>
                <a:srgbClr val="F45661"/>
              </a:solidFill>
              <a:latin typeface="Impact" panose="020B080603090205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10"/>
            </p:custDataLst>
          </p:nvPr>
        </p:nvSpPr>
        <p:spPr bwMode="auto">
          <a:xfrm>
            <a:off x="7405306" y="3359597"/>
            <a:ext cx="412918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spc="300">
                <a:latin typeface="Arial" panose="020B0604020202020204" pitchFamily="34" charset="0"/>
                <a:ea typeface="微软雅黑" panose="020B0503020204020204" charset="-122"/>
              </a:rPr>
              <a:t>互测</a:t>
            </a:r>
            <a:r>
              <a:rPr lang="en-US" altLang="zh-CN" b="1" spc="300">
                <a:latin typeface="Arial" panose="020B0604020202020204" pitchFamily="34" charset="0"/>
                <a:ea typeface="微软雅黑" panose="020B0503020204020204" charset="-122"/>
              </a:rPr>
              <a:t>Bug List</a:t>
            </a:r>
            <a:endParaRPr lang="en-US" altLang="zh-CN" b="1" spc="3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44" name="直接连接符 43"/>
          <p:cNvCxnSpPr/>
          <p:nvPr>
            <p:custDataLst>
              <p:tags r:id="rId11"/>
            </p:custDataLst>
          </p:nvPr>
        </p:nvCxnSpPr>
        <p:spPr>
          <a:xfrm>
            <a:off x="7491000" y="2488825"/>
            <a:ext cx="4027900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12"/>
            </p:custDataLst>
          </p:nvPr>
        </p:nvCxnSpPr>
        <p:spPr>
          <a:xfrm>
            <a:off x="7491000" y="3960153"/>
            <a:ext cx="4027900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6694805" y="4927600"/>
            <a:ext cx="735965" cy="70802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40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14"/>
            </p:custDataLst>
          </p:nvPr>
        </p:nvSpPr>
        <p:spPr bwMode="auto">
          <a:xfrm>
            <a:off x="7445375" y="4927600"/>
            <a:ext cx="4129405" cy="3873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spc="300">
                <a:latin typeface="Arial" panose="020B0604020202020204" pitchFamily="34" charset="0"/>
                <a:ea typeface="微软雅黑" panose="020B0503020204020204" charset="-122"/>
              </a:rPr>
              <a:t>本周计划</a:t>
            </a:r>
            <a:endParaRPr lang="zh-CN" altLang="en-US" b="1" spc="3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5"/>
            </p:custDataLst>
          </p:nvPr>
        </p:nvSpPr>
        <p:spPr>
          <a:xfrm>
            <a:off x="6694805" y="8098155"/>
            <a:ext cx="735965" cy="70802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000" dirty="0">
                <a:solidFill>
                  <a:srgbClr val="F45661"/>
                </a:solidFill>
                <a:latin typeface="Impact" panose="020B0806030902050204" pitchFamily="34" charset="0"/>
              </a:rPr>
              <a:t>06</a:t>
            </a:r>
            <a:endParaRPr lang="en-US" altLang="zh-CN" sz="4000" dirty="0">
              <a:solidFill>
                <a:srgbClr val="F4566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16"/>
            </p:custDataLst>
          </p:nvPr>
        </p:nvSpPr>
        <p:spPr bwMode="auto">
          <a:xfrm>
            <a:off x="7445375" y="8511540"/>
            <a:ext cx="4129405" cy="3175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spc="150" dirty="0">
                <a:latin typeface="Arial" panose="020B0604020202020204" pitchFamily="34" charset="0"/>
                <a:ea typeface="微软雅黑" panose="020B0503020204020204" charset="-122"/>
              </a:rPr>
              <a:t>单击此处添加文本</a:t>
            </a:r>
            <a:endParaRPr lang="zh-CN" altLang="en-US" sz="1200" spc="15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17"/>
            </p:custDataLst>
          </p:nvPr>
        </p:nvSpPr>
        <p:spPr bwMode="auto">
          <a:xfrm>
            <a:off x="7445375" y="8098155"/>
            <a:ext cx="4129405" cy="3873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spc="300"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 b="1" spc="3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47" name="直接连接符 46"/>
          <p:cNvCxnSpPr/>
          <p:nvPr>
            <p:custDataLst>
              <p:tags r:id="rId18"/>
            </p:custDataLst>
          </p:nvPr>
        </p:nvCxnSpPr>
        <p:spPr>
          <a:xfrm>
            <a:off x="7531100" y="5629275"/>
            <a:ext cx="4027805" cy="0"/>
          </a:xfrm>
          <a:prstGeom prst="line">
            <a:avLst/>
          </a:prstGeom>
          <a:noFill/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>
            <p:custDataLst>
              <p:tags r:id="rId19"/>
            </p:custDataLst>
          </p:nvPr>
        </p:nvCxnSpPr>
        <p:spPr>
          <a:xfrm>
            <a:off x="7531100" y="8046085"/>
            <a:ext cx="4027805" cy="0"/>
          </a:xfrm>
          <a:prstGeom prst="line">
            <a:avLst/>
          </a:prstGeom>
          <a:noFill/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20"/>
            </p:custDataLst>
          </p:nvPr>
        </p:nvSpPr>
        <p:spPr bwMode="auto">
          <a:xfrm>
            <a:off x="7405306" y="2171125"/>
            <a:ext cx="4129181" cy="31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spc="150" dirty="0">
                <a:latin typeface="Arial" panose="020B0604020202020204" pitchFamily="34" charset="0"/>
                <a:ea typeface="微软雅黑" panose="020B0503020204020204" charset="-122"/>
              </a:rPr>
              <a:t>组员工作简介</a:t>
            </a:r>
            <a:endParaRPr lang="zh-CN" altLang="en-US" sz="1200" spc="15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pc="300">
                <a:sym typeface="+mn-ea"/>
              </a:rPr>
              <a:t>已完成的工作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组员工作简介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243662" y="225006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1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5151">
            <a:off x="5715635" y="5003165"/>
            <a:ext cx="631825" cy="1287780"/>
          </a:xfrm>
          <a:prstGeom prst="rect">
            <a:avLst/>
          </a:prstGeom>
        </p:spPr>
      </p:pic>
      <p:grpSp>
        <p:nvGrpSpPr>
          <p:cNvPr id="129" name="组合 128"/>
          <p:cNvGrpSpPr/>
          <p:nvPr>
            <p:custDataLst>
              <p:tags r:id="rId3"/>
            </p:custDataLst>
          </p:nvPr>
        </p:nvGrpSpPr>
        <p:grpSpPr>
          <a:xfrm rot="0">
            <a:off x="1417955" y="3540760"/>
            <a:ext cx="2394585" cy="2145773"/>
            <a:chOff x="803859" y="4336809"/>
            <a:chExt cx="2213547" cy="1983949"/>
          </a:xfrm>
        </p:grpSpPr>
        <p:sp>
          <p:nvSpPr>
            <p:cNvPr id="130" name="任意多边形 129"/>
            <p:cNvSpPr/>
            <p:nvPr>
              <p:custDataLst>
                <p:tags r:id="rId4"/>
              </p:custDataLst>
            </p:nvPr>
          </p:nvSpPr>
          <p:spPr>
            <a:xfrm>
              <a:off x="1218611" y="4336809"/>
              <a:ext cx="1382868" cy="901842"/>
            </a:xfrm>
            <a:custGeom>
              <a:avLst/>
              <a:gdLst>
                <a:gd name="connsiteX0" fmla="*/ 0 w 3065418"/>
                <a:gd name="connsiteY0" fmla="*/ 1573821 h 2268584"/>
                <a:gd name="connsiteX1" fmla="*/ 0 w 3065418"/>
                <a:gd name="connsiteY1" fmla="*/ 1573822 h 2268584"/>
                <a:gd name="connsiteX2" fmla="*/ 0 w 3065418"/>
                <a:gd name="connsiteY2" fmla="*/ 1573822 h 2268584"/>
                <a:gd name="connsiteX3" fmla="*/ 1521823 w 3065418"/>
                <a:gd name="connsiteY3" fmla="*/ 0 h 2268584"/>
                <a:gd name="connsiteX4" fmla="*/ 2633070 w 3065418"/>
                <a:gd name="connsiteY4" fmla="*/ 905693 h 2268584"/>
                <a:gd name="connsiteX5" fmla="*/ 2637152 w 3065418"/>
                <a:gd name="connsiteY5" fmla="*/ 932436 h 2268584"/>
                <a:gd name="connsiteX6" fmla="*/ 2641089 w 3065418"/>
                <a:gd name="connsiteY6" fmla="*/ 933658 h 2268584"/>
                <a:gd name="connsiteX7" fmla="*/ 3065418 w 3065418"/>
                <a:gd name="connsiteY7" fmla="*/ 1573822 h 2268584"/>
                <a:gd name="connsiteX8" fmla="*/ 3065417 w 3065418"/>
                <a:gd name="connsiteY8" fmla="*/ 1573822 h 2268584"/>
                <a:gd name="connsiteX9" fmla="*/ 2370655 w 3065418"/>
                <a:gd name="connsiteY9" fmla="*/ 2268584 h 2268584"/>
                <a:gd name="connsiteX10" fmla="*/ 1521833 w 3065418"/>
                <a:gd name="connsiteY10" fmla="*/ 2268584 h 2268584"/>
                <a:gd name="connsiteX11" fmla="*/ 1521823 w 3065418"/>
                <a:gd name="connsiteY11" fmla="*/ 2268584 h 2268584"/>
                <a:gd name="connsiteX12" fmla="*/ 1521813 w 3065418"/>
                <a:gd name="connsiteY12" fmla="*/ 2268584 h 2268584"/>
                <a:gd name="connsiteX13" fmla="*/ 694762 w 3065418"/>
                <a:gd name="connsiteY13" fmla="*/ 2268583 h 2268584"/>
                <a:gd name="connsiteX14" fmla="*/ 14115 w 3065418"/>
                <a:gd name="connsiteY14" fmla="*/ 1713840 h 2268584"/>
                <a:gd name="connsiteX15" fmla="*/ 0 w 3065418"/>
                <a:gd name="connsiteY15" fmla="*/ 1573822 h 2268584"/>
                <a:gd name="connsiteX16" fmla="*/ 14115 w 3065418"/>
                <a:gd name="connsiteY16" fmla="*/ 1433803 h 2268584"/>
                <a:gd name="connsiteX17" fmla="*/ 306314 w 3065418"/>
                <a:gd name="connsiteY17" fmla="*/ 997715 h 2268584"/>
                <a:gd name="connsiteX18" fmla="*/ 404680 w 3065418"/>
                <a:gd name="connsiteY18" fmla="*/ 944323 h 2268584"/>
                <a:gd name="connsiteX19" fmla="*/ 410576 w 3065418"/>
                <a:gd name="connsiteY19" fmla="*/ 905693 h 2268584"/>
                <a:gd name="connsiteX20" fmla="*/ 1521823 w 3065418"/>
                <a:gd name="connsiteY20" fmla="*/ 0 h 2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65418" h="2268584">
                  <a:moveTo>
                    <a:pt x="0" y="1573821"/>
                  </a:moveTo>
                  <a:lnTo>
                    <a:pt x="0" y="1573822"/>
                  </a:lnTo>
                  <a:lnTo>
                    <a:pt x="0" y="1573822"/>
                  </a:lnTo>
                  <a:close/>
                  <a:moveTo>
                    <a:pt x="1521823" y="0"/>
                  </a:moveTo>
                  <a:cubicBezTo>
                    <a:pt x="2069969" y="0"/>
                    <a:pt x="2527302" y="388815"/>
                    <a:pt x="2633070" y="905693"/>
                  </a:cubicBezTo>
                  <a:lnTo>
                    <a:pt x="2637152" y="932436"/>
                  </a:lnTo>
                  <a:lnTo>
                    <a:pt x="2641089" y="933658"/>
                  </a:lnTo>
                  <a:cubicBezTo>
                    <a:pt x="2890449" y="1039129"/>
                    <a:pt x="3065418" y="1286043"/>
                    <a:pt x="3065418" y="1573822"/>
                  </a:cubicBezTo>
                  <a:lnTo>
                    <a:pt x="3065417" y="1573822"/>
                  </a:lnTo>
                  <a:cubicBezTo>
                    <a:pt x="3065417" y="1957528"/>
                    <a:pt x="2754361" y="2268584"/>
                    <a:pt x="2370655" y="2268584"/>
                  </a:cubicBezTo>
                  <a:lnTo>
                    <a:pt x="1521833" y="2268584"/>
                  </a:lnTo>
                  <a:lnTo>
                    <a:pt x="1521823" y="2268584"/>
                  </a:lnTo>
                  <a:lnTo>
                    <a:pt x="1521813" y="2268584"/>
                  </a:lnTo>
                  <a:lnTo>
                    <a:pt x="694762" y="2268583"/>
                  </a:lnTo>
                  <a:cubicBezTo>
                    <a:pt x="359019" y="2268583"/>
                    <a:pt x="78899" y="2030431"/>
                    <a:pt x="14115" y="1713840"/>
                  </a:cubicBezTo>
                  <a:lnTo>
                    <a:pt x="0" y="1573822"/>
                  </a:lnTo>
                  <a:lnTo>
                    <a:pt x="14115" y="1433803"/>
                  </a:lnTo>
                  <a:cubicBezTo>
                    <a:pt x="51135" y="1252894"/>
                    <a:pt x="158468" y="1097598"/>
                    <a:pt x="306314" y="997715"/>
                  </a:cubicBezTo>
                  <a:lnTo>
                    <a:pt x="404680" y="944323"/>
                  </a:lnTo>
                  <a:lnTo>
                    <a:pt x="410576" y="905693"/>
                  </a:lnTo>
                  <a:cubicBezTo>
                    <a:pt x="516344" y="388815"/>
                    <a:pt x="973678" y="0"/>
                    <a:pt x="1521823" y="0"/>
                  </a:cubicBezTo>
                  <a:close/>
                </a:path>
              </a:pathLst>
            </a:custGeom>
            <a:noFill/>
            <a:ln w="19050">
              <a:solidFill>
                <a:srgbClr val="47B6E7"/>
              </a:solidFill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31" name="标题 1"/>
            <p:cNvSpPr txBox="1"/>
            <p:nvPr>
              <p:custDataLst>
                <p:tags r:id="rId5"/>
              </p:custDataLst>
            </p:nvPr>
          </p:nvSpPr>
          <p:spPr>
            <a:xfrm>
              <a:off x="1266067" y="4413069"/>
              <a:ext cx="1290305" cy="749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endParaRPr lang="zh-CN" altLang="en-US" sz="1800" dirty="0"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文档完善</a:t>
              </a:r>
              <a:endParaRPr lang="zh-CN" altLang="en-US" sz="1800" dirty="0"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803859" y="5238712"/>
              <a:ext cx="2213547" cy="1082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/>
              <a:r>
                <a:rPr lang="zh-CN" altLang="en-US" sz="1800" dirty="0">
                  <a:sym typeface="Arial" panose="020B0604020202020204" pitchFamily="34" charset="0"/>
                </a:rPr>
                <a:t>文档初稿初步完成</a:t>
              </a:r>
              <a:endParaRPr lang="zh-CN" altLang="en-US" sz="1800" dirty="0">
                <a:sym typeface="Arial" panose="020B0604020202020204" pitchFamily="34" charset="0"/>
              </a:endParaRPr>
            </a:p>
            <a:p>
              <a:pPr algn="l"/>
              <a:r>
                <a:rPr lang="zh-CN" altLang="en-US" sz="1800" dirty="0">
                  <a:sym typeface="Arial" panose="020B0604020202020204" pitchFamily="34" charset="0"/>
                </a:rPr>
                <a:t>孟子彧：补充了测试报告的有关内容</a:t>
              </a:r>
              <a:endParaRPr lang="zh-CN" sz="18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133" name="组合 132"/>
          <p:cNvGrpSpPr/>
          <p:nvPr>
            <p:custDataLst>
              <p:tags r:id="rId7"/>
            </p:custDataLst>
          </p:nvPr>
        </p:nvGrpSpPr>
        <p:grpSpPr>
          <a:xfrm rot="0">
            <a:off x="6816725" y="238760"/>
            <a:ext cx="2394585" cy="3301894"/>
            <a:chOff x="803859" y="4120165"/>
            <a:chExt cx="2213547" cy="3052075"/>
          </a:xfrm>
        </p:grpSpPr>
        <p:sp>
          <p:nvSpPr>
            <p:cNvPr id="134" name="任意多边形 133"/>
            <p:cNvSpPr/>
            <p:nvPr>
              <p:custDataLst>
                <p:tags r:id="rId8"/>
              </p:custDataLst>
            </p:nvPr>
          </p:nvSpPr>
          <p:spPr>
            <a:xfrm>
              <a:off x="1219198" y="4120165"/>
              <a:ext cx="1382868" cy="901842"/>
            </a:xfrm>
            <a:custGeom>
              <a:avLst/>
              <a:gdLst>
                <a:gd name="connsiteX0" fmla="*/ 0 w 3065418"/>
                <a:gd name="connsiteY0" fmla="*/ 1573821 h 2268584"/>
                <a:gd name="connsiteX1" fmla="*/ 0 w 3065418"/>
                <a:gd name="connsiteY1" fmla="*/ 1573822 h 2268584"/>
                <a:gd name="connsiteX2" fmla="*/ 0 w 3065418"/>
                <a:gd name="connsiteY2" fmla="*/ 1573822 h 2268584"/>
                <a:gd name="connsiteX3" fmla="*/ 1521823 w 3065418"/>
                <a:gd name="connsiteY3" fmla="*/ 0 h 2268584"/>
                <a:gd name="connsiteX4" fmla="*/ 2633070 w 3065418"/>
                <a:gd name="connsiteY4" fmla="*/ 905693 h 2268584"/>
                <a:gd name="connsiteX5" fmla="*/ 2637152 w 3065418"/>
                <a:gd name="connsiteY5" fmla="*/ 932436 h 2268584"/>
                <a:gd name="connsiteX6" fmla="*/ 2641089 w 3065418"/>
                <a:gd name="connsiteY6" fmla="*/ 933658 h 2268584"/>
                <a:gd name="connsiteX7" fmla="*/ 3065418 w 3065418"/>
                <a:gd name="connsiteY7" fmla="*/ 1573822 h 2268584"/>
                <a:gd name="connsiteX8" fmla="*/ 3065417 w 3065418"/>
                <a:gd name="connsiteY8" fmla="*/ 1573822 h 2268584"/>
                <a:gd name="connsiteX9" fmla="*/ 2370655 w 3065418"/>
                <a:gd name="connsiteY9" fmla="*/ 2268584 h 2268584"/>
                <a:gd name="connsiteX10" fmla="*/ 1521833 w 3065418"/>
                <a:gd name="connsiteY10" fmla="*/ 2268584 h 2268584"/>
                <a:gd name="connsiteX11" fmla="*/ 1521823 w 3065418"/>
                <a:gd name="connsiteY11" fmla="*/ 2268584 h 2268584"/>
                <a:gd name="connsiteX12" fmla="*/ 1521813 w 3065418"/>
                <a:gd name="connsiteY12" fmla="*/ 2268584 h 2268584"/>
                <a:gd name="connsiteX13" fmla="*/ 694762 w 3065418"/>
                <a:gd name="connsiteY13" fmla="*/ 2268583 h 2268584"/>
                <a:gd name="connsiteX14" fmla="*/ 14115 w 3065418"/>
                <a:gd name="connsiteY14" fmla="*/ 1713840 h 2268584"/>
                <a:gd name="connsiteX15" fmla="*/ 0 w 3065418"/>
                <a:gd name="connsiteY15" fmla="*/ 1573822 h 2268584"/>
                <a:gd name="connsiteX16" fmla="*/ 14115 w 3065418"/>
                <a:gd name="connsiteY16" fmla="*/ 1433803 h 2268584"/>
                <a:gd name="connsiteX17" fmla="*/ 306314 w 3065418"/>
                <a:gd name="connsiteY17" fmla="*/ 997715 h 2268584"/>
                <a:gd name="connsiteX18" fmla="*/ 404680 w 3065418"/>
                <a:gd name="connsiteY18" fmla="*/ 944323 h 2268584"/>
                <a:gd name="connsiteX19" fmla="*/ 410576 w 3065418"/>
                <a:gd name="connsiteY19" fmla="*/ 905693 h 2268584"/>
                <a:gd name="connsiteX20" fmla="*/ 1521823 w 3065418"/>
                <a:gd name="connsiteY20" fmla="*/ 0 h 2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65418" h="2268584">
                  <a:moveTo>
                    <a:pt x="0" y="1573821"/>
                  </a:moveTo>
                  <a:lnTo>
                    <a:pt x="0" y="1573822"/>
                  </a:lnTo>
                  <a:lnTo>
                    <a:pt x="0" y="1573822"/>
                  </a:lnTo>
                  <a:close/>
                  <a:moveTo>
                    <a:pt x="1521823" y="0"/>
                  </a:moveTo>
                  <a:cubicBezTo>
                    <a:pt x="2069969" y="0"/>
                    <a:pt x="2527302" y="388815"/>
                    <a:pt x="2633070" y="905693"/>
                  </a:cubicBezTo>
                  <a:lnTo>
                    <a:pt x="2637152" y="932436"/>
                  </a:lnTo>
                  <a:lnTo>
                    <a:pt x="2641089" y="933658"/>
                  </a:lnTo>
                  <a:cubicBezTo>
                    <a:pt x="2890449" y="1039129"/>
                    <a:pt x="3065418" y="1286043"/>
                    <a:pt x="3065418" y="1573822"/>
                  </a:cubicBezTo>
                  <a:lnTo>
                    <a:pt x="3065417" y="1573822"/>
                  </a:lnTo>
                  <a:cubicBezTo>
                    <a:pt x="3065417" y="1957528"/>
                    <a:pt x="2754361" y="2268584"/>
                    <a:pt x="2370655" y="2268584"/>
                  </a:cubicBezTo>
                  <a:lnTo>
                    <a:pt x="1521833" y="2268584"/>
                  </a:lnTo>
                  <a:lnTo>
                    <a:pt x="1521823" y="2268584"/>
                  </a:lnTo>
                  <a:lnTo>
                    <a:pt x="1521813" y="2268584"/>
                  </a:lnTo>
                  <a:lnTo>
                    <a:pt x="694762" y="2268583"/>
                  </a:lnTo>
                  <a:cubicBezTo>
                    <a:pt x="359019" y="2268583"/>
                    <a:pt x="78899" y="2030431"/>
                    <a:pt x="14115" y="1713840"/>
                  </a:cubicBezTo>
                  <a:lnTo>
                    <a:pt x="0" y="1573822"/>
                  </a:lnTo>
                  <a:lnTo>
                    <a:pt x="14115" y="1433803"/>
                  </a:lnTo>
                  <a:cubicBezTo>
                    <a:pt x="51135" y="1252894"/>
                    <a:pt x="158468" y="1097598"/>
                    <a:pt x="306314" y="997715"/>
                  </a:cubicBezTo>
                  <a:lnTo>
                    <a:pt x="404680" y="944323"/>
                  </a:lnTo>
                  <a:lnTo>
                    <a:pt x="410576" y="905693"/>
                  </a:lnTo>
                  <a:cubicBezTo>
                    <a:pt x="516344" y="388815"/>
                    <a:pt x="973678" y="0"/>
                    <a:pt x="1521823" y="0"/>
                  </a:cubicBezTo>
                  <a:close/>
                </a:path>
              </a:pathLst>
            </a:custGeom>
            <a:noFill/>
            <a:ln w="19050">
              <a:solidFill>
                <a:srgbClr val="628EE3"/>
              </a:solidFill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35" name="标题 1"/>
            <p:cNvSpPr txBox="1"/>
            <p:nvPr>
              <p:custDataLst>
                <p:tags r:id="rId9"/>
              </p:custDataLst>
            </p:nvPr>
          </p:nvSpPr>
          <p:spPr>
            <a:xfrm>
              <a:off x="1265480" y="4487636"/>
              <a:ext cx="1290305" cy="416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dirty="0"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互测</a:t>
              </a:r>
              <a:endParaRPr lang="zh-CN" altLang="en-US" sz="1800" dirty="0"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标题 1"/>
            <p:cNvSpPr txBox="1"/>
            <p:nvPr>
              <p:custDataLst>
                <p:tags r:id="rId10"/>
              </p:custDataLst>
            </p:nvPr>
          </p:nvSpPr>
          <p:spPr>
            <a:xfrm>
              <a:off x="803859" y="5093241"/>
              <a:ext cx="2213547" cy="2078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/>
              <a:r>
                <a:rPr lang="zh-CN" altLang="en-US" sz="1800" dirty="0">
                  <a:sym typeface="Arial" panose="020B0604020202020204" pitchFamily="34" charset="0"/>
                </a:rPr>
                <a:t>全员：通过实际使用</a:t>
              </a:r>
              <a:r>
                <a:rPr lang="en-US" altLang="zh-CN" sz="1800" dirty="0">
                  <a:sym typeface="Arial" panose="020B0604020202020204" pitchFamily="34" charset="0"/>
                </a:rPr>
                <a:t>D</a:t>
              </a:r>
              <a:r>
                <a:rPr lang="zh-CN" altLang="en-US" sz="1800" dirty="0">
                  <a:sym typeface="Arial" panose="020B0604020202020204" pitchFamily="34" charset="0"/>
                </a:rPr>
                <a:t>组产品进行测试。</a:t>
              </a:r>
              <a:endParaRPr lang="zh-CN" altLang="en-US" sz="1800" dirty="0">
                <a:sym typeface="Arial" panose="020B0604020202020204" pitchFamily="34" charset="0"/>
              </a:endParaRPr>
            </a:p>
            <a:p>
              <a:pPr algn="l"/>
              <a:r>
                <a:rPr lang="zh-CN" altLang="en-US" sz="1800" dirty="0">
                  <a:sym typeface="Arial" panose="020B0604020202020204" pitchFamily="34" charset="0"/>
                </a:rPr>
                <a:t>测试项目：注册、登录、活动发布与管理、活动参与、搜索、论坛、个人信息修改等</a:t>
              </a:r>
              <a:endParaRPr lang="zh-CN" altLang="en-US" sz="18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145" name="组合 144"/>
          <p:cNvGrpSpPr/>
          <p:nvPr>
            <p:custDataLst>
              <p:tags r:id="rId11"/>
            </p:custDataLst>
          </p:nvPr>
        </p:nvGrpSpPr>
        <p:grpSpPr>
          <a:xfrm rot="0">
            <a:off x="8712200" y="3694430"/>
            <a:ext cx="2394585" cy="1843307"/>
            <a:chOff x="803859" y="4120165"/>
            <a:chExt cx="2213547" cy="1703858"/>
          </a:xfrm>
        </p:grpSpPr>
        <p:sp>
          <p:nvSpPr>
            <p:cNvPr id="146" name="任意多边形 145"/>
            <p:cNvSpPr/>
            <p:nvPr>
              <p:custDataLst>
                <p:tags r:id="rId12"/>
              </p:custDataLst>
            </p:nvPr>
          </p:nvSpPr>
          <p:spPr>
            <a:xfrm>
              <a:off x="1219198" y="4120165"/>
              <a:ext cx="1382868" cy="901842"/>
            </a:xfrm>
            <a:custGeom>
              <a:avLst/>
              <a:gdLst>
                <a:gd name="connsiteX0" fmla="*/ 0 w 3065418"/>
                <a:gd name="connsiteY0" fmla="*/ 1573821 h 2268584"/>
                <a:gd name="connsiteX1" fmla="*/ 0 w 3065418"/>
                <a:gd name="connsiteY1" fmla="*/ 1573822 h 2268584"/>
                <a:gd name="connsiteX2" fmla="*/ 0 w 3065418"/>
                <a:gd name="connsiteY2" fmla="*/ 1573822 h 2268584"/>
                <a:gd name="connsiteX3" fmla="*/ 1521823 w 3065418"/>
                <a:gd name="connsiteY3" fmla="*/ 0 h 2268584"/>
                <a:gd name="connsiteX4" fmla="*/ 2633070 w 3065418"/>
                <a:gd name="connsiteY4" fmla="*/ 905693 h 2268584"/>
                <a:gd name="connsiteX5" fmla="*/ 2637152 w 3065418"/>
                <a:gd name="connsiteY5" fmla="*/ 932436 h 2268584"/>
                <a:gd name="connsiteX6" fmla="*/ 2641089 w 3065418"/>
                <a:gd name="connsiteY6" fmla="*/ 933658 h 2268584"/>
                <a:gd name="connsiteX7" fmla="*/ 3065418 w 3065418"/>
                <a:gd name="connsiteY7" fmla="*/ 1573822 h 2268584"/>
                <a:gd name="connsiteX8" fmla="*/ 3065417 w 3065418"/>
                <a:gd name="connsiteY8" fmla="*/ 1573822 h 2268584"/>
                <a:gd name="connsiteX9" fmla="*/ 2370655 w 3065418"/>
                <a:gd name="connsiteY9" fmla="*/ 2268584 h 2268584"/>
                <a:gd name="connsiteX10" fmla="*/ 1521833 w 3065418"/>
                <a:gd name="connsiteY10" fmla="*/ 2268584 h 2268584"/>
                <a:gd name="connsiteX11" fmla="*/ 1521823 w 3065418"/>
                <a:gd name="connsiteY11" fmla="*/ 2268584 h 2268584"/>
                <a:gd name="connsiteX12" fmla="*/ 1521813 w 3065418"/>
                <a:gd name="connsiteY12" fmla="*/ 2268584 h 2268584"/>
                <a:gd name="connsiteX13" fmla="*/ 694762 w 3065418"/>
                <a:gd name="connsiteY13" fmla="*/ 2268583 h 2268584"/>
                <a:gd name="connsiteX14" fmla="*/ 14115 w 3065418"/>
                <a:gd name="connsiteY14" fmla="*/ 1713840 h 2268584"/>
                <a:gd name="connsiteX15" fmla="*/ 0 w 3065418"/>
                <a:gd name="connsiteY15" fmla="*/ 1573822 h 2268584"/>
                <a:gd name="connsiteX16" fmla="*/ 14115 w 3065418"/>
                <a:gd name="connsiteY16" fmla="*/ 1433803 h 2268584"/>
                <a:gd name="connsiteX17" fmla="*/ 306314 w 3065418"/>
                <a:gd name="connsiteY17" fmla="*/ 997715 h 2268584"/>
                <a:gd name="connsiteX18" fmla="*/ 404680 w 3065418"/>
                <a:gd name="connsiteY18" fmla="*/ 944323 h 2268584"/>
                <a:gd name="connsiteX19" fmla="*/ 410576 w 3065418"/>
                <a:gd name="connsiteY19" fmla="*/ 905693 h 2268584"/>
                <a:gd name="connsiteX20" fmla="*/ 1521823 w 3065418"/>
                <a:gd name="connsiteY20" fmla="*/ 0 h 2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65418" h="2268584">
                  <a:moveTo>
                    <a:pt x="0" y="1573821"/>
                  </a:moveTo>
                  <a:lnTo>
                    <a:pt x="0" y="1573822"/>
                  </a:lnTo>
                  <a:lnTo>
                    <a:pt x="0" y="1573822"/>
                  </a:lnTo>
                  <a:close/>
                  <a:moveTo>
                    <a:pt x="1521823" y="0"/>
                  </a:moveTo>
                  <a:cubicBezTo>
                    <a:pt x="2069969" y="0"/>
                    <a:pt x="2527302" y="388815"/>
                    <a:pt x="2633070" y="905693"/>
                  </a:cubicBezTo>
                  <a:lnTo>
                    <a:pt x="2637152" y="932436"/>
                  </a:lnTo>
                  <a:lnTo>
                    <a:pt x="2641089" y="933658"/>
                  </a:lnTo>
                  <a:cubicBezTo>
                    <a:pt x="2890449" y="1039129"/>
                    <a:pt x="3065418" y="1286043"/>
                    <a:pt x="3065418" y="1573822"/>
                  </a:cubicBezTo>
                  <a:lnTo>
                    <a:pt x="3065417" y="1573822"/>
                  </a:lnTo>
                  <a:cubicBezTo>
                    <a:pt x="3065417" y="1957528"/>
                    <a:pt x="2754361" y="2268584"/>
                    <a:pt x="2370655" y="2268584"/>
                  </a:cubicBezTo>
                  <a:lnTo>
                    <a:pt x="1521833" y="2268584"/>
                  </a:lnTo>
                  <a:lnTo>
                    <a:pt x="1521823" y="2268584"/>
                  </a:lnTo>
                  <a:lnTo>
                    <a:pt x="1521813" y="2268584"/>
                  </a:lnTo>
                  <a:lnTo>
                    <a:pt x="694762" y="2268583"/>
                  </a:lnTo>
                  <a:cubicBezTo>
                    <a:pt x="359019" y="2268583"/>
                    <a:pt x="78899" y="2030431"/>
                    <a:pt x="14115" y="1713840"/>
                  </a:cubicBezTo>
                  <a:lnTo>
                    <a:pt x="0" y="1573822"/>
                  </a:lnTo>
                  <a:lnTo>
                    <a:pt x="14115" y="1433803"/>
                  </a:lnTo>
                  <a:cubicBezTo>
                    <a:pt x="51135" y="1252894"/>
                    <a:pt x="158468" y="1097598"/>
                    <a:pt x="306314" y="997715"/>
                  </a:cubicBezTo>
                  <a:lnTo>
                    <a:pt x="404680" y="944323"/>
                  </a:lnTo>
                  <a:lnTo>
                    <a:pt x="410576" y="905693"/>
                  </a:lnTo>
                  <a:cubicBezTo>
                    <a:pt x="516344" y="388815"/>
                    <a:pt x="973678" y="0"/>
                    <a:pt x="1521823" y="0"/>
                  </a:cubicBezTo>
                  <a:close/>
                </a:path>
              </a:pathLst>
            </a:custGeom>
            <a:noFill/>
            <a:ln w="19050">
              <a:solidFill>
                <a:srgbClr val="FFC000"/>
              </a:solidFill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47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1265480" y="4491758"/>
              <a:ext cx="1290305" cy="41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1800" dirty="0"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buglist</a:t>
              </a:r>
              <a:endParaRPr lang="zh-CN" altLang="en-US" sz="1800" dirty="0"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803859" y="5075060"/>
              <a:ext cx="2213547" cy="748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dirty="0">
                  <a:sym typeface="Arial" panose="020B0604020202020204" pitchFamily="34" charset="0"/>
                </a:rPr>
                <a:t>秦子柠、郑宇宸：</a:t>
              </a:r>
              <a:r>
                <a:rPr lang="zh-CN" altLang="en-US" sz="1800" dirty="0"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整理</a:t>
              </a:r>
              <a:r>
                <a:rPr lang="en-US" altLang="zh-CN" sz="1800" dirty="0"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buglist</a:t>
              </a:r>
              <a:r>
                <a:rPr lang="zh-CN" altLang="en-US" sz="1800" dirty="0"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有关材料</a:t>
              </a:r>
              <a:endParaRPr lang="zh-CN" altLang="en-US" sz="18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15"/>
            </p:custDataLst>
          </p:nvPr>
        </p:nvGrpSpPr>
        <p:grpSpPr>
          <a:xfrm rot="0">
            <a:off x="3081655" y="551815"/>
            <a:ext cx="2394585" cy="1785728"/>
            <a:chOff x="803859" y="4336809"/>
            <a:chExt cx="2213547" cy="1651057"/>
          </a:xfrm>
        </p:grpSpPr>
        <p:sp>
          <p:nvSpPr>
            <p:cNvPr id="3" name="任意多边形 2"/>
            <p:cNvSpPr/>
            <p:nvPr>
              <p:custDataLst>
                <p:tags r:id="rId16"/>
              </p:custDataLst>
            </p:nvPr>
          </p:nvSpPr>
          <p:spPr>
            <a:xfrm>
              <a:off x="1218611" y="4336809"/>
              <a:ext cx="1382868" cy="901842"/>
            </a:xfrm>
            <a:custGeom>
              <a:avLst/>
              <a:gdLst>
                <a:gd name="connsiteX0" fmla="*/ 0 w 3065418"/>
                <a:gd name="connsiteY0" fmla="*/ 1573821 h 2268584"/>
                <a:gd name="connsiteX1" fmla="*/ 0 w 3065418"/>
                <a:gd name="connsiteY1" fmla="*/ 1573822 h 2268584"/>
                <a:gd name="connsiteX2" fmla="*/ 0 w 3065418"/>
                <a:gd name="connsiteY2" fmla="*/ 1573822 h 2268584"/>
                <a:gd name="connsiteX3" fmla="*/ 1521823 w 3065418"/>
                <a:gd name="connsiteY3" fmla="*/ 0 h 2268584"/>
                <a:gd name="connsiteX4" fmla="*/ 2633070 w 3065418"/>
                <a:gd name="connsiteY4" fmla="*/ 905693 h 2268584"/>
                <a:gd name="connsiteX5" fmla="*/ 2637152 w 3065418"/>
                <a:gd name="connsiteY5" fmla="*/ 932436 h 2268584"/>
                <a:gd name="connsiteX6" fmla="*/ 2641089 w 3065418"/>
                <a:gd name="connsiteY6" fmla="*/ 933658 h 2268584"/>
                <a:gd name="connsiteX7" fmla="*/ 3065418 w 3065418"/>
                <a:gd name="connsiteY7" fmla="*/ 1573822 h 2268584"/>
                <a:gd name="connsiteX8" fmla="*/ 3065417 w 3065418"/>
                <a:gd name="connsiteY8" fmla="*/ 1573822 h 2268584"/>
                <a:gd name="connsiteX9" fmla="*/ 2370655 w 3065418"/>
                <a:gd name="connsiteY9" fmla="*/ 2268584 h 2268584"/>
                <a:gd name="connsiteX10" fmla="*/ 1521833 w 3065418"/>
                <a:gd name="connsiteY10" fmla="*/ 2268584 h 2268584"/>
                <a:gd name="connsiteX11" fmla="*/ 1521823 w 3065418"/>
                <a:gd name="connsiteY11" fmla="*/ 2268584 h 2268584"/>
                <a:gd name="connsiteX12" fmla="*/ 1521813 w 3065418"/>
                <a:gd name="connsiteY12" fmla="*/ 2268584 h 2268584"/>
                <a:gd name="connsiteX13" fmla="*/ 694762 w 3065418"/>
                <a:gd name="connsiteY13" fmla="*/ 2268583 h 2268584"/>
                <a:gd name="connsiteX14" fmla="*/ 14115 w 3065418"/>
                <a:gd name="connsiteY14" fmla="*/ 1713840 h 2268584"/>
                <a:gd name="connsiteX15" fmla="*/ 0 w 3065418"/>
                <a:gd name="connsiteY15" fmla="*/ 1573822 h 2268584"/>
                <a:gd name="connsiteX16" fmla="*/ 14115 w 3065418"/>
                <a:gd name="connsiteY16" fmla="*/ 1433803 h 2268584"/>
                <a:gd name="connsiteX17" fmla="*/ 306314 w 3065418"/>
                <a:gd name="connsiteY17" fmla="*/ 997715 h 2268584"/>
                <a:gd name="connsiteX18" fmla="*/ 404680 w 3065418"/>
                <a:gd name="connsiteY18" fmla="*/ 944323 h 2268584"/>
                <a:gd name="connsiteX19" fmla="*/ 410576 w 3065418"/>
                <a:gd name="connsiteY19" fmla="*/ 905693 h 2268584"/>
                <a:gd name="connsiteX20" fmla="*/ 1521823 w 3065418"/>
                <a:gd name="connsiteY20" fmla="*/ 0 h 2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65418" h="2268584">
                  <a:moveTo>
                    <a:pt x="0" y="1573821"/>
                  </a:moveTo>
                  <a:lnTo>
                    <a:pt x="0" y="1573822"/>
                  </a:lnTo>
                  <a:lnTo>
                    <a:pt x="0" y="1573822"/>
                  </a:lnTo>
                  <a:close/>
                  <a:moveTo>
                    <a:pt x="1521823" y="0"/>
                  </a:moveTo>
                  <a:cubicBezTo>
                    <a:pt x="2069969" y="0"/>
                    <a:pt x="2527302" y="388815"/>
                    <a:pt x="2633070" y="905693"/>
                  </a:cubicBezTo>
                  <a:lnTo>
                    <a:pt x="2637152" y="932436"/>
                  </a:lnTo>
                  <a:lnTo>
                    <a:pt x="2641089" y="933658"/>
                  </a:lnTo>
                  <a:cubicBezTo>
                    <a:pt x="2890449" y="1039129"/>
                    <a:pt x="3065418" y="1286043"/>
                    <a:pt x="3065418" y="1573822"/>
                  </a:cubicBezTo>
                  <a:lnTo>
                    <a:pt x="3065417" y="1573822"/>
                  </a:lnTo>
                  <a:cubicBezTo>
                    <a:pt x="3065417" y="1957528"/>
                    <a:pt x="2754361" y="2268584"/>
                    <a:pt x="2370655" y="2268584"/>
                  </a:cubicBezTo>
                  <a:lnTo>
                    <a:pt x="1521833" y="2268584"/>
                  </a:lnTo>
                  <a:lnTo>
                    <a:pt x="1521823" y="2268584"/>
                  </a:lnTo>
                  <a:lnTo>
                    <a:pt x="1521813" y="2268584"/>
                  </a:lnTo>
                  <a:lnTo>
                    <a:pt x="694762" y="2268583"/>
                  </a:lnTo>
                  <a:cubicBezTo>
                    <a:pt x="359019" y="2268583"/>
                    <a:pt x="78899" y="2030431"/>
                    <a:pt x="14115" y="1713840"/>
                  </a:cubicBezTo>
                  <a:lnTo>
                    <a:pt x="0" y="1573822"/>
                  </a:lnTo>
                  <a:lnTo>
                    <a:pt x="14115" y="1433803"/>
                  </a:lnTo>
                  <a:cubicBezTo>
                    <a:pt x="51135" y="1252894"/>
                    <a:pt x="158468" y="1097598"/>
                    <a:pt x="306314" y="997715"/>
                  </a:cubicBezTo>
                  <a:lnTo>
                    <a:pt x="404680" y="944323"/>
                  </a:lnTo>
                  <a:lnTo>
                    <a:pt x="410576" y="905693"/>
                  </a:lnTo>
                  <a:cubicBezTo>
                    <a:pt x="516344" y="388815"/>
                    <a:pt x="973678" y="0"/>
                    <a:pt x="1521823" y="0"/>
                  </a:cubicBezTo>
                  <a:close/>
                </a:path>
              </a:pathLst>
            </a:custGeom>
            <a:noFill/>
            <a:ln w="19050">
              <a:solidFill>
                <a:srgbClr val="47B6E7"/>
              </a:solidFill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" name="标题 1"/>
            <p:cNvSpPr txBox="1"/>
            <p:nvPr>
              <p:custDataLst>
                <p:tags r:id="rId17"/>
              </p:custDataLst>
            </p:nvPr>
          </p:nvSpPr>
          <p:spPr>
            <a:xfrm>
              <a:off x="1266067" y="4413069"/>
              <a:ext cx="1290305" cy="749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endParaRPr lang="zh-CN" altLang="en-US" sz="1800" dirty="0"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组内测试</a:t>
              </a:r>
              <a:endParaRPr lang="zh-CN" altLang="en-US" sz="1800" dirty="0"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标题 1"/>
            <p:cNvSpPr txBox="1"/>
            <p:nvPr>
              <p:custDataLst>
                <p:tags r:id="rId18"/>
              </p:custDataLst>
            </p:nvPr>
          </p:nvSpPr>
          <p:spPr>
            <a:xfrm>
              <a:off x="803859" y="5238712"/>
              <a:ext cx="2213547" cy="749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/>
              <a:r>
                <a:rPr lang="zh-CN" altLang="en-US" sz="1800" dirty="0">
                  <a:sym typeface="Arial" panose="020B0604020202020204" pitchFamily="34" charset="0"/>
                </a:rPr>
                <a:t>完成组内测试报告（初稿）</a:t>
              </a:r>
              <a:endParaRPr lang="zh-CN" sz="1800" dirty="0"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pc="300">
                <a:sym typeface="+mn-ea"/>
              </a:rPr>
              <a:t>Buglist </a:t>
            </a:r>
            <a:r>
              <a:rPr lang="zh-CN" altLang="en-US" spc="300">
                <a:sym typeface="+mn-ea"/>
              </a:rPr>
              <a:t>交流</a:t>
            </a:r>
            <a:endParaRPr lang="zh-CN" altLang="en-US" spc="300" dirty="0"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243662" y="225006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Buglist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交流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1392202" y="2187930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9"/>
          <p:cNvSpPr txBox="1"/>
          <p:nvPr>
            <p:custDataLst>
              <p:tags r:id="rId3"/>
            </p:custDataLst>
          </p:nvPr>
        </p:nvSpPr>
        <p:spPr>
          <a:xfrm>
            <a:off x="1391920" y="1785620"/>
            <a:ext cx="6476365" cy="41529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论坛页面楼主图片加载不出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@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说明书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5.3.2 -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影响用户体验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Sev=3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5" name="文本框 30"/>
          <p:cNvSpPr txBox="1"/>
          <p:nvPr>
            <p:custDataLst>
              <p:tags r:id="rId4"/>
            </p:custDataLst>
          </p:nvPr>
        </p:nvSpPr>
        <p:spPr>
          <a:xfrm>
            <a:off x="1391920" y="2235835"/>
            <a:ext cx="5316855" cy="8959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ORM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或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SQL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原语进行所有的查询，尽量不依赖于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list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的内置方法。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5"/>
            </p:custDataLst>
          </p:nvPr>
        </p:nvSpPr>
        <p:spPr>
          <a:xfrm>
            <a:off x="966117" y="191170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pic>
        <p:nvPicPr>
          <p:cNvPr id="2" name="图片 1" descr="mmexport15587937245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835" y="2425065"/>
            <a:ext cx="10058400" cy="3284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88530" y="1809115"/>
            <a:ext cx="2992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截至周日：已修复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Buglist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交流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1392202" y="2187930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9"/>
          <p:cNvSpPr txBox="1"/>
          <p:nvPr>
            <p:custDataLst>
              <p:tags r:id="rId3"/>
            </p:custDataLst>
          </p:nvPr>
        </p:nvSpPr>
        <p:spPr>
          <a:xfrm>
            <a:off x="1391920" y="1785620"/>
            <a:ext cx="5728335" cy="41529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时间设置弹窗汉字乱码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@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说明书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6.2-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影响用户使用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Sev=2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5" name="文本框 30"/>
          <p:cNvSpPr txBox="1"/>
          <p:nvPr>
            <p:custDataLst>
              <p:tags r:id="rId4"/>
            </p:custDataLst>
          </p:nvPr>
        </p:nvSpPr>
        <p:spPr>
          <a:xfrm>
            <a:off x="1391920" y="2235835"/>
            <a:ext cx="5316855" cy="8959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ORM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或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SQL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原语进行所有的查询，尽量不依赖于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list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的内置方法。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5"/>
            </p:custDataLst>
          </p:nvPr>
        </p:nvSpPr>
        <p:spPr>
          <a:xfrm>
            <a:off x="966117" y="191170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pic>
        <p:nvPicPr>
          <p:cNvPr id="3" name="图片 2" descr="mmexport15587937344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835" y="2300605"/>
            <a:ext cx="9471660" cy="430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8530" y="1809115"/>
            <a:ext cx="2992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截至周日：已修复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114165" y="3173730"/>
            <a:ext cx="601345" cy="38989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68165" y="5290185"/>
            <a:ext cx="601345" cy="38989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19620" y="5290185"/>
            <a:ext cx="601345" cy="38989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Buglist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交流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1392202" y="2187930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9"/>
          <p:cNvSpPr txBox="1"/>
          <p:nvPr>
            <p:custDataLst>
              <p:tags r:id="rId3"/>
            </p:custDataLst>
          </p:nvPr>
        </p:nvSpPr>
        <p:spPr>
          <a:xfrm>
            <a:off x="1391920" y="1785620"/>
            <a:ext cx="7005955" cy="41529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个人信息加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Tag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时，可执行脚本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@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说明书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6.1.4-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影响用户使用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Sev=2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6" name="椭圆 15"/>
          <p:cNvSpPr/>
          <p:nvPr>
            <p:custDataLst>
              <p:tags r:id="rId4"/>
            </p:custDataLst>
          </p:nvPr>
        </p:nvSpPr>
        <p:spPr>
          <a:xfrm>
            <a:off x="966117" y="191170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3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2414270"/>
            <a:ext cx="9848215" cy="3004185"/>
          </a:xfrm>
          <a:prstGeom prst="rect">
            <a:avLst/>
          </a:prstGeom>
        </p:spPr>
      </p:pic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392202" y="5722340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29"/>
          <p:cNvSpPr txBox="1"/>
          <p:nvPr>
            <p:custDataLst>
              <p:tags r:id="rId7"/>
            </p:custDataLst>
          </p:nvPr>
        </p:nvSpPr>
        <p:spPr>
          <a:xfrm>
            <a:off x="1391920" y="5320030"/>
            <a:ext cx="6316345" cy="41529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建议在有关输入信息的部分添加验证码（可能影响网站安全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Sev=1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）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>
          <a:xfrm>
            <a:off x="966117" y="544611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965533" y="4755615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小建议</a:t>
            </a:r>
            <a:endParaRPr lang="zh-CN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0345" y="2188210"/>
            <a:ext cx="4759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截至周日：已修复（</a:t>
            </a:r>
            <a:r>
              <a:rPr lang="en-US" altLang="zh-CN"/>
              <a:t>'&lt;'</a:t>
            </a:r>
            <a:r>
              <a:rPr lang="zh-CN" altLang="en-US"/>
              <a:t>被视为与回车相同效果）</a:t>
            </a:r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10"/>
            </p:custDataLst>
          </p:nvPr>
        </p:nvCxnSpPr>
        <p:spPr>
          <a:xfrm>
            <a:off x="1392202" y="6137630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29"/>
          <p:cNvSpPr txBox="1"/>
          <p:nvPr>
            <p:custDataLst>
              <p:tags r:id="rId11"/>
            </p:custDataLst>
          </p:nvPr>
        </p:nvSpPr>
        <p:spPr>
          <a:xfrm>
            <a:off x="1391920" y="5735320"/>
            <a:ext cx="6316345" cy="41529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用户在网站内难以交流（用户身份难以改变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Sev=2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）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8" name="椭圆 7"/>
          <p:cNvSpPr/>
          <p:nvPr>
            <p:custDataLst>
              <p:tags r:id="rId12"/>
            </p:custDataLst>
          </p:nvPr>
        </p:nvSpPr>
        <p:spPr>
          <a:xfrm>
            <a:off x="966117" y="586140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19" name="直接连接符 18"/>
          <p:cNvCxnSpPr/>
          <p:nvPr>
            <p:custDataLst>
              <p:tags r:id="rId13"/>
            </p:custDataLst>
          </p:nvPr>
        </p:nvCxnSpPr>
        <p:spPr>
          <a:xfrm>
            <a:off x="1382042" y="6140805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4"/>
            </p:custDataLst>
          </p:nvPr>
        </p:nvCxnSpPr>
        <p:spPr>
          <a:xfrm>
            <a:off x="1382042" y="6556095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9"/>
          <p:cNvSpPr txBox="1"/>
          <p:nvPr>
            <p:custDataLst>
              <p:tags r:id="rId15"/>
            </p:custDataLst>
          </p:nvPr>
        </p:nvSpPr>
        <p:spPr>
          <a:xfrm>
            <a:off x="1381760" y="6153785"/>
            <a:ext cx="6316345" cy="41529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反馈与帮助部分暂未实现（需求文档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3.8.2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Sev=2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）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22" name="椭圆 21"/>
          <p:cNvSpPr/>
          <p:nvPr>
            <p:custDataLst>
              <p:tags r:id="rId16"/>
            </p:custDataLst>
          </p:nvPr>
        </p:nvSpPr>
        <p:spPr>
          <a:xfrm>
            <a:off x="955957" y="6279870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3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pc="300">
                <a:sym typeface="+mn-ea"/>
              </a:rPr>
              <a:t>本周计划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243662" y="225006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784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784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784"/>
  <p:tag name="KSO_WM_TEMPLATE_THUMBS_INDEX" val="1、2、3、4、13、14、15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TEMPLATE_SUBCATEGORY" val="0"/>
</p:tagLst>
</file>

<file path=ppt/tags/tag584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8"/>
  <p:tag name="KSO_WM_UNIT_HIGHLIGHT" val="0"/>
  <p:tag name="KSO_WM_UNIT_COMPATIBLE" val="0"/>
  <p:tag name="KSO_WM_UNIT_TYPE" val="b"/>
  <p:tag name="KSO_WM_UNIT_INDEX" val="1"/>
  <p:tag name="KSO_WM_UNIT_ID" val="custom20190784_1*b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5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8"/>
  <p:tag name="KSO_WM_UNIT_HIGHLIGHT" val="0"/>
  <p:tag name="KSO_WM_UNIT_COMPATIBLE" val="0"/>
  <p:tag name="KSO_WM_UNIT_TYPE" val="a"/>
  <p:tag name="KSO_WM_UNIT_INDEX" val="1"/>
  <p:tag name="KSO_WM_UNIT_ID" val="custom20190784_1*a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586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6"/>
  <p:tag name="KSO_WM_UNIT_HIGHLIGHT" val="0"/>
  <p:tag name="KSO_WM_UNIT_COMPATIBLE" val="0"/>
  <p:tag name="KSO_WM_UNIT_TYPE" val="b"/>
  <p:tag name="KSO_WM_UNIT_INDEX" val="2"/>
  <p:tag name="KSO_WM_UNIT_ID" val="custom20190784_1*b*2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587.xml><?xml version="1.0" encoding="utf-8"?>
<p:tagLst xmlns:p="http://schemas.openxmlformats.org/presentationml/2006/main">
  <p:tag name="KSO_WM_UNIT_ISCONTENTSTITLE" val="0"/>
  <p:tag name="KSO_WM_UNIT_PRESET_TEXT" val="汇报日期"/>
  <p:tag name="KSO_WM_UNIT_VALUE" val="6"/>
  <p:tag name="KSO_WM_UNIT_HIGHLIGHT" val="0"/>
  <p:tag name="KSO_WM_UNIT_COMPATIBLE" val="0"/>
  <p:tag name="KSO_WM_UNIT_TYPE" val="b"/>
  <p:tag name="KSO_WM_UNIT_INDEX" val="3"/>
  <p:tag name="KSO_WM_UNIT_ID" val="custom20190784_1*b*3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588.xml><?xml version="1.0" encoding="utf-8"?>
<p:tagLst xmlns:p="http://schemas.openxmlformats.org/presentationml/2006/main">
  <p:tag name="KSO_WM_SLIDE_ID" val="custom20190784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784"/>
  <p:tag name="KSO_WM_SLIDE_LAYOUT" val="a_b"/>
  <p:tag name="KSO_WM_SLIDE_LAYOUT_CNT" val="1_3"/>
  <p:tag name="KSO_WM_TEMPLATE_THUMBS_INDEX" val="1、2、3、4、13、14、15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TEMPLATE_SUBCATEGORY" val="0"/>
  <p:tag name="KSO_WM_SLIDE_MODEL_TYPE" val="cover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784_2*i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COLOR_SCHEME_SHAPE_ID" val="3"/>
  <p:tag name="KSO_WM_UNIT_COLOR_SCHEME_PARENT_PAGE" val="0_5"/>
  <p:tag name="KSO_WM_UNIT_DIAGRAM_ISNUMVISUAL" val="0"/>
  <p:tag name="KSO_WM_UNIT_DIAGRAM_ISREFERUNIT" val="0"/>
  <p:tag name="KSO_WM_UNIT_TEXT_FILL_FORE_SCHEMECOLOR_INDEX" val="2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784_2*i*2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COLOR_SCHEME_SHAPE_ID" val="31"/>
  <p:tag name="KSO_WM_UNIT_COLOR_SCHEME_PARENT_PAGE" val="0_5"/>
  <p:tag name="KSO_WM_UNIT_DIAGRAM_ISNUMVISUAL" val="0"/>
  <p:tag name="KSO_WM_UNIT_DIAGRAM_ISREFERUNIT" val="0"/>
  <p:tag name="KSO_WM_UNIT_FILL_FORE_SCHEMECOLOR_INDEX" val="1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784_2*i*3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COLOR_SCHEME_SHAPE_ID" val="32"/>
  <p:tag name="KSO_WM_UNIT_COLOR_SCHEME_PARENT_PAGE" val="0_5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4"/>
  <p:tag name="KSO_WM_UNIT_ID" val="custom20190784_2*i*4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COLOR_SCHEME_SHAPE_ID" val="33"/>
  <p:tag name="KSO_WM_UNIT_COLOR_SCHEME_PARENT_PAGE" val="0_5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3.xml><?xml version="1.0" encoding="utf-8"?>
<p:tagLst xmlns:p="http://schemas.openxmlformats.org/presentationml/2006/main">
  <p:tag name="KSO_WM_UNIT_ISCONTENTSTITLE" val="1"/>
  <p:tag name="KSO_WM_UNIT_PRESET_TEXT" val="Contents"/>
  <p:tag name="KSO_WM_UNIT_VALUE" val="5"/>
  <p:tag name="KSO_WM_UNIT_HIGHLIGHT" val="0"/>
  <p:tag name="KSO_WM_UNIT_COMPATIBLE" val="0"/>
  <p:tag name="KSO_WM_DIAGRAM_GROUP_CODE" val="m1-1"/>
  <p:tag name="KSO_WM_UNIT_TYPE" val="a"/>
  <p:tag name="KSO_WM_UNIT_INDEX" val="1"/>
  <p:tag name="KSO_WM_UNIT_ID" val="custom20190784_2*a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COLOR_SCHEME_SHAPE_ID" val="5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784_2*m_h_i*1_1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27"/>
  <p:tag name="KSO_WM_UNIT_COLOR_SCHEME_PARENT_PAGE" val="0_5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595.xml><?xml version="1.0" encoding="utf-8"?>
<p:tagLst xmlns:p="http://schemas.openxmlformats.org/presentationml/2006/main">
  <p:tag name="KSO_WM_UNIT_ISCONTENTSTITLE" val="0"/>
  <p:tag name="KSO_WM_UNIT_PRESET_TEXT" val="添加标题"/>
  <p:tag name="KSO_WM_UNIT_VALUE" val="17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custom20190784_2*m_h_a*1_1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35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784_2*m_h_i*1_2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23"/>
  <p:tag name="KSO_WM_UNIT_COLOR_SCHEME_PARENT_PAGE" val="0_5"/>
  <p:tag name="KSO_WM_UNIT_DIAGRAM_ISNUMVISUAL" val="0"/>
  <p:tag name="KSO_WM_UNIT_DIAGRAM_ISREFERUNIT" val="0"/>
  <p:tag name="KSO_WM_UNIT_USESOURCEFORMAT_APPLY" val="1"/>
</p:tagLst>
</file>

<file path=ppt/tags/tag597.xml><?xml version="1.0" encoding="utf-8"?>
<p:tagLst xmlns:p="http://schemas.openxmlformats.org/presentationml/2006/main">
  <p:tag name="KSO_WM_UNIT_ISCONTENTSTITLE" val="0"/>
  <p:tag name="KSO_WM_UNIT_PRESET_TEXT" val="添加标题"/>
  <p:tag name="KSO_WM_UNIT_VALUE" val="17"/>
  <p:tag name="KSO_WM_UNIT_HIGHLIGHT" val="0"/>
  <p:tag name="KSO_WM_UNIT_COMPATIBLE" val="0"/>
  <p:tag name="KSO_WM_DIAGRAM_GROUP_CODE" val="m1-1"/>
  <p:tag name="KSO_WM_UNIT_TYPE" val="m_h_a"/>
  <p:tag name="KSO_WM_UNIT_INDEX" val="1_2_1"/>
  <p:tag name="KSO_WM_UNIT_ID" val="custom20190784_2*m_h_a*1_2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37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784_2*m_z*1_1"/>
  <p:tag name="KSO_WM_TEMPLATE_CATEGORY" val="custom"/>
  <p:tag name="KSO_WM_TEMPLATE_INDEX" val="20190784"/>
  <p:tag name="KSO_WM_UNIT_LAYERLEVEL" val="1_1"/>
  <p:tag name="KSO_WM_TAG_VERSION" val="1.0"/>
  <p:tag name="KSO_WM_BEAUTIFY_FLAG" val="#wm#"/>
  <p:tag name="KSO_WM_UNIT_COLOR_SCHEME_SHAPE_ID" val="44"/>
  <p:tag name="KSO_WM_UNIT_COLOR_SCHEME_PARENT_PAGE" val="0_5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784_2*m_z*1_2"/>
  <p:tag name="KSO_WM_TEMPLATE_CATEGORY" val="custom"/>
  <p:tag name="KSO_WM_TEMPLATE_INDEX" val="20190784"/>
  <p:tag name="KSO_WM_UNIT_LAYERLEVEL" val="1_1"/>
  <p:tag name="KSO_WM_TAG_VERSION" val="1.0"/>
  <p:tag name="KSO_WM_BEAUTIFY_FLAG" val="#wm#"/>
  <p:tag name="KSO_WM_UNIT_COLOR_SCHEME_SHAPE_ID" val="45"/>
  <p:tag name="KSO_WM_UNIT_COLOR_SCHEME_PARENT_PAGE" val="0_5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784_2*m_h_i*1_5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11"/>
  <p:tag name="KSO_WM_UNIT_COLOR_SCHEME_PARENT_PAGE" val="0_5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601.xml><?xml version="1.0" encoding="utf-8"?>
<p:tagLst xmlns:p="http://schemas.openxmlformats.org/presentationml/2006/main">
  <p:tag name="KSO_WM_UNIT_ISCONTENTSTITLE" val="0"/>
  <p:tag name="KSO_WM_UNIT_PRESET_TEXT" val="添加标题"/>
  <p:tag name="KSO_WM_UNIT_VALUE" val="17"/>
  <p:tag name="KSO_WM_UNIT_HIGHLIGHT" val="0"/>
  <p:tag name="KSO_WM_UNIT_COMPATIBLE" val="0"/>
  <p:tag name="KSO_WM_DIAGRAM_GROUP_CODE" val="m1-1"/>
  <p:tag name="KSO_WM_UNIT_TYPE" val="m_h_a"/>
  <p:tag name="KSO_WM_UNIT_INDEX" val="1_5_1"/>
  <p:tag name="KSO_WM_UNIT_ID" val="custom20190784_2*m_h_a*1_5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43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784_2*m_h_i*1_6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22"/>
  <p:tag name="KSO_WM_UNIT_COLOR_SCHEME_PARENT_PAGE" val="0_5"/>
  <p:tag name="KSO_WM_UNIT_DIAGRAM_ISNUMVISUAL" val="0"/>
  <p:tag name="KSO_WM_UNIT_DIAGRAM_ISREFERUNIT" val="0"/>
  <p:tag name="KSO_WM_UNIT_USESOURCEFORMAT_APPLY" val="1"/>
</p:tagLst>
</file>

<file path=ppt/tags/tag603.xml><?xml version="1.0" encoding="utf-8"?>
<p:tagLst xmlns:p="http://schemas.openxmlformats.org/presentationml/2006/main">
  <p:tag name="KSO_WM_UNIT_PRESET_TEXT" val="单击此处添加文本"/>
  <p:tag name="KSO_WM_UNIT_VALUE" val="28"/>
  <p:tag name="KSO_WM_UNIT_HIGHLIGHT" val="0"/>
  <p:tag name="KSO_WM_UNIT_COMPATIBLE" val="0"/>
  <p:tag name="KSO_WM_DIAGRAM_GROUP_CODE" val="m1-1"/>
  <p:tag name="KSO_WM_UNIT_TYPE" val="m_h_f"/>
  <p:tag name="KSO_WM_UNIT_INDEX" val="1_6_1"/>
  <p:tag name="KSO_WM_UNIT_ID" val="custom20190784_2*m_h_f*1_6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24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604.xml><?xml version="1.0" encoding="utf-8"?>
<p:tagLst xmlns:p="http://schemas.openxmlformats.org/presentationml/2006/main">
  <p:tag name="KSO_WM_UNIT_ISCONTENTSTITLE" val="0"/>
  <p:tag name="KSO_WM_UNIT_PRESET_TEXT" val="添加标题"/>
  <p:tag name="KSO_WM_UNIT_VALUE" val="17"/>
  <p:tag name="KSO_WM_UNIT_HIGHLIGHT" val="0"/>
  <p:tag name="KSO_WM_UNIT_COMPATIBLE" val="0"/>
  <p:tag name="KSO_WM_DIAGRAM_GROUP_CODE" val="m1-1"/>
  <p:tag name="KSO_WM_UNIT_TYPE" val="m_h_a"/>
  <p:tag name="KSO_WM_UNIT_INDEX" val="1_6_1"/>
  <p:tag name="KSO_WM_UNIT_ID" val="custom20190784_2*m_h_a*1_6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25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784_2*m_z*1_4"/>
  <p:tag name="KSO_WM_TEMPLATE_CATEGORY" val="custom"/>
  <p:tag name="KSO_WM_TEMPLATE_INDEX" val="20190784"/>
  <p:tag name="KSO_WM_UNIT_LAYERLEVEL" val="1_1"/>
  <p:tag name="KSO_WM_TAG_VERSION" val="1.0"/>
  <p:tag name="KSO_WM_BEAUTIFY_FLAG" val="#wm#"/>
  <p:tag name="KSO_WM_UNIT_COLOR_SCHEME_SHAPE_ID" val="47"/>
  <p:tag name="KSO_WM_UNIT_COLOR_SCHEME_PARENT_PAGE" val="0_5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784_2*m_z*1_5"/>
  <p:tag name="KSO_WM_TEMPLATE_CATEGORY" val="custom"/>
  <p:tag name="KSO_WM_TEMPLATE_INDEX" val="20190784"/>
  <p:tag name="KSO_WM_UNIT_LAYERLEVEL" val="1_1"/>
  <p:tag name="KSO_WM_TAG_VERSION" val="1.0"/>
  <p:tag name="KSO_WM_BEAUTIFY_FLAG" val="#wm#"/>
  <p:tag name="KSO_WM_UNIT_COLOR_SCHEME_SHAPE_ID" val="48"/>
  <p:tag name="KSO_WM_UNIT_COLOR_SCHEME_PARENT_PAGE" val="0_5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607.xml><?xml version="1.0" encoding="utf-8"?>
<p:tagLst xmlns:p="http://schemas.openxmlformats.org/presentationml/2006/main">
  <p:tag name="KSO_WM_UNIT_PRESET_TEXT" val="单击此处添加文本"/>
  <p:tag name="KSO_WM_UNIT_VALUE" val="28"/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784_2*m_h_f*1_2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36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608.xml><?xml version="1.0" encoding="utf-8"?>
<p:tagLst xmlns:p="http://schemas.openxmlformats.org/presentationml/2006/main">
  <p:tag name="KSO_WM_SLIDE_ID" val="custom20190784_2"/>
  <p:tag name="KSO_WM_SLIDE_TYPE" val="contents"/>
  <p:tag name="KSO_WM_SLIDE_SUBTYPE" val="diag"/>
  <p:tag name="KSO_WM_SLIDE_ITEM_CNT" val="6"/>
  <p:tag name="KSO_WM_SLIDE_INDEX" val="2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90784"/>
  <p:tag name="KSO_WM_SLIDE_LAYOUT" val="a_m"/>
  <p:tag name="KSO_WM_SLIDE_LAYOUT_CNT" val="1_1"/>
  <p:tag name="KSO_WM_SLIDE_COLORSCHEME_VERSION" val="3.2"/>
  <p:tag name="KSO_WM_TEMPLATE_SUBCATEGORY" val="0"/>
</p:tagLst>
</file>

<file path=ppt/tags/tag60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TYPE" val="a"/>
  <p:tag name="KSO_WM_UNIT_INDEX" val="1"/>
  <p:tag name="KSO_WM_UNIT_ID" val="custom20190784_3*a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36"/>
  <p:tag name="KSO_WM_UNIT_HIGHLIGHT" val="0"/>
  <p:tag name="KSO_WM_UNIT_COMPATIBLE" val="0"/>
  <p:tag name="KSO_WM_UNIT_TYPE" val="b"/>
  <p:tag name="KSO_WM_UNIT_INDEX" val="1"/>
  <p:tag name="KSO_WM_UNIT_ID" val="custom20190784_3*b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11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784_3*e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12.xml><?xml version="1.0" encoding="utf-8"?>
<p:tagLst xmlns:p="http://schemas.openxmlformats.org/presentationml/2006/main">
  <p:tag name="KSO_WM_SLIDE_ID" val="custom20190784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784"/>
  <p:tag name="KSO_WM_SLIDE_TYPE" val="sectionTitle"/>
  <p:tag name="KSO_WM_SLIDE_SUBTYPE" val="pureTxt"/>
  <p:tag name="KSO_WM_SLIDE_LAYOUT" val="a_b_e"/>
  <p:tag name="KSO_WM_SLIDE_LAYOUT_CNT" val="1_1_1"/>
  <p:tag name="KSO_WM_TEMPLATE_SUBCATEGORY" val="0"/>
</p:tagLst>
</file>

<file path=ppt/tags/tag613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i"/>
  <p:tag name="KSO_WM_UNIT_INDEX" val="1_1"/>
  <p:tag name="KSO_WM_UNIT_ID" val="256*l_i*1_1"/>
  <p:tag name="KSO_WM_UNIT_CLEAR" val="1"/>
  <p:tag name="KSO_WM_UNIT_LAYERLEVEL" val="1_1"/>
  <p:tag name="KSO_WM_BEAUTIFY_FLAG" val="#wm#"/>
  <p:tag name="KSO_WM_DIAGRAM_GROUP_CODE" val="l1-1"/>
  <p:tag name="KSO_WM_UNIT_USESOURCEFORMAT_APPLY" val="1"/>
</p:tagLst>
</file>

<file path=ppt/tags/tag6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94_1*i*1"/>
  <p:tag name="KSO_WM_TEMPLATE_CATEGORY" val="diagram"/>
  <p:tag name="KSO_WM_TEMPLATE_INDEX" val="160194"/>
  <p:tag name="KSO_WM_UNIT_INDEX" val="1"/>
</p:tagLst>
</file>

<file path=ppt/tags/tag615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i"/>
  <p:tag name="KSO_WM_UNIT_INDEX" val="1_2"/>
  <p:tag name="KSO_WM_UNIT_ID" val="256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16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h_a"/>
  <p:tag name="KSO_WM_UNIT_INDEX" val="1_1_1"/>
  <p:tag name="KSO_WM_UNIT_ID" val="256*l_h_a*1_1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" val="VENIAM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17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h_f"/>
  <p:tag name="KSO_WM_UNIT_INDEX" val="1_1_1"/>
  <p:tag name="KSO_WM_UNIT_ID" val="256*l_h_f*1_1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94_1*i*8"/>
  <p:tag name="KSO_WM_TEMPLATE_CATEGORY" val="diagram"/>
  <p:tag name="KSO_WM_TEMPLATE_INDEX" val="160194"/>
  <p:tag name="KSO_WM_UNIT_INDEX" val="8"/>
</p:tagLst>
</file>

<file path=ppt/tags/tag619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i"/>
  <p:tag name="KSO_WM_UNIT_INDEX" val="1_3"/>
  <p:tag name="KSO_WM_UNIT_ID" val="256*l_i*1_3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h_a"/>
  <p:tag name="KSO_WM_UNIT_INDEX" val="1_2_1"/>
  <p:tag name="KSO_WM_UNIT_ID" val="256*l_h_a*1_2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" val="VENIAM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21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h_f"/>
  <p:tag name="KSO_WM_UNIT_INDEX" val="1_2_1"/>
  <p:tag name="KSO_WM_UNIT_ID" val="256*l_h_f*1_2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94_1*i*29"/>
  <p:tag name="KSO_WM_TEMPLATE_CATEGORY" val="diagram"/>
  <p:tag name="KSO_WM_TEMPLATE_INDEX" val="160194"/>
  <p:tag name="KSO_WM_UNIT_INDEX" val="29"/>
</p:tagLst>
</file>

<file path=ppt/tags/tag623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i"/>
  <p:tag name="KSO_WM_UNIT_INDEX" val="1_6"/>
  <p:tag name="KSO_WM_UNIT_ID" val="256*l_i*1_6"/>
  <p:tag name="KSO_WM_UNIT_CLEAR" val="1"/>
  <p:tag name="KSO_WM_UNIT_LAYERLEVEL" val="1_1"/>
  <p:tag name="KSO_WM_BEAUTIFY_FLAG" val="#wm#"/>
  <p:tag name="KSO_WM_DIAGRAM_GROUP_CODE" val="l1-1"/>
  <p:tag name="KSO_WM_UNIT_LINE_FORE_SCHEMECOLOR_INDEX" val="10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4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h_a"/>
  <p:tag name="KSO_WM_UNIT_INDEX" val="1_5_1"/>
  <p:tag name="KSO_WM_UNIT_ID" val="256*l_h_a*1_5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" val="VENIAM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25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h_f"/>
  <p:tag name="KSO_WM_UNIT_INDEX" val="1_5_1"/>
  <p:tag name="KSO_WM_UNIT_ID" val="256*l_h_f*1_5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94_1*i*1"/>
  <p:tag name="KSO_WM_TEMPLATE_CATEGORY" val="diagram"/>
  <p:tag name="KSO_WM_TEMPLATE_INDEX" val="160194"/>
  <p:tag name="KSO_WM_UNIT_INDEX" val="1"/>
</p:tagLst>
</file>

<file path=ppt/tags/tag627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i"/>
  <p:tag name="KSO_WM_UNIT_INDEX" val="1_2"/>
  <p:tag name="KSO_WM_UNIT_ID" val="256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8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h_a"/>
  <p:tag name="KSO_WM_UNIT_INDEX" val="1_1_1"/>
  <p:tag name="KSO_WM_UNIT_ID" val="256*l_h_a*1_1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" val="VENIAM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29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h_f"/>
  <p:tag name="KSO_WM_UNIT_INDEX" val="1_1_1"/>
  <p:tag name="KSO_WM_UNIT_ID" val="256*l_h_f*1_1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SLIDE_ID" val="custom20190784_12"/>
  <p:tag name="KSO_WM_SLIDE_ITEM_CNT" val="6"/>
  <p:tag name="KSO_WM_SLIDE_INDEX" val="12"/>
  <p:tag name="KSO_WM_TAG_VERSION" val="1.0"/>
  <p:tag name="KSO_WM_BEAUTIFY_FLAG" val="#wm#"/>
  <p:tag name="KSO_WM_TEMPLATE_CATEGORY" val="custom"/>
  <p:tag name="KSO_WM_TEMPLATE_INDEX" val="20190784"/>
  <p:tag name="KSO_WM_SLIDE_TYPE" val="text"/>
  <p:tag name="KSO_WM_SLIDE_SUBTYPE" val="diag"/>
  <p:tag name="KSO_WM_SLIDE_SIZE" val="876.284*261.442"/>
  <p:tag name="KSO_WM_SLIDE_POSITION" val="41.358*143.218"/>
  <p:tag name="KSO_WM_DIAGRAM_GROUP_CODE" val="l1-1"/>
  <p:tag name="KSO_WM_SLIDE_LAYOUT" val="l"/>
  <p:tag name="KSO_WM_SLIDE_LAYOUT_CNT" val="1"/>
  <p:tag name="KSO_WM_SLIDE_DIAGTYPE" val="l"/>
  <p:tag name="KSO_WM_SLIDE_COLORSCHEME_VERSION" val="3.2"/>
  <p:tag name="KSO_WM_TEMPLATE_SUBCATEGORY" val="0"/>
</p:tagLst>
</file>

<file path=ppt/tags/tag6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TYPE" val="a"/>
  <p:tag name="KSO_WM_UNIT_INDEX" val="1"/>
  <p:tag name="KSO_WM_UNIT_ID" val="custom20190784_3*a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3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36"/>
  <p:tag name="KSO_WM_UNIT_HIGHLIGHT" val="0"/>
  <p:tag name="KSO_WM_UNIT_COMPATIBLE" val="0"/>
  <p:tag name="KSO_WM_UNIT_TYPE" val="b"/>
  <p:tag name="KSO_WM_UNIT_INDEX" val="1"/>
  <p:tag name="KSO_WM_UNIT_ID" val="custom20190784_3*b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3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784_3*e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34.xml><?xml version="1.0" encoding="utf-8"?>
<p:tagLst xmlns:p="http://schemas.openxmlformats.org/presentationml/2006/main">
  <p:tag name="KSO_WM_SLIDE_ID" val="custom20190784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784"/>
  <p:tag name="KSO_WM_SLIDE_TYPE" val="sectionTitle"/>
  <p:tag name="KSO_WM_SLIDE_SUBTYPE" val="pureTxt"/>
  <p:tag name="KSO_WM_SLIDE_LAYOUT" val="a_b_e"/>
  <p:tag name="KSO_WM_SLIDE_LAYOUT_CNT" val="1_1_1"/>
  <p:tag name="KSO_WM_TEMPLATE_SUBCATEGORY" val="0"/>
</p:tagLst>
</file>

<file path=ppt/tags/tag635.xml><?xml version="1.0" encoding="utf-8"?>
<p:tagLst xmlns:p="http://schemas.openxmlformats.org/presentationml/2006/main">
  <p:tag name="KSO_WM_TEMPLATE_CATEGORY" val="custom"/>
  <p:tag name="KSO_WM_TEMPLATE_INDEX" val="20190784"/>
  <p:tag name="KSO_WM_UNIT_TYPE" val="a"/>
  <p:tag name="KSO_WM_UNIT_INDEX" val="1"/>
  <p:tag name="KSO_WM_UNIT_ID" val="custom20190784_6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36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2"/>
  <p:tag name="KSO_WM_UNIT_ID" val="custom20190784_6*m_h_i*1_1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637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1_1"/>
  <p:tag name="KSO_WM_UNIT_ID" val="custom20190784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38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f"/>
  <p:tag name="KSO_WM_UNIT_INDEX" val="1_1_1"/>
  <p:tag name="KSO_WM_UNIT_ID" val="custom20190784_6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39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1"/>
  <p:tag name="KSO_WM_UNIT_ID" val="custom20190784_6*m_h_i*1_1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SLIDE_ID" val="custom20190784_6"/>
  <p:tag name="KSO_WM_SLIDE_TYPE" val="text"/>
  <p:tag name="KSO_WM_SLIDE_SUBTYPE" val="diag"/>
  <p:tag name="KSO_WM_SLIDE_ITEM_CNT" val="3"/>
  <p:tag name="KSO_WM_SLIDE_INDEX" val="6"/>
  <p:tag name="KSO_WM_SLIDE_SIZE" val="452.217*287.642"/>
  <p:tag name="KSO_WM_SLIDE_POSITION" val="76.0722*150.528"/>
  <p:tag name="KSO_WM_TAG_VERSION" val="1.0"/>
  <p:tag name="KSO_WM_BEAUTIFY_FLAG" val="#wm#"/>
  <p:tag name="KSO_WM_TEMPLATE_CATEGORY" val="custom"/>
  <p:tag name="KSO_WM_TEMPLATE_INDEX" val="20190784"/>
  <p:tag name="KSO_WM_SLIDE_LAYOUT" val="a_m"/>
  <p:tag name="KSO_WM_SLIDE_LAYOUT_CNT" val="1_1"/>
  <p:tag name="KSO_WM_DIAGRAM_GROUP_CODE" val="m1-3"/>
  <p:tag name="KSO_WM_SLIDE_DIAGTYPE" val="m"/>
  <p:tag name="KSO_WM_TEMPLATE_SUBCATEGORY" val="0"/>
</p:tagLst>
</file>

<file path=ppt/tags/tag641.xml><?xml version="1.0" encoding="utf-8"?>
<p:tagLst xmlns:p="http://schemas.openxmlformats.org/presentationml/2006/main">
  <p:tag name="KSO_WM_TEMPLATE_CATEGORY" val="custom"/>
  <p:tag name="KSO_WM_TEMPLATE_INDEX" val="20190784"/>
  <p:tag name="KSO_WM_UNIT_TYPE" val="a"/>
  <p:tag name="KSO_WM_UNIT_INDEX" val="1"/>
  <p:tag name="KSO_WM_UNIT_ID" val="custom20190784_6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42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2"/>
  <p:tag name="KSO_WM_UNIT_ID" val="custom20190784_6*m_h_i*1_1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643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1_1"/>
  <p:tag name="KSO_WM_UNIT_ID" val="custom20190784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44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f"/>
  <p:tag name="KSO_WM_UNIT_INDEX" val="1_1_1"/>
  <p:tag name="KSO_WM_UNIT_ID" val="custom20190784_6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45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1"/>
  <p:tag name="KSO_WM_UNIT_ID" val="custom20190784_6*m_h_i*1_1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46.xml><?xml version="1.0" encoding="utf-8"?>
<p:tagLst xmlns:p="http://schemas.openxmlformats.org/presentationml/2006/main">
  <p:tag name="KSO_WM_SLIDE_ID" val="custom20190784_6"/>
  <p:tag name="KSO_WM_SLIDE_TYPE" val="text"/>
  <p:tag name="KSO_WM_SLIDE_SUBTYPE" val="diag"/>
  <p:tag name="KSO_WM_SLIDE_ITEM_CNT" val="3"/>
  <p:tag name="KSO_WM_SLIDE_INDEX" val="6"/>
  <p:tag name="KSO_WM_SLIDE_SIZE" val="452.217*287.642"/>
  <p:tag name="KSO_WM_SLIDE_POSITION" val="76.0722*150.528"/>
  <p:tag name="KSO_WM_TAG_VERSION" val="1.0"/>
  <p:tag name="KSO_WM_BEAUTIFY_FLAG" val="#wm#"/>
  <p:tag name="KSO_WM_TEMPLATE_CATEGORY" val="custom"/>
  <p:tag name="KSO_WM_TEMPLATE_INDEX" val="20190784"/>
  <p:tag name="KSO_WM_SLIDE_LAYOUT" val="a_m"/>
  <p:tag name="KSO_WM_SLIDE_LAYOUT_CNT" val="1_1"/>
  <p:tag name="KSO_WM_DIAGRAM_GROUP_CODE" val="m1-3"/>
  <p:tag name="KSO_WM_SLIDE_DIAGTYPE" val="m"/>
  <p:tag name="KSO_WM_TEMPLATE_SUBCATEGORY" val="0"/>
</p:tagLst>
</file>

<file path=ppt/tags/tag647.xml><?xml version="1.0" encoding="utf-8"?>
<p:tagLst xmlns:p="http://schemas.openxmlformats.org/presentationml/2006/main">
  <p:tag name="KSO_WM_TEMPLATE_CATEGORY" val="custom"/>
  <p:tag name="KSO_WM_TEMPLATE_INDEX" val="20190784"/>
  <p:tag name="KSO_WM_UNIT_TYPE" val="a"/>
  <p:tag name="KSO_WM_UNIT_INDEX" val="1"/>
  <p:tag name="KSO_WM_UNIT_ID" val="custom20190784_6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48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2"/>
  <p:tag name="KSO_WM_UNIT_ID" val="custom20190784_6*m_h_i*1_1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649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1_1"/>
  <p:tag name="KSO_WM_UNIT_ID" val="custom20190784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1"/>
  <p:tag name="KSO_WM_UNIT_ID" val="custom20190784_6*m_h_i*1_1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51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2"/>
  <p:tag name="KSO_WM_UNIT_ID" val="custom20190784_6*m_h_i*1_1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652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1_1"/>
  <p:tag name="KSO_WM_UNIT_ID" val="custom20190784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53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1"/>
  <p:tag name="KSO_WM_UNIT_ID" val="custom20190784_6*m_h_i*1_1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54.xml><?xml version="1.0" encoding="utf-8"?>
<p:tagLst xmlns:p="http://schemas.openxmlformats.org/presentationml/2006/main">
  <p:tag name="KSO_WM_TEMPLATE_CATEGORY" val="custom"/>
  <p:tag name="KSO_WM_TEMPLATE_INDEX" val="20190784"/>
  <p:tag name="KSO_WM_UNIT_TYPE" val="a"/>
  <p:tag name="KSO_WM_UNIT_INDEX" val="1"/>
  <p:tag name="KSO_WM_UNIT_ID" val="custom20190784_6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55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2"/>
  <p:tag name="KSO_WM_UNIT_ID" val="custom20190784_6*m_h_i*1_1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656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1_1"/>
  <p:tag name="KSO_WM_UNIT_ID" val="custom20190784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57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1"/>
  <p:tag name="KSO_WM_UNIT_ID" val="custom20190784_6*m_h_i*1_1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58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2"/>
  <p:tag name="KSO_WM_UNIT_ID" val="custom20190784_6*m_h_i*1_1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659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2"/>
  <p:tag name="KSO_WM_UNIT_ID" val="custom20190784_6*m_h_i*1_1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1_1"/>
  <p:tag name="KSO_WM_UNIT_ID" val="custom20190784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61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1"/>
  <p:tag name="KSO_WM_UNIT_ID" val="custom20190784_6*m_h_i*1_1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62.xml><?xml version="1.0" encoding="utf-8"?>
<p:tagLst xmlns:p="http://schemas.openxmlformats.org/presentationml/2006/main">
  <p:tag name="KSO_WM_SLIDE_ID" val="custom20190784_6"/>
  <p:tag name="KSO_WM_SLIDE_TYPE" val="text"/>
  <p:tag name="KSO_WM_SLIDE_SUBTYPE" val="diag"/>
  <p:tag name="KSO_WM_SLIDE_ITEM_CNT" val="3"/>
  <p:tag name="KSO_WM_SLIDE_INDEX" val="6"/>
  <p:tag name="KSO_WM_SLIDE_SIZE" val="452.217*287.642"/>
  <p:tag name="KSO_WM_SLIDE_POSITION" val="76.0722*150.528"/>
  <p:tag name="KSO_WM_TAG_VERSION" val="1.0"/>
  <p:tag name="KSO_WM_BEAUTIFY_FLAG" val="#wm#"/>
  <p:tag name="KSO_WM_TEMPLATE_CATEGORY" val="custom"/>
  <p:tag name="KSO_WM_TEMPLATE_INDEX" val="20190784"/>
  <p:tag name="KSO_WM_SLIDE_LAYOUT" val="a_m"/>
  <p:tag name="KSO_WM_SLIDE_LAYOUT_CNT" val="1_1"/>
  <p:tag name="KSO_WM_DIAGRAM_GROUP_CODE" val="m1-3"/>
  <p:tag name="KSO_WM_SLIDE_DIAGTYPE" val="m"/>
  <p:tag name="KSO_WM_TEMPLATE_SUBCATEGORY" val="0"/>
</p:tagLst>
</file>

<file path=ppt/tags/tag6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TYPE" val="a"/>
  <p:tag name="KSO_WM_UNIT_INDEX" val="1"/>
  <p:tag name="KSO_WM_UNIT_ID" val="custom20190784_3*a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64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36"/>
  <p:tag name="KSO_WM_UNIT_HIGHLIGHT" val="0"/>
  <p:tag name="KSO_WM_UNIT_COMPATIBLE" val="0"/>
  <p:tag name="KSO_WM_UNIT_TYPE" val="b"/>
  <p:tag name="KSO_WM_UNIT_INDEX" val="1"/>
  <p:tag name="KSO_WM_UNIT_ID" val="custom20190784_3*b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65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784_3*e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66.xml><?xml version="1.0" encoding="utf-8"?>
<p:tagLst xmlns:p="http://schemas.openxmlformats.org/presentationml/2006/main">
  <p:tag name="KSO_WM_SLIDE_ID" val="custom20190784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784"/>
  <p:tag name="KSO_WM_SLIDE_TYPE" val="sectionTitle"/>
  <p:tag name="KSO_WM_SLIDE_SUBTYPE" val="pureTxt"/>
  <p:tag name="KSO_WM_SLIDE_LAYOUT" val="a_b_e"/>
  <p:tag name="KSO_WM_SLIDE_LAYOUT_CNT" val="1_1_1"/>
  <p:tag name="KSO_WM_TEMPLATE_SUBCATEGORY" val="0"/>
</p:tagLst>
</file>

<file path=ppt/tags/tag667.xml><?xml version="1.0" encoding="utf-8"?>
<p:tagLst xmlns:p="http://schemas.openxmlformats.org/presentationml/2006/main">
  <p:tag name="KSO_WM_TEMPLATE_CATEGORY" val="custom"/>
  <p:tag name="KSO_WM_TEMPLATE_INDEX" val="20190784"/>
  <p:tag name="KSO_WM_UNIT_TYPE" val="a"/>
  <p:tag name="KSO_WM_UNIT_INDEX" val="1"/>
  <p:tag name="KSO_WM_UNIT_ID" val="custom20190784_6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68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2"/>
  <p:tag name="KSO_WM_UNIT_ID" val="custom20190784_6*m_h_i*1_1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669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1_1"/>
  <p:tag name="KSO_WM_UNIT_ID" val="custom20190784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f"/>
  <p:tag name="KSO_WM_UNIT_INDEX" val="1_1_1"/>
  <p:tag name="KSO_WM_UNIT_ID" val="custom20190784_6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71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1"/>
  <p:tag name="KSO_WM_UNIT_ID" val="custom20190784_6*m_h_i*1_1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72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2_2"/>
  <p:tag name="KSO_WM_UNIT_ID" val="custom20190784_6*m_h_i*1_2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673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2_1"/>
  <p:tag name="KSO_WM_UNIT_ID" val="custom20190784_6*m_h_a*1_2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74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f"/>
  <p:tag name="KSO_WM_UNIT_INDEX" val="1_2_1"/>
  <p:tag name="KSO_WM_UNIT_ID" val="custom20190784_6*m_h_f*1_2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75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2_1"/>
  <p:tag name="KSO_WM_UNIT_ID" val="custom20190784_6*m_h_i*1_2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76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3_2"/>
  <p:tag name="KSO_WM_UNIT_ID" val="custom20190784_6*m_h_i*1_3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677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3_1"/>
  <p:tag name="KSO_WM_UNIT_ID" val="custom20190784_6*m_h_a*1_3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78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f"/>
  <p:tag name="KSO_WM_UNIT_INDEX" val="1_3_1"/>
  <p:tag name="KSO_WM_UNIT_ID" val="custom20190784_6*m_h_f*1_3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79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3_1"/>
  <p:tag name="KSO_WM_UNIT_ID" val="custom20190784_6*m_h_i*1_3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ID" val="custom20190784_6"/>
  <p:tag name="KSO_WM_SLIDE_TYPE" val="text"/>
  <p:tag name="KSO_WM_SLIDE_SUBTYPE" val="diag"/>
  <p:tag name="KSO_WM_SLIDE_ITEM_CNT" val="3"/>
  <p:tag name="KSO_WM_SLIDE_INDEX" val="6"/>
  <p:tag name="KSO_WM_SLIDE_SIZE" val="452.217*287.642"/>
  <p:tag name="KSO_WM_SLIDE_POSITION" val="76.0722*150.528"/>
  <p:tag name="KSO_WM_TAG_VERSION" val="1.0"/>
  <p:tag name="KSO_WM_BEAUTIFY_FLAG" val="#wm#"/>
  <p:tag name="KSO_WM_TEMPLATE_CATEGORY" val="custom"/>
  <p:tag name="KSO_WM_TEMPLATE_INDEX" val="20190784"/>
  <p:tag name="KSO_WM_SLIDE_LAYOUT" val="a_m"/>
  <p:tag name="KSO_WM_SLIDE_LAYOUT_CNT" val="1_1"/>
  <p:tag name="KSO_WM_DIAGRAM_GROUP_CODE" val="m1-3"/>
  <p:tag name="KSO_WM_SLIDE_DIAGTYPE" val="m"/>
  <p:tag name="KSO_WM_TEMPLATE_SUBCATEGORY" val="0"/>
</p:tagLst>
</file>

<file path=ppt/tags/tag681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784_15*a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82.xml><?xml version="1.0" encoding="utf-8"?>
<p:tagLst xmlns:p="http://schemas.openxmlformats.org/presentationml/2006/main">
  <p:tag name="KSO_WM_SLIDE_ID" val="custom20190784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784"/>
  <p:tag name="KSO_WM_SLIDE_TYPE" val="endPage"/>
  <p:tag name="KSO_WM_SLIDE_SUBTYPE" val="pureTxt"/>
  <p:tag name="KSO_WM_SLIDE_LAYOUT" val="a"/>
  <p:tag name="KSO_WM_SLIDE_LAYOUT_CNT" val="1"/>
  <p:tag name="KSO_WM_TEMPLATE_SUBCATEGORY" val="0"/>
</p:tagLst>
</file>

<file path=ppt/tags/tag683.xml><?xml version="1.0" encoding="utf-8"?>
<p:tagLst xmlns:p="http://schemas.openxmlformats.org/presentationml/2006/main">
  <p:tag name="KSO_WM_DOC_GUID" val="{58efb2d7-69c0-42ba-86c0-decbb2702c4e}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20190784">
      <a:dk1>
        <a:srgbClr val="000000"/>
      </a:dk1>
      <a:lt1>
        <a:srgbClr val="FFFFFF"/>
      </a:lt1>
      <a:dk2>
        <a:srgbClr val="5867E4"/>
      </a:dk2>
      <a:lt2>
        <a:srgbClr val="F0F0F0"/>
      </a:lt2>
      <a:accent1>
        <a:srgbClr val="5867E4"/>
      </a:accent1>
      <a:accent2>
        <a:srgbClr val="3D4CC9"/>
      </a:accent2>
      <a:accent3>
        <a:srgbClr val="A8BCFD"/>
      </a:accent3>
      <a:accent4>
        <a:srgbClr val="D7EEC7"/>
      </a:accent4>
      <a:accent5>
        <a:srgbClr val="F34350"/>
      </a:accent5>
      <a:accent6>
        <a:srgbClr val="FAB4B9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WPS 演示</Application>
  <PresentationFormat>宽屏</PresentationFormat>
  <Paragraphs>131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Impact</vt:lpstr>
      <vt:lpstr>Calibri Light</vt:lpstr>
      <vt:lpstr>Arial Unicode MS</vt:lpstr>
      <vt:lpstr>黑体</vt:lpstr>
      <vt:lpstr>Calibri</vt:lpstr>
      <vt:lpstr>Office 主题</vt:lpstr>
      <vt:lpstr>Office 主题​​</vt:lpstr>
      <vt:lpstr>“凤巢”创业融资平台</vt:lpstr>
      <vt:lpstr>PowerPoint 演示文稿</vt:lpstr>
      <vt:lpstr>已完成的工作</vt:lpstr>
      <vt:lpstr>PowerPoint 演示文稿</vt:lpstr>
      <vt:lpstr>Buglist 交流</vt:lpstr>
      <vt:lpstr>PowerPoint 演示文稿</vt:lpstr>
      <vt:lpstr>PowerPoint 演示文稿</vt:lpstr>
      <vt:lpstr>PowerPoint 演示文稿</vt:lpstr>
      <vt:lpstr>本周计划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黑羽柠子</cp:lastModifiedBy>
  <cp:revision>29</cp:revision>
  <dcterms:created xsi:type="dcterms:W3CDTF">2019-04-01T15:50:00Z</dcterms:created>
  <dcterms:modified xsi:type="dcterms:W3CDTF">2019-05-28T07:04:55Z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