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6B1"/>
    <a:srgbClr val="56959C"/>
    <a:srgbClr val="96B676"/>
    <a:srgbClr val="0DC998"/>
    <a:srgbClr val="1FB1D3"/>
    <a:srgbClr val="40B8C8"/>
    <a:srgbClr val="996459"/>
    <a:srgbClr val="DE8C14"/>
    <a:srgbClr val="C186F2"/>
    <a:srgbClr val="D5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37" d="100"/>
          <a:sy n="37" d="100"/>
        </p:scale>
        <p:origin x="19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Data Scientist Job Listing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Scientist Job Listing</c:v>
                </c:pt>
              </c:strCache>
            </c:strRef>
          </c:tx>
          <c:dPt>
            <c:idx val="0"/>
            <c:bubble3D val="0"/>
            <c:spPr>
              <a:solidFill>
                <a:srgbClr val="40B8C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DD2-4DC8-831A-166DD4728D4E}"/>
              </c:ext>
            </c:extLst>
          </c:dPt>
          <c:dPt>
            <c:idx val="1"/>
            <c:bubble3D val="0"/>
            <c:spPr>
              <a:solidFill>
                <a:srgbClr val="D55D5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DD2-4DC8-831A-166DD4728D4E}"/>
              </c:ext>
            </c:extLst>
          </c:dPt>
          <c:dPt>
            <c:idx val="2"/>
            <c:bubble3D val="0"/>
            <c:spPr>
              <a:solidFill>
                <a:srgbClr val="BE66B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0DD2-4DC8-831A-166DD4728D4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0DD2-4DC8-831A-166DD4728D4E}"/>
              </c:ext>
            </c:extLst>
          </c:dPt>
          <c:dLbls>
            <c:dLbl>
              <c:idx val="1"/>
              <c:spPr>
                <a:xfrm>
                  <a:off x="5355390" y="5888148"/>
                  <a:ext cx="1094532" cy="413189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9327"/>
                        <a:gd name="adj2" fmla="val -14761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1857368703481468"/>
                      <c:h val="6.75451353790346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DD2-4DC8-831A-166DD4728D4E}"/>
                </c:ext>
              </c:extLst>
            </c:dLbl>
            <c:dLbl>
              <c:idx val="2"/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3404"/>
                        <a:gd name="adj2" fmla="val -103078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0DD2-4DC8-831A-166DD4728D4E}"/>
                </c:ext>
              </c:extLst>
            </c:dLbl>
            <c:dLbl>
              <c:idx val="3"/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2668"/>
                        <a:gd name="adj2" fmla="val 61907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0DD2-4DC8-831A-166DD4728D4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LinkedIn</c:v>
                </c:pt>
                <c:pt idx="1">
                  <c:v>Indeed</c:v>
                </c:pt>
                <c:pt idx="2">
                  <c:v>SimplyHired</c:v>
                </c:pt>
                <c:pt idx="3">
                  <c:v>Monster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38882</c:v>
                </c:pt>
                <c:pt idx="1">
                  <c:v>27477</c:v>
                </c:pt>
                <c:pt idx="2">
                  <c:v>21204</c:v>
                </c:pt>
                <c:pt idx="3">
                  <c:v>19350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2-4DC8-831A-166DD4728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38921892299167"/>
          <c:y val="0.93273820806705909"/>
          <c:w val="0.33894170891475267"/>
          <c:h val="6.5485384950145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0.9025</cdr:x>
      <cdr:y>0.22217</cdr:y>
    </cdr:from>
    <cdr:to>
      <cdr:x>0.97267</cdr:x>
      <cdr:y>0.28876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18D8C9A-E709-465B-941F-43DD1B46BC1B}"/>
            </a:ext>
          </a:extLst>
        </cdr:cNvPr>
        <cdr:cNvSpPr txBox="1"/>
      </cdr:nvSpPr>
      <cdr:spPr>
        <a:xfrm xmlns:a="http://schemas.openxmlformats.org/drawingml/2006/main">
          <a:off x="11003280" y="1523671"/>
          <a:ext cx="855487" cy="45667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38882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96BE-CCB2-4576-BC67-6B7A6F74615C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36A5-43F9-443E-8B61-917BE3058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4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a6a4e48aa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a6a4e48aa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4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a6a4e48aa_9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a6a4e48aa_9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70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07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4477-2A94-482A-93A7-3F6DEEF1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AE58-995B-4929-8FB8-86A38513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F431-C0E8-4A41-93D7-4C54CB2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ED27-71F6-4F6B-9E83-B7E9ED1A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C0A1-F9E4-44E0-88EC-C3B38199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A8E2-130C-4642-BCFA-6F20298A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DC07-112A-4E30-ACBB-9F7089BEE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B8AA-8C59-466B-AEED-8E7DB1B3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0514-EB3C-4FE7-87CC-0FA4F3C0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8FEE-9827-4492-BE13-4D7322C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B6271-F6C7-4483-8652-4B228745E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E90-FF28-4502-B5D6-5172181A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874E-8F65-41B7-AC32-D6865762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16CD-D4EB-4DB6-AB7E-015AFFCD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73D-0B7E-4E38-876C-FCFB665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564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74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7412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10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 algn="l" rtl="0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5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ECB3-FCF4-4023-B632-0C5CCB40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851E-F59A-4CAA-A293-5E0EF7A2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D1DA-4CA6-4583-BEAE-815483DD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D538-DF1A-47FE-A0CA-0D6676B0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7A81-FC93-4FE1-A5B6-D18BDC2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F138-0E29-451D-8484-65C50A89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EC7F-49B9-4C25-8F4E-C52AFA0F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64C3-B3E0-4A03-9291-157C4AF6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4DC5-92CA-4D78-A585-0AAFD356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250D-A00A-4650-ADA3-75461EF3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6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E08A-1FEC-4839-AB79-12212D4F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5690-6D58-4241-86F3-B6B2C3DD8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C758-6F67-43C2-912D-5E5B5841A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4BC1-F716-45EF-98A7-60EF7DFF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4A22-F6CD-4DD0-A9DE-58497DF4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924C-8265-4728-A913-E2399811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862-537C-4EE4-BD74-78A5B160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19B65-541C-4CEA-94EF-CDA05364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0218-E1C7-4023-9826-32A514EA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A2600-39A5-4EC2-B0E3-4E1AC126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1A016-EB1C-4DB8-9EDE-D85F6D625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C641-AD3A-4C94-973C-0DDB558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DF2A7-98DA-4FD3-9769-B472B17C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36EAD-1AB8-484A-BFC7-4AE4F087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F64E-195B-4313-BC90-5E1C2D46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55E2A-CE57-4529-98F6-693ECBF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7B388-7A22-43D8-8562-2EBF00A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9B762-C2DB-4409-A184-827D5336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BD9DD-C04C-468F-9E6E-77345D7B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5573E-79DE-4E44-AB54-40FCDEB0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F1BA-43E1-47E7-A438-2D472864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2799-BB07-49CE-8D4C-CAA5FD6D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F8F8-265D-4719-85AD-9D80B275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58D0-33E6-496D-B405-B8261EDBC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B71CE-99AF-49D5-9355-24B88EA4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463C0-AE20-4BF9-9362-D024BE4C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1FB2-B978-4A56-A68B-2193ADFF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E754-2151-4D81-8B73-CD05050A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B9017-43D1-49D1-9A87-0B1DE5F3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CB5BD-6AF5-4E21-994A-97DF8984D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78400-44DB-44D6-8649-BD9308CC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B494-C5B0-4D9D-8132-3FECF7E8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39F0-7348-4F4F-8EB3-9120EE8E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2D8D3-76D7-4293-8AD5-7A243F43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B476B-979D-4082-BE2D-83A3862B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09BD-15DE-404D-BF91-E59F4695D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3E96-B12A-4E7B-A374-EECF0D6B4B0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E4BA-1D42-4BD3-BCD4-0FD28810E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8633-763E-4933-8BA3-E98928669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F042-D959-4A45-ACB2-32110C0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-1" y="3828233"/>
            <a:ext cx="7286895" cy="259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endParaRPr sz="480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48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Most in Demand Skills for Data Scientists</a:t>
            </a:r>
            <a:endParaRPr sz="480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4800"/>
            </a:pPr>
            <a:endParaRPr sz="4800" dirty="0">
              <a:solidFill>
                <a:srgbClr val="F3F3F3"/>
              </a:solidFill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1317"/>
            <a:ext cx="4613199" cy="3662168"/>
          </a:xfrm>
          <a:prstGeom prst="rect">
            <a:avLst/>
          </a:prstGeom>
          <a:noFill/>
          <a:ln>
            <a:noFill/>
          </a:ln>
          <a:effectLst>
            <a:outerShdw blurRad="42863" dist="57150" dir="5400000" algn="bl" rotWithShape="0">
              <a:srgbClr val="434343">
                <a:alpha val="61000"/>
              </a:srgbClr>
            </a:outerShdw>
          </a:effectLst>
        </p:spPr>
      </p:pic>
      <p:pic>
        <p:nvPicPr>
          <p:cNvPr id="187" name="Google Shape;1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894" y="183671"/>
            <a:ext cx="4445937" cy="3204400"/>
          </a:xfrm>
          <a:prstGeom prst="rect">
            <a:avLst/>
          </a:prstGeom>
          <a:noFill/>
          <a:ln>
            <a:noFill/>
          </a:ln>
          <a:effectLst>
            <a:outerShdw dist="66675" dir="5520000" algn="b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69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1206767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8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Data Scientist ?</a:t>
            </a:r>
            <a:endParaRPr sz="80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2"/>
          <p:cNvSpPr txBox="1"/>
          <p:nvPr/>
        </p:nvSpPr>
        <p:spPr>
          <a:xfrm>
            <a:off x="648133" y="2454017"/>
            <a:ext cx="10898334" cy="1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Data Scientist</a:t>
            </a:r>
            <a:r>
              <a:rPr lang="en" sz="3200" dirty="0"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 คือ ผู้ที่เข้ามาจัดการข้อมูลขนาดใหญ่เพื่อทำให้ข้อมูลเหล่านี้สามารถนำไปใช้ต่อยอดได้ไม่ว่าจะเป็นการต่อยอดทางธุรกิจเพื่อสร้างสินค้าและบริการให้เข้าถึงกลุ่มผู้บริโภคได้มากขึ้น </a:t>
            </a:r>
            <a:endParaRPr sz="3200" dirty="0"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701" y="3930333"/>
            <a:ext cx="4238968" cy="28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9000" y="161933"/>
            <a:ext cx="2187467" cy="2187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2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43B277-FBE1-434D-BE21-EDBAB8CD9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8279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à¸à¸¥à¸à¸²à¸£à¸à¹à¸à¸«à¸²à¸£à¸¹à¸à¸ à¸²à¸à¸ªà¸³à¸«à¸£à¸±à¸ linkedin">
            <a:extLst>
              <a:ext uri="{FF2B5EF4-FFF2-40B4-BE49-F238E27FC236}">
                <a16:creationId xmlns:a16="http://schemas.microsoft.com/office/drawing/2014/main" id="{0851D14D-070B-4F03-8D92-AEE992600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761" y="142530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indeed png">
            <a:extLst>
              <a:ext uri="{FF2B5EF4-FFF2-40B4-BE49-F238E27FC236}">
                <a16:creationId xmlns:a16="http://schemas.microsoft.com/office/drawing/2014/main" id="{EFDFADFF-EB14-4AF5-864D-BC5B3905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8" y="6028599"/>
            <a:ext cx="1394143" cy="36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E80A08C7-04A0-4D46-B6F0-62E96C96B70F}"/>
              </a:ext>
            </a:extLst>
          </p:cNvPr>
          <p:cNvSpPr txBox="1"/>
          <p:nvPr/>
        </p:nvSpPr>
        <p:spPr>
          <a:xfrm>
            <a:off x="8989331" y="6028599"/>
            <a:ext cx="659947" cy="4267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27477</a:t>
            </a:r>
          </a:p>
        </p:txBody>
      </p:sp>
      <p:pic>
        <p:nvPicPr>
          <p:cNvPr id="2054" name="Picture 6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3C9D92D3-40C8-48DA-BD3F-A15563AF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0" y="3931913"/>
            <a:ext cx="1417326" cy="14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1206039A-3AE1-4D41-8EE2-9C3E9F972639}"/>
              </a:ext>
            </a:extLst>
          </p:cNvPr>
          <p:cNvSpPr txBox="1"/>
          <p:nvPr/>
        </p:nvSpPr>
        <p:spPr>
          <a:xfrm>
            <a:off x="675106" y="4808219"/>
            <a:ext cx="659947" cy="373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21204</a:t>
            </a:r>
          </a:p>
        </p:txBody>
      </p:sp>
      <p:pic>
        <p:nvPicPr>
          <p:cNvPr id="2056" name="Picture 8" descr="Monster new logo july 2014.png">
            <a:extLst>
              <a:ext uri="{FF2B5EF4-FFF2-40B4-BE49-F238E27FC236}">
                <a16:creationId xmlns:a16="http://schemas.microsoft.com/office/drawing/2014/main" id="{87AAE5F7-E09F-4216-9679-13919F48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16" y="770574"/>
            <a:ext cx="1712267" cy="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0F54C69E-1E1B-4221-9175-E21BBD0CBFA0}"/>
              </a:ext>
            </a:extLst>
          </p:cNvPr>
          <p:cNvSpPr txBox="1"/>
          <p:nvPr/>
        </p:nvSpPr>
        <p:spPr>
          <a:xfrm>
            <a:off x="2105775" y="1284255"/>
            <a:ext cx="659947" cy="3733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19350</a:t>
            </a:r>
          </a:p>
        </p:txBody>
      </p:sp>
    </p:spTree>
    <p:extLst>
      <p:ext uri="{BB962C8B-B14F-4D97-AF65-F5344CB8AC3E}">
        <p14:creationId xmlns:p14="http://schemas.microsoft.com/office/powerpoint/2010/main" val="228052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CD388E-6209-4288-AC7C-15AE787FCA7C}"/>
              </a:ext>
            </a:extLst>
          </p:cNvPr>
          <p:cNvSpPr txBox="1"/>
          <p:nvPr/>
        </p:nvSpPr>
        <p:spPr>
          <a:xfrm>
            <a:off x="3212896" y="259494"/>
            <a:ext cx="5642615" cy="7078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Salary for Data Scientists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B78531-4918-488A-80F5-D26B1339EA0B}"/>
              </a:ext>
            </a:extLst>
          </p:cNvPr>
          <p:cNvGrpSpPr/>
          <p:nvPr/>
        </p:nvGrpSpPr>
        <p:grpSpPr>
          <a:xfrm>
            <a:off x="1655680" y="1056047"/>
            <a:ext cx="8979056" cy="5868578"/>
            <a:chOff x="1655680" y="1056047"/>
            <a:chExt cx="8979056" cy="5868578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4B6B153-07D5-4EFF-AC67-3D45E6B27906}"/>
                </a:ext>
              </a:extLst>
            </p:cNvPr>
            <p:cNvSpPr/>
            <p:nvPr/>
          </p:nvSpPr>
          <p:spPr>
            <a:xfrm>
              <a:off x="2894494" y="3738149"/>
              <a:ext cx="1124075" cy="29887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EBFC2B6-D7B5-489C-9E52-E75A743D3AA1}"/>
                </a:ext>
              </a:extLst>
            </p:cNvPr>
            <p:cNvSpPr/>
            <p:nvPr/>
          </p:nvSpPr>
          <p:spPr>
            <a:xfrm>
              <a:off x="6412712" y="2012724"/>
              <a:ext cx="1243859" cy="45003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66F5BE1-D16B-49D8-9477-E7558448F04B}"/>
                </a:ext>
              </a:extLst>
            </p:cNvPr>
            <p:cNvSpPr/>
            <p:nvPr/>
          </p:nvSpPr>
          <p:spPr>
            <a:xfrm>
              <a:off x="5147841" y="2705540"/>
              <a:ext cx="1265651" cy="415246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A599B12-0BE6-450F-B30A-7FE01810A6B6}"/>
                </a:ext>
              </a:extLst>
            </p:cNvPr>
            <p:cNvSpPr/>
            <p:nvPr/>
          </p:nvSpPr>
          <p:spPr>
            <a:xfrm>
              <a:off x="7657092" y="1056047"/>
              <a:ext cx="1182138" cy="5064976"/>
            </a:xfrm>
            <a:prstGeom prst="roundRect">
              <a:avLst>
                <a:gd name="adj" fmla="val 50000"/>
              </a:avLst>
            </a:prstGeom>
            <a:solidFill>
              <a:srgbClr val="BE66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3DABC-CE1D-49CE-8768-A5596F5CE5BE}"/>
                </a:ext>
              </a:extLst>
            </p:cNvPr>
            <p:cNvSpPr/>
            <p:nvPr/>
          </p:nvSpPr>
          <p:spPr>
            <a:xfrm>
              <a:off x="5333301" y="3240838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effectLst/>
                </a:rPr>
                <a:t> 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983919-953B-4A4F-A616-43FA5EB15672}"/>
                </a:ext>
              </a:extLst>
            </p:cNvPr>
            <p:cNvSpPr/>
            <p:nvPr/>
          </p:nvSpPr>
          <p:spPr>
            <a:xfrm>
              <a:off x="3962568" y="2971820"/>
              <a:ext cx="1185273" cy="348881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E67A66-E16F-4837-BD57-AB5534389AB1}"/>
                </a:ext>
              </a:extLst>
            </p:cNvPr>
            <p:cNvSpPr/>
            <p:nvPr/>
          </p:nvSpPr>
          <p:spPr>
            <a:xfrm>
              <a:off x="1656200" y="6109500"/>
              <a:ext cx="1540415" cy="7877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  <a:latin typeface="Tw Cen MT Condensed Extra Bold" panose="020B0803020202020204" pitchFamily="34" charset="0"/>
                </a:rPr>
                <a:t>Intern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D41141-7C14-47C9-B13A-64D190984348}"/>
                </a:ext>
              </a:extLst>
            </p:cNvPr>
            <p:cNvSpPr/>
            <p:nvPr/>
          </p:nvSpPr>
          <p:spPr>
            <a:xfrm>
              <a:off x="3196877" y="6101425"/>
              <a:ext cx="1959706" cy="823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454AD3-16B9-4CE7-95B6-9F184F9B13A7}"/>
                </a:ext>
              </a:extLst>
            </p:cNvPr>
            <p:cNvSpPr/>
            <p:nvPr/>
          </p:nvSpPr>
          <p:spPr>
            <a:xfrm>
              <a:off x="5152212" y="6085154"/>
              <a:ext cx="1882429" cy="7863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808545-44D7-4F55-A28E-F046BDC6CE83}"/>
                </a:ext>
              </a:extLst>
            </p:cNvPr>
            <p:cNvSpPr/>
            <p:nvPr/>
          </p:nvSpPr>
          <p:spPr>
            <a:xfrm>
              <a:off x="6961172" y="6083204"/>
              <a:ext cx="1882429" cy="788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0155C1D9-1BF6-491E-9BC6-88783868148E}"/>
                </a:ext>
              </a:extLst>
            </p:cNvPr>
            <p:cNvSpPr/>
            <p:nvPr/>
          </p:nvSpPr>
          <p:spPr>
            <a:xfrm>
              <a:off x="1655680" y="5381236"/>
              <a:ext cx="2313872" cy="745724"/>
            </a:xfrm>
            <a:custGeom>
              <a:avLst/>
              <a:gdLst>
                <a:gd name="connsiteX0" fmla="*/ 0 w 1828800"/>
                <a:gd name="connsiteY0" fmla="*/ 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0 w 1828800"/>
                <a:gd name="connsiteY4" fmla="*/ 0 h 1371600"/>
                <a:gd name="connsiteX0" fmla="*/ 885372 w 1828800"/>
                <a:gd name="connsiteY0" fmla="*/ 60960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885372 w 1828800"/>
                <a:gd name="connsiteY4" fmla="*/ 609600 h 1371600"/>
                <a:gd name="connsiteX0" fmla="*/ 885372 w 1944914"/>
                <a:gd name="connsiteY0" fmla="*/ 43542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43542 h 805542"/>
                <a:gd name="connsiteX0" fmla="*/ 885372 w 1944914"/>
                <a:gd name="connsiteY0" fmla="*/ 14514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14514 h 805542"/>
                <a:gd name="connsiteX0" fmla="*/ 879087 w 1944914"/>
                <a:gd name="connsiteY0" fmla="*/ 0 h 813024"/>
                <a:gd name="connsiteX1" fmla="*/ 1944914 w 1944914"/>
                <a:gd name="connsiteY1" fmla="*/ 7482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1944914"/>
                <a:gd name="connsiteY0" fmla="*/ 0 h 813024"/>
                <a:gd name="connsiteX1" fmla="*/ 1944914 w 1944914"/>
                <a:gd name="connsiteY1" fmla="*/ 1198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1167892 w 1944914"/>
                <a:gd name="connsiteY0" fmla="*/ 0 h 819317"/>
                <a:gd name="connsiteX1" fmla="*/ 1944914 w 1944914"/>
                <a:gd name="connsiteY1" fmla="*/ 7491 h 819317"/>
                <a:gd name="connsiteX2" fmla="*/ 1828800 w 1944914"/>
                <a:gd name="connsiteY2" fmla="*/ 819317 h 819317"/>
                <a:gd name="connsiteX3" fmla="*/ 0 w 1944914"/>
                <a:gd name="connsiteY3" fmla="*/ 819317 h 819317"/>
                <a:gd name="connsiteX4" fmla="*/ 1167892 w 1944914"/>
                <a:gd name="connsiteY4" fmla="*/ 0 h 819317"/>
                <a:gd name="connsiteX0" fmla="*/ 1153853 w 1944914"/>
                <a:gd name="connsiteY0" fmla="*/ 1456 h 811825"/>
                <a:gd name="connsiteX1" fmla="*/ 1944914 w 1944914"/>
                <a:gd name="connsiteY1" fmla="*/ -1 h 811825"/>
                <a:gd name="connsiteX2" fmla="*/ 1828800 w 1944914"/>
                <a:gd name="connsiteY2" fmla="*/ 811825 h 811825"/>
                <a:gd name="connsiteX3" fmla="*/ 0 w 1944914"/>
                <a:gd name="connsiteY3" fmla="*/ 811825 h 811825"/>
                <a:gd name="connsiteX4" fmla="*/ 1153853 w 1944914"/>
                <a:gd name="connsiteY4" fmla="*/ 1456 h 811825"/>
                <a:gd name="connsiteX0" fmla="*/ 1153853 w 2397676"/>
                <a:gd name="connsiteY0" fmla="*/ 1457 h 811826"/>
                <a:gd name="connsiteX1" fmla="*/ 2397676 w 2397676"/>
                <a:gd name="connsiteY1" fmla="*/ 0 h 811826"/>
                <a:gd name="connsiteX2" fmla="*/ 1828800 w 2397676"/>
                <a:gd name="connsiteY2" fmla="*/ 811826 h 811826"/>
                <a:gd name="connsiteX3" fmla="*/ 0 w 2397676"/>
                <a:gd name="connsiteY3" fmla="*/ 811826 h 811826"/>
                <a:gd name="connsiteX4" fmla="*/ 1153853 w 2397676"/>
                <a:gd name="connsiteY4" fmla="*/ 1457 h 811826"/>
                <a:gd name="connsiteX0" fmla="*/ 1153853 w 2404695"/>
                <a:gd name="connsiteY0" fmla="*/ 1457 h 811826"/>
                <a:gd name="connsiteX1" fmla="*/ 2404695 w 2404695"/>
                <a:gd name="connsiteY1" fmla="*/ 0 h 811826"/>
                <a:gd name="connsiteX2" fmla="*/ 1828800 w 2404695"/>
                <a:gd name="connsiteY2" fmla="*/ 811826 h 811826"/>
                <a:gd name="connsiteX3" fmla="*/ 0 w 2404695"/>
                <a:gd name="connsiteY3" fmla="*/ 811826 h 811826"/>
                <a:gd name="connsiteX4" fmla="*/ 1153853 w 2404695"/>
                <a:gd name="connsiteY4" fmla="*/ 1457 h 811826"/>
                <a:gd name="connsiteX0" fmla="*/ 1153853 w 2404695"/>
                <a:gd name="connsiteY0" fmla="*/ 1457 h 811826"/>
                <a:gd name="connsiteX1" fmla="*/ 2404695 w 2404695"/>
                <a:gd name="connsiteY1" fmla="*/ 0 h 811826"/>
                <a:gd name="connsiteX2" fmla="*/ 1838073 w 2404695"/>
                <a:gd name="connsiteY2" fmla="*/ 811826 h 811826"/>
                <a:gd name="connsiteX3" fmla="*/ 0 w 2404695"/>
                <a:gd name="connsiteY3" fmla="*/ 811826 h 811826"/>
                <a:gd name="connsiteX4" fmla="*/ 1153853 w 2404695"/>
                <a:gd name="connsiteY4" fmla="*/ 1457 h 811826"/>
                <a:gd name="connsiteX0" fmla="*/ 1330255 w 2404695"/>
                <a:gd name="connsiteY0" fmla="*/ 17402 h 811826"/>
                <a:gd name="connsiteX1" fmla="*/ 2404695 w 2404695"/>
                <a:gd name="connsiteY1" fmla="*/ 0 h 811826"/>
                <a:gd name="connsiteX2" fmla="*/ 1838073 w 2404695"/>
                <a:gd name="connsiteY2" fmla="*/ 811826 h 811826"/>
                <a:gd name="connsiteX3" fmla="*/ 0 w 2404695"/>
                <a:gd name="connsiteY3" fmla="*/ 811826 h 811826"/>
                <a:gd name="connsiteX4" fmla="*/ 1330255 w 2404695"/>
                <a:gd name="connsiteY4" fmla="*/ 17402 h 811826"/>
                <a:gd name="connsiteX0" fmla="*/ 1263177 w 2404695"/>
                <a:gd name="connsiteY0" fmla="*/ 50227 h 811826"/>
                <a:gd name="connsiteX1" fmla="*/ 2404695 w 2404695"/>
                <a:gd name="connsiteY1" fmla="*/ 0 h 811826"/>
                <a:gd name="connsiteX2" fmla="*/ 1838073 w 2404695"/>
                <a:gd name="connsiteY2" fmla="*/ 811826 h 811826"/>
                <a:gd name="connsiteX3" fmla="*/ 0 w 2404695"/>
                <a:gd name="connsiteY3" fmla="*/ 811826 h 811826"/>
                <a:gd name="connsiteX4" fmla="*/ 1263177 w 2404695"/>
                <a:gd name="connsiteY4" fmla="*/ 50227 h 811826"/>
                <a:gd name="connsiteX0" fmla="*/ 1385301 w 2404695"/>
                <a:gd name="connsiteY0" fmla="*/ 18336 h 811826"/>
                <a:gd name="connsiteX1" fmla="*/ 2404695 w 2404695"/>
                <a:gd name="connsiteY1" fmla="*/ 0 h 811826"/>
                <a:gd name="connsiteX2" fmla="*/ 1838073 w 2404695"/>
                <a:gd name="connsiteY2" fmla="*/ 811826 h 811826"/>
                <a:gd name="connsiteX3" fmla="*/ 0 w 2404695"/>
                <a:gd name="connsiteY3" fmla="*/ 811826 h 811826"/>
                <a:gd name="connsiteX4" fmla="*/ 1385301 w 2404695"/>
                <a:gd name="connsiteY4" fmla="*/ 18336 h 811826"/>
                <a:gd name="connsiteX0" fmla="*/ 1331024 w 2404695"/>
                <a:gd name="connsiteY0" fmla="*/ 0 h 825382"/>
                <a:gd name="connsiteX1" fmla="*/ 2404695 w 2404695"/>
                <a:gd name="connsiteY1" fmla="*/ 13556 h 825382"/>
                <a:gd name="connsiteX2" fmla="*/ 1838073 w 2404695"/>
                <a:gd name="connsiteY2" fmla="*/ 825382 h 825382"/>
                <a:gd name="connsiteX3" fmla="*/ 0 w 2404695"/>
                <a:gd name="connsiteY3" fmla="*/ 825382 h 825382"/>
                <a:gd name="connsiteX4" fmla="*/ 1331024 w 2404695"/>
                <a:gd name="connsiteY4" fmla="*/ 0 h 825382"/>
                <a:gd name="connsiteX0" fmla="*/ 1331024 w 2499680"/>
                <a:gd name="connsiteY0" fmla="*/ 0 h 825382"/>
                <a:gd name="connsiteX1" fmla="*/ 2499680 w 2499680"/>
                <a:gd name="connsiteY1" fmla="*/ 61392 h 825382"/>
                <a:gd name="connsiteX2" fmla="*/ 1838073 w 2499680"/>
                <a:gd name="connsiteY2" fmla="*/ 825382 h 825382"/>
                <a:gd name="connsiteX3" fmla="*/ 0 w 2499680"/>
                <a:gd name="connsiteY3" fmla="*/ 825382 h 825382"/>
                <a:gd name="connsiteX4" fmla="*/ 1331024 w 2499680"/>
                <a:gd name="connsiteY4" fmla="*/ 0 h 825382"/>
                <a:gd name="connsiteX0" fmla="*/ 1331024 w 2499680"/>
                <a:gd name="connsiteY0" fmla="*/ 0 h 825382"/>
                <a:gd name="connsiteX1" fmla="*/ 2499680 w 2499680"/>
                <a:gd name="connsiteY1" fmla="*/ 29501 h 825382"/>
                <a:gd name="connsiteX2" fmla="*/ 1838073 w 2499680"/>
                <a:gd name="connsiteY2" fmla="*/ 825382 h 825382"/>
                <a:gd name="connsiteX3" fmla="*/ 0 w 2499680"/>
                <a:gd name="connsiteY3" fmla="*/ 825382 h 825382"/>
                <a:gd name="connsiteX4" fmla="*/ 1331024 w 2499680"/>
                <a:gd name="connsiteY4" fmla="*/ 0 h 82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680" h="825382">
                  <a:moveTo>
                    <a:pt x="1331024" y="0"/>
                  </a:moveTo>
                  <a:lnTo>
                    <a:pt x="2499680" y="29501"/>
                  </a:lnTo>
                  <a:lnTo>
                    <a:pt x="1838073" y="825382"/>
                  </a:lnTo>
                  <a:lnTo>
                    <a:pt x="0" y="825382"/>
                  </a:lnTo>
                  <a:lnTo>
                    <a:pt x="1331024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009E9F39-6C50-4140-8C4E-4073FB7FBA02}"/>
                </a:ext>
              </a:extLst>
            </p:cNvPr>
            <p:cNvSpPr/>
            <p:nvPr/>
          </p:nvSpPr>
          <p:spPr>
            <a:xfrm>
              <a:off x="3196876" y="5384763"/>
              <a:ext cx="1955337" cy="736260"/>
            </a:xfrm>
            <a:custGeom>
              <a:avLst/>
              <a:gdLst>
                <a:gd name="connsiteX0" fmla="*/ 0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0 w 1828800"/>
                <a:gd name="connsiteY4" fmla="*/ 0 h 813024"/>
                <a:gd name="connsiteX0" fmla="*/ 135117 w 1828800"/>
                <a:gd name="connsiteY0" fmla="*/ 6285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35117 w 1828800"/>
                <a:gd name="connsiteY4" fmla="*/ 6285 h 813024"/>
                <a:gd name="connsiteX0" fmla="*/ 119406 w 1828800"/>
                <a:gd name="connsiteY0" fmla="*/ 3142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9406 w 1828800"/>
                <a:gd name="connsiteY4" fmla="*/ 3142 h 813024"/>
                <a:gd name="connsiteX0" fmla="*/ 116264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6264 w 1828800"/>
                <a:gd name="connsiteY4" fmla="*/ 0 h 813024"/>
                <a:gd name="connsiteX0" fmla="*/ 569026 w 1828800"/>
                <a:gd name="connsiteY0" fmla="*/ 0 h 816006"/>
                <a:gd name="connsiteX1" fmla="*/ 1828800 w 1828800"/>
                <a:gd name="connsiteY1" fmla="*/ 2982 h 816006"/>
                <a:gd name="connsiteX2" fmla="*/ 1828800 w 1828800"/>
                <a:gd name="connsiteY2" fmla="*/ 816006 h 816006"/>
                <a:gd name="connsiteX3" fmla="*/ 0 w 1828800"/>
                <a:gd name="connsiteY3" fmla="*/ 816006 h 816006"/>
                <a:gd name="connsiteX4" fmla="*/ 569026 w 1828800"/>
                <a:gd name="connsiteY4" fmla="*/ 0 h 816006"/>
                <a:gd name="connsiteX0" fmla="*/ 576045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576045 w 1828800"/>
                <a:gd name="connsiteY4" fmla="*/ 0 h 813024"/>
                <a:gd name="connsiteX0" fmla="*/ 576045 w 1828800"/>
                <a:gd name="connsiteY0" fmla="*/ 0 h 816006"/>
                <a:gd name="connsiteX1" fmla="*/ 1828800 w 1828800"/>
                <a:gd name="connsiteY1" fmla="*/ 2982 h 816006"/>
                <a:gd name="connsiteX2" fmla="*/ 1828800 w 1828800"/>
                <a:gd name="connsiteY2" fmla="*/ 816006 h 816006"/>
                <a:gd name="connsiteX3" fmla="*/ 0 w 1828800"/>
                <a:gd name="connsiteY3" fmla="*/ 816006 h 816006"/>
                <a:gd name="connsiteX4" fmla="*/ 576045 w 1828800"/>
                <a:gd name="connsiteY4" fmla="*/ 0 h 816006"/>
                <a:gd name="connsiteX0" fmla="*/ 711795 w 1828800"/>
                <a:gd name="connsiteY0" fmla="*/ 13045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711795 w 1828800"/>
                <a:gd name="connsiteY4" fmla="*/ 13045 h 81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813024">
                  <a:moveTo>
                    <a:pt x="711795" y="13045"/>
                  </a:moveTo>
                  <a:lnTo>
                    <a:pt x="1828800" y="0"/>
                  </a:lnTo>
                  <a:lnTo>
                    <a:pt x="1828800" y="813024"/>
                  </a:lnTo>
                  <a:lnTo>
                    <a:pt x="0" y="813024"/>
                  </a:lnTo>
                  <a:lnTo>
                    <a:pt x="711795" y="130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86189C6-A3A7-40F1-9735-0481599A148F}"/>
                </a:ext>
              </a:extLst>
            </p:cNvPr>
            <p:cNvSpPr/>
            <p:nvPr/>
          </p:nvSpPr>
          <p:spPr>
            <a:xfrm flipH="1">
              <a:off x="5145228" y="5381606"/>
              <a:ext cx="1882430" cy="736707"/>
            </a:xfrm>
            <a:custGeom>
              <a:avLst/>
              <a:gdLst>
                <a:gd name="connsiteX0" fmla="*/ 0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0 w 1828800"/>
                <a:gd name="connsiteY4" fmla="*/ 0 h 813024"/>
                <a:gd name="connsiteX0" fmla="*/ 135117 w 1828800"/>
                <a:gd name="connsiteY0" fmla="*/ 6285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35117 w 1828800"/>
                <a:gd name="connsiteY4" fmla="*/ 6285 h 813024"/>
                <a:gd name="connsiteX0" fmla="*/ 119406 w 1828800"/>
                <a:gd name="connsiteY0" fmla="*/ 3142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9406 w 1828800"/>
                <a:gd name="connsiteY4" fmla="*/ 3142 h 813024"/>
                <a:gd name="connsiteX0" fmla="*/ 116264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116264 w 1828800"/>
                <a:gd name="connsiteY4" fmla="*/ 0 h 813024"/>
                <a:gd name="connsiteX0" fmla="*/ 583065 w 1828800"/>
                <a:gd name="connsiteY0" fmla="*/ 0 h 816006"/>
                <a:gd name="connsiteX1" fmla="*/ 1828800 w 1828800"/>
                <a:gd name="connsiteY1" fmla="*/ 2982 h 816006"/>
                <a:gd name="connsiteX2" fmla="*/ 1828800 w 1828800"/>
                <a:gd name="connsiteY2" fmla="*/ 816006 h 816006"/>
                <a:gd name="connsiteX3" fmla="*/ 0 w 1828800"/>
                <a:gd name="connsiteY3" fmla="*/ 816006 h 816006"/>
                <a:gd name="connsiteX4" fmla="*/ 583065 w 1828800"/>
                <a:gd name="connsiteY4" fmla="*/ 0 h 816006"/>
                <a:gd name="connsiteX0" fmla="*/ 576047 w 1828800"/>
                <a:gd name="connsiteY0" fmla="*/ 0 h 818990"/>
                <a:gd name="connsiteX1" fmla="*/ 1828800 w 1828800"/>
                <a:gd name="connsiteY1" fmla="*/ 5966 h 818990"/>
                <a:gd name="connsiteX2" fmla="*/ 1828800 w 1828800"/>
                <a:gd name="connsiteY2" fmla="*/ 818990 h 818990"/>
                <a:gd name="connsiteX3" fmla="*/ 0 w 1828800"/>
                <a:gd name="connsiteY3" fmla="*/ 818990 h 818990"/>
                <a:gd name="connsiteX4" fmla="*/ 576047 w 1828800"/>
                <a:gd name="connsiteY4" fmla="*/ 0 h 818990"/>
                <a:gd name="connsiteX0" fmla="*/ 576047 w 1828800"/>
                <a:gd name="connsiteY0" fmla="*/ 0 h 813024"/>
                <a:gd name="connsiteX1" fmla="*/ 1828800 w 1828800"/>
                <a:gd name="connsiteY1" fmla="*/ 0 h 813024"/>
                <a:gd name="connsiteX2" fmla="*/ 1828800 w 1828800"/>
                <a:gd name="connsiteY2" fmla="*/ 813024 h 813024"/>
                <a:gd name="connsiteX3" fmla="*/ 0 w 1828800"/>
                <a:gd name="connsiteY3" fmla="*/ 813024 h 813024"/>
                <a:gd name="connsiteX4" fmla="*/ 576047 w 1828800"/>
                <a:gd name="connsiteY4" fmla="*/ 0 h 81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813024">
                  <a:moveTo>
                    <a:pt x="576047" y="0"/>
                  </a:moveTo>
                  <a:lnTo>
                    <a:pt x="1828800" y="0"/>
                  </a:lnTo>
                  <a:lnTo>
                    <a:pt x="1828800" y="813024"/>
                  </a:lnTo>
                  <a:lnTo>
                    <a:pt x="0" y="813024"/>
                  </a:lnTo>
                  <a:lnTo>
                    <a:pt x="57604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94AA53BC-BDF7-467A-ABCD-86F69CD32C1F}"/>
                </a:ext>
              </a:extLst>
            </p:cNvPr>
            <p:cNvSpPr/>
            <p:nvPr/>
          </p:nvSpPr>
          <p:spPr>
            <a:xfrm flipH="1">
              <a:off x="6389087" y="5381606"/>
              <a:ext cx="2454514" cy="736707"/>
            </a:xfrm>
            <a:custGeom>
              <a:avLst/>
              <a:gdLst>
                <a:gd name="connsiteX0" fmla="*/ 0 w 1828800"/>
                <a:gd name="connsiteY0" fmla="*/ 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0 w 1828800"/>
                <a:gd name="connsiteY4" fmla="*/ 0 h 1371600"/>
                <a:gd name="connsiteX0" fmla="*/ 885372 w 1828800"/>
                <a:gd name="connsiteY0" fmla="*/ 60960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885372 w 1828800"/>
                <a:gd name="connsiteY4" fmla="*/ 609600 h 1371600"/>
                <a:gd name="connsiteX0" fmla="*/ 885372 w 1944914"/>
                <a:gd name="connsiteY0" fmla="*/ 43542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43542 h 805542"/>
                <a:gd name="connsiteX0" fmla="*/ 885372 w 1944914"/>
                <a:gd name="connsiteY0" fmla="*/ 14514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14514 h 805542"/>
                <a:gd name="connsiteX0" fmla="*/ 879087 w 1944914"/>
                <a:gd name="connsiteY0" fmla="*/ 0 h 813024"/>
                <a:gd name="connsiteX1" fmla="*/ 1944914 w 1944914"/>
                <a:gd name="connsiteY1" fmla="*/ 7482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1944914"/>
                <a:gd name="connsiteY0" fmla="*/ 0 h 813024"/>
                <a:gd name="connsiteX1" fmla="*/ 1944914 w 1944914"/>
                <a:gd name="connsiteY1" fmla="*/ 1198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2401185"/>
                <a:gd name="connsiteY0" fmla="*/ 0 h 813024"/>
                <a:gd name="connsiteX1" fmla="*/ 2401185 w 2401185"/>
                <a:gd name="connsiteY1" fmla="*/ 4180 h 813024"/>
                <a:gd name="connsiteX2" fmla="*/ 1828800 w 2401185"/>
                <a:gd name="connsiteY2" fmla="*/ 813024 h 813024"/>
                <a:gd name="connsiteX3" fmla="*/ 0 w 2401185"/>
                <a:gd name="connsiteY3" fmla="*/ 813024 h 813024"/>
                <a:gd name="connsiteX4" fmla="*/ 879087 w 2401185"/>
                <a:gd name="connsiteY4" fmla="*/ 0 h 813024"/>
                <a:gd name="connsiteX0" fmla="*/ 879087 w 2401185"/>
                <a:gd name="connsiteY0" fmla="*/ 0 h 813024"/>
                <a:gd name="connsiteX1" fmla="*/ 2401185 w 2401185"/>
                <a:gd name="connsiteY1" fmla="*/ 4180 h 813024"/>
                <a:gd name="connsiteX2" fmla="*/ 1835819 w 2401185"/>
                <a:gd name="connsiteY2" fmla="*/ 813024 h 813024"/>
                <a:gd name="connsiteX3" fmla="*/ 0 w 2401185"/>
                <a:gd name="connsiteY3" fmla="*/ 813024 h 813024"/>
                <a:gd name="connsiteX4" fmla="*/ 879087 w 2401185"/>
                <a:gd name="connsiteY4" fmla="*/ 0 h 813024"/>
                <a:gd name="connsiteX0" fmla="*/ 1149378 w 2401185"/>
                <a:gd name="connsiteY0" fmla="*/ 0 h 816170"/>
                <a:gd name="connsiteX1" fmla="*/ 2401185 w 2401185"/>
                <a:gd name="connsiteY1" fmla="*/ 7326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6170"/>
                <a:gd name="connsiteX1" fmla="*/ 2401185 w 2401185"/>
                <a:gd name="connsiteY1" fmla="*/ 4180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6170"/>
                <a:gd name="connsiteX1" fmla="*/ 2401185 w 2401185"/>
                <a:gd name="connsiteY1" fmla="*/ 473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9876"/>
                <a:gd name="connsiteX1" fmla="*/ 2401185 w 2401185"/>
                <a:gd name="connsiteY1" fmla="*/ 473 h 819876"/>
                <a:gd name="connsiteX2" fmla="*/ 1840180 w 2401185"/>
                <a:gd name="connsiteY2" fmla="*/ 819876 h 819876"/>
                <a:gd name="connsiteX3" fmla="*/ 0 w 2401185"/>
                <a:gd name="connsiteY3" fmla="*/ 816170 h 819876"/>
                <a:gd name="connsiteX4" fmla="*/ 1149378 w 2401185"/>
                <a:gd name="connsiteY4" fmla="*/ 0 h 819876"/>
                <a:gd name="connsiteX0" fmla="*/ 1149378 w 2401185"/>
                <a:gd name="connsiteY0" fmla="*/ 0 h 819876"/>
                <a:gd name="connsiteX1" fmla="*/ 2401185 w 2401185"/>
                <a:gd name="connsiteY1" fmla="*/ 473 h 819876"/>
                <a:gd name="connsiteX2" fmla="*/ 1832321 w 2401185"/>
                <a:gd name="connsiteY2" fmla="*/ 819876 h 819876"/>
                <a:gd name="connsiteX3" fmla="*/ 0 w 2401185"/>
                <a:gd name="connsiteY3" fmla="*/ 816170 h 819876"/>
                <a:gd name="connsiteX4" fmla="*/ 1149378 w 2401185"/>
                <a:gd name="connsiteY4" fmla="*/ 0 h 819876"/>
                <a:gd name="connsiteX0" fmla="*/ 1149378 w 2405113"/>
                <a:gd name="connsiteY0" fmla="*/ 0 h 819876"/>
                <a:gd name="connsiteX1" fmla="*/ 2405113 w 2405113"/>
                <a:gd name="connsiteY1" fmla="*/ 3813 h 819876"/>
                <a:gd name="connsiteX2" fmla="*/ 1832321 w 2405113"/>
                <a:gd name="connsiteY2" fmla="*/ 819876 h 819876"/>
                <a:gd name="connsiteX3" fmla="*/ 0 w 2405113"/>
                <a:gd name="connsiteY3" fmla="*/ 816170 h 819876"/>
                <a:gd name="connsiteX4" fmla="*/ 1149378 w 2405113"/>
                <a:gd name="connsiteY4" fmla="*/ 0 h 819876"/>
                <a:gd name="connsiteX0" fmla="*/ 992934 w 2405113"/>
                <a:gd name="connsiteY0" fmla="*/ 0 h 819876"/>
                <a:gd name="connsiteX1" fmla="*/ 2405113 w 2405113"/>
                <a:gd name="connsiteY1" fmla="*/ 3813 h 819876"/>
                <a:gd name="connsiteX2" fmla="*/ 1832321 w 2405113"/>
                <a:gd name="connsiteY2" fmla="*/ 819876 h 819876"/>
                <a:gd name="connsiteX3" fmla="*/ 0 w 2405113"/>
                <a:gd name="connsiteY3" fmla="*/ 816170 h 819876"/>
                <a:gd name="connsiteX4" fmla="*/ 992934 w 2405113"/>
                <a:gd name="connsiteY4" fmla="*/ 0 h 81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113" h="819876">
                  <a:moveTo>
                    <a:pt x="992934" y="0"/>
                  </a:moveTo>
                  <a:lnTo>
                    <a:pt x="2405113" y="3813"/>
                  </a:lnTo>
                  <a:lnTo>
                    <a:pt x="1832321" y="819876"/>
                  </a:lnTo>
                  <a:lnTo>
                    <a:pt x="0" y="816170"/>
                  </a:lnTo>
                  <a:lnTo>
                    <a:pt x="99293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7344FC-2083-4940-82A3-A0E36C798D2B}"/>
                </a:ext>
              </a:extLst>
            </p:cNvPr>
            <p:cNvSpPr/>
            <p:nvPr/>
          </p:nvSpPr>
          <p:spPr>
            <a:xfrm>
              <a:off x="8839230" y="6080974"/>
              <a:ext cx="1782108" cy="786330"/>
            </a:xfrm>
            <a:prstGeom prst="rect">
              <a:avLst/>
            </a:prstGeom>
            <a:solidFill>
              <a:srgbClr val="E6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C70BFEAC-578F-4C4D-90CA-CCFF8BDB5177}"/>
                </a:ext>
              </a:extLst>
            </p:cNvPr>
            <p:cNvSpPr/>
            <p:nvPr/>
          </p:nvSpPr>
          <p:spPr>
            <a:xfrm flipH="1">
              <a:off x="7670015" y="5381236"/>
              <a:ext cx="2964721" cy="727892"/>
            </a:xfrm>
            <a:custGeom>
              <a:avLst/>
              <a:gdLst>
                <a:gd name="connsiteX0" fmla="*/ 0 w 1828800"/>
                <a:gd name="connsiteY0" fmla="*/ 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0 w 1828800"/>
                <a:gd name="connsiteY4" fmla="*/ 0 h 1371600"/>
                <a:gd name="connsiteX0" fmla="*/ 885372 w 1828800"/>
                <a:gd name="connsiteY0" fmla="*/ 609600 h 1371600"/>
                <a:gd name="connsiteX1" fmla="*/ 1828800 w 1828800"/>
                <a:gd name="connsiteY1" fmla="*/ 0 h 1371600"/>
                <a:gd name="connsiteX2" fmla="*/ 1828800 w 1828800"/>
                <a:gd name="connsiteY2" fmla="*/ 1371600 h 1371600"/>
                <a:gd name="connsiteX3" fmla="*/ 0 w 1828800"/>
                <a:gd name="connsiteY3" fmla="*/ 1371600 h 1371600"/>
                <a:gd name="connsiteX4" fmla="*/ 885372 w 1828800"/>
                <a:gd name="connsiteY4" fmla="*/ 609600 h 1371600"/>
                <a:gd name="connsiteX0" fmla="*/ 885372 w 1944914"/>
                <a:gd name="connsiteY0" fmla="*/ 43542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43542 h 805542"/>
                <a:gd name="connsiteX0" fmla="*/ 885372 w 1944914"/>
                <a:gd name="connsiteY0" fmla="*/ 14514 h 805542"/>
                <a:gd name="connsiteX1" fmla="*/ 1944914 w 1944914"/>
                <a:gd name="connsiteY1" fmla="*/ 0 h 805542"/>
                <a:gd name="connsiteX2" fmla="*/ 1828800 w 1944914"/>
                <a:gd name="connsiteY2" fmla="*/ 805542 h 805542"/>
                <a:gd name="connsiteX3" fmla="*/ 0 w 1944914"/>
                <a:gd name="connsiteY3" fmla="*/ 805542 h 805542"/>
                <a:gd name="connsiteX4" fmla="*/ 885372 w 1944914"/>
                <a:gd name="connsiteY4" fmla="*/ 14514 h 805542"/>
                <a:gd name="connsiteX0" fmla="*/ 879087 w 1944914"/>
                <a:gd name="connsiteY0" fmla="*/ 0 h 813024"/>
                <a:gd name="connsiteX1" fmla="*/ 1944914 w 1944914"/>
                <a:gd name="connsiteY1" fmla="*/ 7482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1944914"/>
                <a:gd name="connsiteY0" fmla="*/ 0 h 813024"/>
                <a:gd name="connsiteX1" fmla="*/ 1944914 w 1944914"/>
                <a:gd name="connsiteY1" fmla="*/ 1198 h 813024"/>
                <a:gd name="connsiteX2" fmla="*/ 1828800 w 1944914"/>
                <a:gd name="connsiteY2" fmla="*/ 813024 h 813024"/>
                <a:gd name="connsiteX3" fmla="*/ 0 w 1944914"/>
                <a:gd name="connsiteY3" fmla="*/ 813024 h 813024"/>
                <a:gd name="connsiteX4" fmla="*/ 879087 w 1944914"/>
                <a:gd name="connsiteY4" fmla="*/ 0 h 813024"/>
                <a:gd name="connsiteX0" fmla="*/ 879087 w 2401185"/>
                <a:gd name="connsiteY0" fmla="*/ 0 h 813024"/>
                <a:gd name="connsiteX1" fmla="*/ 2401185 w 2401185"/>
                <a:gd name="connsiteY1" fmla="*/ 4180 h 813024"/>
                <a:gd name="connsiteX2" fmla="*/ 1828800 w 2401185"/>
                <a:gd name="connsiteY2" fmla="*/ 813024 h 813024"/>
                <a:gd name="connsiteX3" fmla="*/ 0 w 2401185"/>
                <a:gd name="connsiteY3" fmla="*/ 813024 h 813024"/>
                <a:gd name="connsiteX4" fmla="*/ 879087 w 2401185"/>
                <a:gd name="connsiteY4" fmla="*/ 0 h 813024"/>
                <a:gd name="connsiteX0" fmla="*/ 879087 w 2401185"/>
                <a:gd name="connsiteY0" fmla="*/ 0 h 813024"/>
                <a:gd name="connsiteX1" fmla="*/ 2401185 w 2401185"/>
                <a:gd name="connsiteY1" fmla="*/ 4180 h 813024"/>
                <a:gd name="connsiteX2" fmla="*/ 1835819 w 2401185"/>
                <a:gd name="connsiteY2" fmla="*/ 813024 h 813024"/>
                <a:gd name="connsiteX3" fmla="*/ 0 w 2401185"/>
                <a:gd name="connsiteY3" fmla="*/ 813024 h 813024"/>
                <a:gd name="connsiteX4" fmla="*/ 879087 w 2401185"/>
                <a:gd name="connsiteY4" fmla="*/ 0 h 813024"/>
                <a:gd name="connsiteX0" fmla="*/ 1149378 w 2401185"/>
                <a:gd name="connsiteY0" fmla="*/ 0 h 816170"/>
                <a:gd name="connsiteX1" fmla="*/ 2401185 w 2401185"/>
                <a:gd name="connsiteY1" fmla="*/ 7326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6170"/>
                <a:gd name="connsiteX1" fmla="*/ 2401185 w 2401185"/>
                <a:gd name="connsiteY1" fmla="*/ 4180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6170"/>
                <a:gd name="connsiteX1" fmla="*/ 2401185 w 2401185"/>
                <a:gd name="connsiteY1" fmla="*/ 473 h 816170"/>
                <a:gd name="connsiteX2" fmla="*/ 1835819 w 2401185"/>
                <a:gd name="connsiteY2" fmla="*/ 816170 h 816170"/>
                <a:gd name="connsiteX3" fmla="*/ 0 w 2401185"/>
                <a:gd name="connsiteY3" fmla="*/ 816170 h 816170"/>
                <a:gd name="connsiteX4" fmla="*/ 1149378 w 2401185"/>
                <a:gd name="connsiteY4" fmla="*/ 0 h 816170"/>
                <a:gd name="connsiteX0" fmla="*/ 1149378 w 2401185"/>
                <a:gd name="connsiteY0" fmla="*/ 0 h 819876"/>
                <a:gd name="connsiteX1" fmla="*/ 2401185 w 2401185"/>
                <a:gd name="connsiteY1" fmla="*/ 473 h 819876"/>
                <a:gd name="connsiteX2" fmla="*/ 1840180 w 2401185"/>
                <a:gd name="connsiteY2" fmla="*/ 819876 h 819876"/>
                <a:gd name="connsiteX3" fmla="*/ 0 w 2401185"/>
                <a:gd name="connsiteY3" fmla="*/ 816170 h 819876"/>
                <a:gd name="connsiteX4" fmla="*/ 1149378 w 2401185"/>
                <a:gd name="connsiteY4" fmla="*/ 0 h 819876"/>
                <a:gd name="connsiteX0" fmla="*/ 1149378 w 2401185"/>
                <a:gd name="connsiteY0" fmla="*/ 0 h 819876"/>
                <a:gd name="connsiteX1" fmla="*/ 2401185 w 2401185"/>
                <a:gd name="connsiteY1" fmla="*/ 473 h 819876"/>
                <a:gd name="connsiteX2" fmla="*/ 1832321 w 2401185"/>
                <a:gd name="connsiteY2" fmla="*/ 819876 h 819876"/>
                <a:gd name="connsiteX3" fmla="*/ 0 w 2401185"/>
                <a:gd name="connsiteY3" fmla="*/ 816170 h 819876"/>
                <a:gd name="connsiteX4" fmla="*/ 1149378 w 2401185"/>
                <a:gd name="connsiteY4" fmla="*/ 0 h 819876"/>
                <a:gd name="connsiteX0" fmla="*/ 1149378 w 2405113"/>
                <a:gd name="connsiteY0" fmla="*/ 0 h 819876"/>
                <a:gd name="connsiteX1" fmla="*/ 2405113 w 2405113"/>
                <a:gd name="connsiteY1" fmla="*/ 3813 h 819876"/>
                <a:gd name="connsiteX2" fmla="*/ 1832321 w 2405113"/>
                <a:gd name="connsiteY2" fmla="*/ 819876 h 819876"/>
                <a:gd name="connsiteX3" fmla="*/ 0 w 2405113"/>
                <a:gd name="connsiteY3" fmla="*/ 816170 h 819876"/>
                <a:gd name="connsiteX4" fmla="*/ 1149378 w 2405113"/>
                <a:gd name="connsiteY4" fmla="*/ 0 h 819876"/>
                <a:gd name="connsiteX0" fmla="*/ 1149378 w 2972200"/>
                <a:gd name="connsiteY0" fmla="*/ 0 h 819876"/>
                <a:gd name="connsiteX1" fmla="*/ 2972200 w 2972200"/>
                <a:gd name="connsiteY1" fmla="*/ 3813 h 819876"/>
                <a:gd name="connsiteX2" fmla="*/ 1832321 w 2972200"/>
                <a:gd name="connsiteY2" fmla="*/ 819876 h 819876"/>
                <a:gd name="connsiteX3" fmla="*/ 0 w 2972200"/>
                <a:gd name="connsiteY3" fmla="*/ 816170 h 819876"/>
                <a:gd name="connsiteX4" fmla="*/ 1149378 w 2972200"/>
                <a:gd name="connsiteY4" fmla="*/ 0 h 819876"/>
                <a:gd name="connsiteX0" fmla="*/ 1319503 w 2972200"/>
                <a:gd name="connsiteY0" fmla="*/ 0 h 819876"/>
                <a:gd name="connsiteX1" fmla="*/ 2972200 w 2972200"/>
                <a:gd name="connsiteY1" fmla="*/ 3813 h 819876"/>
                <a:gd name="connsiteX2" fmla="*/ 1832321 w 2972200"/>
                <a:gd name="connsiteY2" fmla="*/ 819876 h 819876"/>
                <a:gd name="connsiteX3" fmla="*/ 0 w 2972200"/>
                <a:gd name="connsiteY3" fmla="*/ 816170 h 819876"/>
                <a:gd name="connsiteX4" fmla="*/ 1319503 w 2972200"/>
                <a:gd name="connsiteY4" fmla="*/ 0 h 819876"/>
                <a:gd name="connsiteX0" fmla="*/ 1557679 w 2972200"/>
                <a:gd name="connsiteY0" fmla="*/ 9069 h 816063"/>
                <a:gd name="connsiteX1" fmla="*/ 2972200 w 2972200"/>
                <a:gd name="connsiteY1" fmla="*/ 0 h 816063"/>
                <a:gd name="connsiteX2" fmla="*/ 1832321 w 2972200"/>
                <a:gd name="connsiteY2" fmla="*/ 816063 h 816063"/>
                <a:gd name="connsiteX3" fmla="*/ 0 w 2972200"/>
                <a:gd name="connsiteY3" fmla="*/ 812357 h 816063"/>
                <a:gd name="connsiteX4" fmla="*/ 1557679 w 2972200"/>
                <a:gd name="connsiteY4" fmla="*/ 9069 h 816063"/>
                <a:gd name="connsiteX0" fmla="*/ 1557679 w 2998647"/>
                <a:gd name="connsiteY0" fmla="*/ 4849 h 811843"/>
                <a:gd name="connsiteX1" fmla="*/ 2998647 w 2998647"/>
                <a:gd name="connsiteY1" fmla="*/ 0 h 811843"/>
                <a:gd name="connsiteX2" fmla="*/ 1832321 w 2998647"/>
                <a:gd name="connsiteY2" fmla="*/ 811843 h 811843"/>
                <a:gd name="connsiteX3" fmla="*/ 0 w 2998647"/>
                <a:gd name="connsiteY3" fmla="*/ 808137 h 811843"/>
                <a:gd name="connsiteX4" fmla="*/ 1557679 w 2998647"/>
                <a:gd name="connsiteY4" fmla="*/ 4849 h 811843"/>
                <a:gd name="connsiteX0" fmla="*/ 1485714 w 2926682"/>
                <a:gd name="connsiteY0" fmla="*/ 4849 h 811843"/>
                <a:gd name="connsiteX1" fmla="*/ 2926682 w 2926682"/>
                <a:gd name="connsiteY1" fmla="*/ 0 h 811843"/>
                <a:gd name="connsiteX2" fmla="*/ 1760356 w 2926682"/>
                <a:gd name="connsiteY2" fmla="*/ 811843 h 811843"/>
                <a:gd name="connsiteX3" fmla="*/ 0 w 2926682"/>
                <a:gd name="connsiteY3" fmla="*/ 808137 h 811843"/>
                <a:gd name="connsiteX4" fmla="*/ 1485714 w 2926682"/>
                <a:gd name="connsiteY4" fmla="*/ 4849 h 811843"/>
                <a:gd name="connsiteX0" fmla="*/ 1759183 w 2926682"/>
                <a:gd name="connsiteY0" fmla="*/ 4848 h 811843"/>
                <a:gd name="connsiteX1" fmla="*/ 2926682 w 2926682"/>
                <a:gd name="connsiteY1" fmla="*/ 0 h 811843"/>
                <a:gd name="connsiteX2" fmla="*/ 1760356 w 2926682"/>
                <a:gd name="connsiteY2" fmla="*/ 811843 h 811843"/>
                <a:gd name="connsiteX3" fmla="*/ 0 w 2926682"/>
                <a:gd name="connsiteY3" fmla="*/ 808137 h 811843"/>
                <a:gd name="connsiteX4" fmla="*/ 1759183 w 2926682"/>
                <a:gd name="connsiteY4" fmla="*/ 4848 h 811843"/>
                <a:gd name="connsiteX0" fmla="*/ 1759183 w 2926682"/>
                <a:gd name="connsiteY0" fmla="*/ 4848 h 829204"/>
                <a:gd name="connsiteX1" fmla="*/ 2926682 w 2926682"/>
                <a:gd name="connsiteY1" fmla="*/ 0 h 829204"/>
                <a:gd name="connsiteX2" fmla="*/ 1775401 w 2926682"/>
                <a:gd name="connsiteY2" fmla="*/ 829204 h 829204"/>
                <a:gd name="connsiteX3" fmla="*/ 0 w 2926682"/>
                <a:gd name="connsiteY3" fmla="*/ 808137 h 829204"/>
                <a:gd name="connsiteX4" fmla="*/ 1759183 w 2926682"/>
                <a:gd name="connsiteY4" fmla="*/ 4848 h 8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682" h="829204">
                  <a:moveTo>
                    <a:pt x="1759183" y="4848"/>
                  </a:moveTo>
                  <a:lnTo>
                    <a:pt x="2926682" y="0"/>
                  </a:lnTo>
                  <a:lnTo>
                    <a:pt x="1775401" y="829204"/>
                  </a:lnTo>
                  <a:lnTo>
                    <a:pt x="0" y="808137"/>
                  </a:lnTo>
                  <a:lnTo>
                    <a:pt x="1759183" y="4848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D8191EA-507D-453F-A69C-B7D7230320E9}"/>
                </a:ext>
              </a:extLst>
            </p:cNvPr>
            <p:cNvSpPr/>
            <p:nvPr/>
          </p:nvSpPr>
          <p:spPr>
            <a:xfrm>
              <a:off x="3404336" y="6224602"/>
              <a:ext cx="1540415" cy="5749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  <a:latin typeface="Tw Cen MT Condensed Extra Bold" panose="020B0803020202020204" pitchFamily="34" charset="0"/>
                </a:rPr>
                <a:t>Entry Level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877C22-92C1-4B13-A284-AFB195C0071E}"/>
                </a:ext>
              </a:extLst>
            </p:cNvPr>
            <p:cNvSpPr/>
            <p:nvPr/>
          </p:nvSpPr>
          <p:spPr>
            <a:xfrm>
              <a:off x="5182232" y="6200662"/>
              <a:ext cx="1740178" cy="5749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  <a:latin typeface="Tw Cen MT Condensed Extra Bold" panose="020B0803020202020204" pitchFamily="34" charset="0"/>
                </a:rPr>
                <a:t>Junior Manager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B6CC27-7DFA-46A4-AE1E-E701104A05C8}"/>
                </a:ext>
              </a:extLst>
            </p:cNvPr>
            <p:cNvSpPr/>
            <p:nvPr/>
          </p:nvSpPr>
          <p:spPr>
            <a:xfrm>
              <a:off x="7018893" y="6198343"/>
              <a:ext cx="1740178" cy="574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  <a:latin typeface="Tw Cen MT Condensed Extra Bold" panose="020B0803020202020204" pitchFamily="34" charset="0"/>
                </a:rPr>
                <a:t>Manager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54042B-1407-4030-ABE1-798112BED754}"/>
                </a:ext>
              </a:extLst>
            </p:cNvPr>
            <p:cNvSpPr/>
            <p:nvPr/>
          </p:nvSpPr>
          <p:spPr>
            <a:xfrm>
              <a:off x="8855511" y="6234276"/>
              <a:ext cx="1765827" cy="492640"/>
            </a:xfrm>
            <a:prstGeom prst="rect">
              <a:avLst/>
            </a:prstGeom>
            <a:solidFill>
              <a:srgbClr val="E6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  <a:latin typeface="Tw Cen MT Condensed Extra Bold" panose="020B0803020202020204" pitchFamily="34" charset="0"/>
                </a:rPr>
                <a:t>Senior Manager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5E8C6F-85CF-43F8-85B5-11F8468ECA01}"/>
                </a:ext>
              </a:extLst>
            </p:cNvPr>
            <p:cNvSpPr txBox="1"/>
            <p:nvPr/>
          </p:nvSpPr>
          <p:spPr>
            <a:xfrm>
              <a:off x="3040834" y="3945479"/>
              <a:ext cx="200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 Condensed Extra Bold" panose="020B0803020202020204" pitchFamily="34" charset="0"/>
                  <a:cs typeface="Angsana New" panose="02020603050405020304" pitchFamily="18" charset="-34"/>
                </a:rPr>
                <a:t>28000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EC3B39-F334-4D75-843D-959FC075C53B}"/>
                </a:ext>
              </a:extLst>
            </p:cNvPr>
            <p:cNvSpPr txBox="1"/>
            <p:nvPr/>
          </p:nvSpPr>
          <p:spPr>
            <a:xfrm>
              <a:off x="4180872" y="3180121"/>
              <a:ext cx="200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 Condensed Extra Bold" panose="020B0803020202020204" pitchFamily="34" charset="0"/>
                  <a:cs typeface="Angsana New" panose="02020603050405020304" pitchFamily="18" charset="-34"/>
                </a:rPr>
                <a:t>53000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86E52B-BF99-42DD-A01D-CC03B427F9DA}"/>
                </a:ext>
              </a:extLst>
            </p:cNvPr>
            <p:cNvSpPr txBox="1"/>
            <p:nvPr/>
          </p:nvSpPr>
          <p:spPr>
            <a:xfrm>
              <a:off x="5399540" y="2965097"/>
              <a:ext cx="200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 Condensed Extra Bold" panose="020B0803020202020204" pitchFamily="34" charset="0"/>
                  <a:cs typeface="Angsana New" panose="02020603050405020304" pitchFamily="18" charset="-34"/>
                </a:rPr>
                <a:t>60000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71A1AD-EC07-476A-962E-0B196373E4CE}"/>
                </a:ext>
              </a:extLst>
            </p:cNvPr>
            <p:cNvSpPr txBox="1"/>
            <p:nvPr/>
          </p:nvSpPr>
          <p:spPr>
            <a:xfrm>
              <a:off x="6678836" y="2253442"/>
              <a:ext cx="200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 Condensed Extra Bold" panose="020B0803020202020204" pitchFamily="34" charset="0"/>
                  <a:cs typeface="Angsana New" panose="02020603050405020304" pitchFamily="18" charset="-34"/>
                </a:rPr>
                <a:t>80000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3AE22E-1DFB-425B-AD4D-B3FD2FB4E480}"/>
                </a:ext>
              </a:extLst>
            </p:cNvPr>
            <p:cNvSpPr txBox="1"/>
            <p:nvPr/>
          </p:nvSpPr>
          <p:spPr>
            <a:xfrm>
              <a:off x="7802149" y="1285413"/>
              <a:ext cx="200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 Condensed Extra Bold" panose="020B0803020202020204" pitchFamily="34" charset="0"/>
                  <a:cs typeface="Angsana New" panose="02020603050405020304" pitchFamily="18" charset="-34"/>
                </a:rPr>
                <a:t>120000</a:t>
              </a:r>
            </a:p>
          </p:txBody>
        </p:sp>
      </p:grpSp>
      <p:pic>
        <p:nvPicPr>
          <p:cNvPr id="1038" name="Picture 14" descr="à¸à¸¥à¸à¸²à¸£à¸à¹à¸à¸«à¸²à¸£à¸¹à¸à¸ à¸²à¸à¸ªà¸³à¸«à¸£à¸±à¸ salary icon png">
            <a:extLst>
              <a:ext uri="{FF2B5EF4-FFF2-40B4-BE49-F238E27FC236}">
                <a16:creationId xmlns:a16="http://schemas.microsoft.com/office/drawing/2014/main" id="{6A1E544F-0CA1-459B-BB7C-F5CD8AF5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249">
            <a:off x="-106066" y="27810"/>
            <a:ext cx="260378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2463ED76-0864-4F65-A78E-63BA222B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20" y="2774545"/>
            <a:ext cx="2535308" cy="25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669104" y="551697"/>
            <a:ext cx="7011200" cy="10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bg1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 สถานการณ์ Data Scientist</a:t>
            </a:r>
            <a:endParaRPr sz="6000" b="1" dirty="0">
              <a:solidFill>
                <a:schemeClr val="bg1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2240681" y="2704995"/>
            <a:ext cx="7011201" cy="29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8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แม้ว่าอาชีพ </a:t>
            </a:r>
            <a:r>
              <a:rPr lang="en" sz="2800" b="1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Data Scientist</a:t>
            </a:r>
            <a:r>
              <a:rPr lang="en" sz="28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 จะเป็นที่ต้องการขององค์กรทั่วโลกแต่ในปัจจุบันก็ยังหาบุคคลากรที่เข้ามาทำงานได้ไม่ง่ายนัก จากรายงานของ</a:t>
            </a:r>
            <a:br>
              <a:rPr lang="en" sz="28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</a:br>
            <a:r>
              <a:rPr lang="en" sz="28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MIT Sloan Management Review 43% ของบริษัทกลุ่มตัวอย่างในสหรัฐฯ รายงานว่าความท้าทายในปัจจุบันคือการที่บริษัทขาดทักษะด้านการวิเคราะห์ข้อมูลและการสืบค้นข้อมูล ซึ่งเป็นงานในส่วนที่เกี่ยวข้องกับ Data Scientist และไม่เพียงแค่หาคนเข้ามาทำงานยาก แต่การรักษาให้บุคลากรกลุ่มนี้ทำงานต่อกับบริษัทยังเป็นเรื่องท้าทายอีกเช่นกัน </a:t>
            </a:r>
            <a:endParaRPr sz="2800" dirty="0">
              <a:solidFill>
                <a:srgbClr val="222222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  <a:p>
            <a:pPr marL="0" indent="0" algn="just">
              <a:buNone/>
            </a:pPr>
            <a:r>
              <a:rPr lang="en" sz="28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 </a:t>
            </a:r>
            <a:endParaRPr sz="2800" dirty="0">
              <a:solidFill>
                <a:srgbClr val="222222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</p:txBody>
      </p:sp>
      <p:sp>
        <p:nvSpPr>
          <p:cNvPr id="218" name="Google Shape;218;p1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4920">
            <a:off x="764823" y="1737825"/>
            <a:ext cx="2122028" cy="159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3"/>
          <p:cNvGrpSpPr/>
          <p:nvPr/>
        </p:nvGrpSpPr>
        <p:grpSpPr>
          <a:xfrm>
            <a:off x="186458" y="792653"/>
            <a:ext cx="572188" cy="483217"/>
            <a:chOff x="5292575" y="3681900"/>
            <a:chExt cx="420150" cy="373275"/>
          </a:xfrm>
        </p:grpSpPr>
        <p:sp>
          <p:nvSpPr>
            <p:cNvPr id="221" name="Google Shape;221;p1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8" name="Google Shape;22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">
            <a:off x="9052034" y="3955940"/>
            <a:ext cx="2210597" cy="2210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2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773490" y="990079"/>
            <a:ext cx="79356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6000" b="1" dirty="0">
                <a:solidFill>
                  <a:schemeClr val="lt1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 สถานการณ์ Data Scientist ในไทย</a:t>
            </a:r>
            <a:endParaRPr sz="6000" b="1" dirty="0">
              <a:solidFill>
                <a:schemeClr val="lt1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  <a:p>
            <a:endParaRPr sz="6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235" name="Google Shape;2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7" y="1880901"/>
            <a:ext cx="2564900" cy="145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5034" y="1991934"/>
            <a:ext cx="2982967" cy="145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835" y="1905734"/>
            <a:ext cx="2796867" cy="162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3635" y="1880903"/>
            <a:ext cx="1983200" cy="1986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4"/>
          <p:cNvGrpSpPr/>
          <p:nvPr/>
        </p:nvGrpSpPr>
        <p:grpSpPr>
          <a:xfrm>
            <a:off x="66004" y="4169550"/>
            <a:ext cx="4740849" cy="1986332"/>
            <a:chOff x="49477" y="2730999"/>
            <a:chExt cx="3886791" cy="1656013"/>
          </a:xfrm>
        </p:grpSpPr>
        <p:pic>
          <p:nvPicPr>
            <p:cNvPr id="240" name="Google Shape;240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477" y="2730999"/>
              <a:ext cx="1256951" cy="1127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5425" y="3382537"/>
              <a:ext cx="3250843" cy="1004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14"/>
          <p:cNvSpPr/>
          <p:nvPr/>
        </p:nvSpPr>
        <p:spPr>
          <a:xfrm>
            <a:off x="2711933" y="2398767"/>
            <a:ext cx="738400" cy="4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14"/>
          <p:cNvSpPr/>
          <p:nvPr/>
        </p:nvSpPr>
        <p:spPr>
          <a:xfrm>
            <a:off x="8245167" y="2509784"/>
            <a:ext cx="738400" cy="4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14"/>
          <p:cNvSpPr/>
          <p:nvPr/>
        </p:nvSpPr>
        <p:spPr>
          <a:xfrm rot="5400000">
            <a:off x="10015833" y="3800117"/>
            <a:ext cx="738400" cy="4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45" name="Google Shape;24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6350" y="4046085"/>
            <a:ext cx="2109783" cy="2109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/>
          <p:nvPr/>
        </p:nvSpPr>
        <p:spPr>
          <a:xfrm rot="10800000">
            <a:off x="7924100" y="4890551"/>
            <a:ext cx="738400" cy="4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7" name="Google Shape;247;p14"/>
          <p:cNvGrpSpPr/>
          <p:nvPr/>
        </p:nvGrpSpPr>
        <p:grpSpPr>
          <a:xfrm>
            <a:off x="8730478" y="4572600"/>
            <a:ext cx="2332005" cy="1859800"/>
            <a:chOff x="6547858" y="3429450"/>
            <a:chExt cx="1749004" cy="1394850"/>
          </a:xfrm>
        </p:grpSpPr>
        <p:pic>
          <p:nvPicPr>
            <p:cNvPr id="248" name="Google Shape;248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547858" y="3429450"/>
              <a:ext cx="1257004" cy="7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4"/>
            <p:cNvSpPr txBox="1"/>
            <p:nvPr/>
          </p:nvSpPr>
          <p:spPr>
            <a:xfrm>
              <a:off x="6936063" y="4108800"/>
              <a:ext cx="13608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200</a:t>
              </a:r>
              <a:endParaRPr sz="2400"/>
            </a:p>
          </p:txBody>
        </p:sp>
      </p:grpSp>
      <p:grpSp>
        <p:nvGrpSpPr>
          <p:cNvPr id="250" name="Google Shape;250;p14"/>
          <p:cNvGrpSpPr/>
          <p:nvPr/>
        </p:nvGrpSpPr>
        <p:grpSpPr>
          <a:xfrm>
            <a:off x="10464592" y="4572616"/>
            <a:ext cx="2210408" cy="1859784"/>
            <a:chOff x="7848444" y="3429462"/>
            <a:chExt cx="1657806" cy="1394838"/>
          </a:xfrm>
        </p:grpSpPr>
        <p:pic>
          <p:nvPicPr>
            <p:cNvPr id="251" name="Google Shape;251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848444" y="3429462"/>
              <a:ext cx="1256958" cy="76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14"/>
            <p:cNvSpPr txBox="1"/>
            <p:nvPr/>
          </p:nvSpPr>
          <p:spPr>
            <a:xfrm>
              <a:off x="8145450" y="4108800"/>
              <a:ext cx="13608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44000</a:t>
              </a:r>
              <a:endParaRPr sz="2400"/>
            </a:p>
          </p:txBody>
        </p:sp>
      </p:grpSp>
      <p:sp>
        <p:nvSpPr>
          <p:cNvPr id="253" name="Google Shape;253;p14"/>
          <p:cNvSpPr/>
          <p:nvPr/>
        </p:nvSpPr>
        <p:spPr>
          <a:xfrm rot="10800000">
            <a:off x="4907384" y="5027151"/>
            <a:ext cx="738400" cy="42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54" name="Google Shape;254;p14"/>
          <p:cNvGrpSpPr/>
          <p:nvPr/>
        </p:nvGrpSpPr>
        <p:grpSpPr>
          <a:xfrm>
            <a:off x="269503" y="807178"/>
            <a:ext cx="572188" cy="483217"/>
            <a:chOff x="5292575" y="3681900"/>
            <a:chExt cx="420150" cy="373275"/>
          </a:xfrm>
        </p:grpSpPr>
        <p:sp>
          <p:nvSpPr>
            <p:cNvPr id="255" name="Google Shape;255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7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600" b="1" dirty="0">
                <a:solidFill>
                  <a:schemeClr val="bg1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คุณสมบัติของ Data Scientist</a:t>
            </a:r>
            <a:endParaRPr sz="6600" b="1" dirty="0">
              <a:solidFill>
                <a:schemeClr val="bg1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</p:txBody>
      </p:sp>
      <p:sp>
        <p:nvSpPr>
          <p:cNvPr id="267" name="Google Shape;267;p15"/>
          <p:cNvSpPr txBox="1">
            <a:spLocks noGrp="1"/>
          </p:cNvSpPr>
          <p:nvPr>
            <p:ph type="body" idx="1"/>
          </p:nvPr>
        </p:nvSpPr>
        <p:spPr>
          <a:xfrm>
            <a:off x="1664567" y="2281667"/>
            <a:ext cx="9620800" cy="211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Kanit"/>
              <a:buChar char="▰"/>
            </a:pPr>
            <a:r>
              <a:rPr lang="en" sz="32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สถิติ คณิต คำนวณ </a:t>
            </a:r>
            <a:endParaRPr sz="3200" dirty="0">
              <a:solidFill>
                <a:srgbClr val="222222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Kanit"/>
              <a:buChar char="▰"/>
            </a:pPr>
            <a:r>
              <a:rPr lang="en" sz="32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เขียนโปรแกรม algorithm และประมวลผลข้อมูล</a:t>
            </a:r>
            <a:endParaRPr sz="3200" dirty="0"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Kanit"/>
              <a:buChar char="▰"/>
            </a:pPr>
            <a:r>
              <a:rPr lang="en" sz="32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ความรู้ด้านธุรกิจหรือความรู้ให้เรื่องที่ทำการวิเคราะห์ </a:t>
            </a:r>
            <a:endParaRPr sz="3200" dirty="0"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</p:txBody>
      </p:sp>
      <p:sp>
        <p:nvSpPr>
          <p:cNvPr id="268" name="Google Shape;268;p1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270" name="Google Shape;270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5"/>
          <p:cNvSpPr txBox="1"/>
          <p:nvPr/>
        </p:nvSpPr>
        <p:spPr>
          <a:xfrm>
            <a:off x="1032433" y="1916451"/>
            <a:ext cx="7670400" cy="6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rgbClr val="222222"/>
                </a:solidFill>
                <a:latin typeface="Angsana New" panose="02020603050405020304" pitchFamily="18" charset="-34"/>
                <a:ea typeface="Kanit"/>
                <a:cs typeface="Angsana New" panose="02020603050405020304" pitchFamily="18" charset="-34"/>
                <a:sym typeface="Kanit"/>
              </a:rPr>
              <a:t>Data Scientist ต้องการความรู้ความสามารถ 3 ด้าน ได้แก่ </a:t>
            </a:r>
            <a:endParaRPr sz="3200" dirty="0">
              <a:solidFill>
                <a:srgbClr val="222222"/>
              </a:solidFill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  <a:p>
            <a:endParaRPr sz="3200" dirty="0">
              <a:latin typeface="Angsana New" panose="02020603050405020304" pitchFamily="18" charset="-34"/>
              <a:ea typeface="Kanit"/>
              <a:cs typeface="Angsana New" panose="02020603050405020304" pitchFamily="18" charset="-34"/>
              <a:sym typeface="Kanit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67" y="4451118"/>
            <a:ext cx="2188167" cy="218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067" y="4487617"/>
            <a:ext cx="2115200" cy="21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601" y="4396867"/>
            <a:ext cx="2296700" cy="229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63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ACA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8CFF2FB-3A26-4C87-82E6-55F8639DC551}"/>
              </a:ext>
            </a:extLst>
          </p:cNvPr>
          <p:cNvGrpSpPr/>
          <p:nvPr/>
        </p:nvGrpSpPr>
        <p:grpSpPr>
          <a:xfrm>
            <a:off x="478391" y="5604099"/>
            <a:ext cx="11130280" cy="1229360"/>
            <a:chOff x="172720" y="2199640"/>
            <a:chExt cx="4297680" cy="12293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B177F0-E137-43BF-AE8F-5BF4749060BB}"/>
                </a:ext>
              </a:extLst>
            </p:cNvPr>
            <p:cNvSpPr/>
            <p:nvPr/>
          </p:nvSpPr>
          <p:spPr>
            <a:xfrm>
              <a:off x="436880" y="2199640"/>
              <a:ext cx="3769360" cy="1229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E4A645-92CC-44DF-8E3B-918D14D4B814}"/>
                </a:ext>
              </a:extLst>
            </p:cNvPr>
            <p:cNvSpPr/>
            <p:nvPr/>
          </p:nvSpPr>
          <p:spPr>
            <a:xfrm>
              <a:off x="172720" y="2199640"/>
              <a:ext cx="4297680" cy="1224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FAC60AD2-EBA2-482C-8CCE-DFB492B450F1}"/>
              </a:ext>
            </a:extLst>
          </p:cNvPr>
          <p:cNvSpPr/>
          <p:nvPr/>
        </p:nvSpPr>
        <p:spPr>
          <a:xfrm>
            <a:off x="4263269" y="2496817"/>
            <a:ext cx="677505" cy="30124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B5180562-5D8D-4F1D-ABD3-86903B3C256E}"/>
              </a:ext>
            </a:extLst>
          </p:cNvPr>
          <p:cNvSpPr/>
          <p:nvPr/>
        </p:nvSpPr>
        <p:spPr>
          <a:xfrm>
            <a:off x="3422011" y="1189986"/>
            <a:ext cx="664309" cy="43294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AD7A409F-2AA8-4463-91BF-063B31DC0E2D}"/>
              </a:ext>
            </a:extLst>
          </p:cNvPr>
          <p:cNvSpPr/>
          <p:nvPr/>
        </p:nvSpPr>
        <p:spPr>
          <a:xfrm>
            <a:off x="2562001" y="637537"/>
            <a:ext cx="672229" cy="4871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5C6F36BC-EC76-4BC2-965C-1EA84189B202}"/>
              </a:ext>
            </a:extLst>
          </p:cNvPr>
          <p:cNvSpPr/>
          <p:nvPr/>
        </p:nvSpPr>
        <p:spPr>
          <a:xfrm>
            <a:off x="1640599" y="162046"/>
            <a:ext cx="694256" cy="53573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7B41BA87-590F-42D9-807B-42C50B98769D}"/>
              </a:ext>
            </a:extLst>
          </p:cNvPr>
          <p:cNvSpPr/>
          <p:nvPr/>
        </p:nvSpPr>
        <p:spPr>
          <a:xfrm>
            <a:off x="1635319" y="3520436"/>
            <a:ext cx="699535" cy="19989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599596A4-B7D4-4623-A3EC-EB28B9FC22D2}"/>
              </a:ext>
            </a:extLst>
          </p:cNvPr>
          <p:cNvSpPr/>
          <p:nvPr/>
        </p:nvSpPr>
        <p:spPr>
          <a:xfrm>
            <a:off x="1640599" y="2146296"/>
            <a:ext cx="694255" cy="138684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84382EE5-2910-4058-8E13-0BD021EBF11F}"/>
              </a:ext>
            </a:extLst>
          </p:cNvPr>
          <p:cNvSpPr/>
          <p:nvPr/>
        </p:nvSpPr>
        <p:spPr>
          <a:xfrm>
            <a:off x="1640599" y="1145536"/>
            <a:ext cx="694255" cy="11252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F3EA273C-2DEB-4AC0-81AA-A926B96EF3BB}"/>
              </a:ext>
            </a:extLst>
          </p:cNvPr>
          <p:cNvSpPr/>
          <p:nvPr/>
        </p:nvSpPr>
        <p:spPr>
          <a:xfrm>
            <a:off x="2562001" y="3837937"/>
            <a:ext cx="672229" cy="16814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9566B0F1-EC0B-442C-8BA2-D528D95DD95D}"/>
              </a:ext>
            </a:extLst>
          </p:cNvPr>
          <p:cNvSpPr/>
          <p:nvPr/>
        </p:nvSpPr>
        <p:spPr>
          <a:xfrm>
            <a:off x="2562001" y="2664457"/>
            <a:ext cx="672230" cy="117348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BD75532-7963-4810-B96B-52E148F57554}"/>
              </a:ext>
            </a:extLst>
          </p:cNvPr>
          <p:cNvSpPr/>
          <p:nvPr/>
        </p:nvSpPr>
        <p:spPr>
          <a:xfrm>
            <a:off x="2562001" y="1677667"/>
            <a:ext cx="672229" cy="99568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8E3844F4-081E-4E93-9839-EBC2B4FAE5C0}"/>
              </a:ext>
            </a:extLst>
          </p:cNvPr>
          <p:cNvSpPr/>
          <p:nvPr/>
        </p:nvSpPr>
        <p:spPr>
          <a:xfrm>
            <a:off x="3424641" y="3961444"/>
            <a:ext cx="661676" cy="15494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4B43D0BC-A4F5-42BD-A61C-55BDBEE9B1D9}"/>
              </a:ext>
            </a:extLst>
          </p:cNvPr>
          <p:cNvSpPr/>
          <p:nvPr/>
        </p:nvSpPr>
        <p:spPr>
          <a:xfrm>
            <a:off x="3422012" y="2974336"/>
            <a:ext cx="664307" cy="102108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961464C6-3508-4213-B92B-C978B29D8256}"/>
              </a:ext>
            </a:extLst>
          </p:cNvPr>
          <p:cNvSpPr/>
          <p:nvPr/>
        </p:nvSpPr>
        <p:spPr>
          <a:xfrm>
            <a:off x="3422011" y="2039299"/>
            <a:ext cx="664308" cy="949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25F44A64-DE16-4753-8987-64B4BD7D82D1}"/>
              </a:ext>
            </a:extLst>
          </p:cNvPr>
          <p:cNvSpPr/>
          <p:nvPr/>
        </p:nvSpPr>
        <p:spPr>
          <a:xfrm>
            <a:off x="4268546" y="4589777"/>
            <a:ext cx="672229" cy="9093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24FFDE58-9908-4EB7-8603-6FD854BD363F}"/>
              </a:ext>
            </a:extLst>
          </p:cNvPr>
          <p:cNvSpPr/>
          <p:nvPr/>
        </p:nvSpPr>
        <p:spPr>
          <a:xfrm>
            <a:off x="4263266" y="3756657"/>
            <a:ext cx="677508" cy="83312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1DAF97C8-1283-4199-96FA-97DDB93FED04}"/>
              </a:ext>
            </a:extLst>
          </p:cNvPr>
          <p:cNvSpPr/>
          <p:nvPr/>
        </p:nvSpPr>
        <p:spPr>
          <a:xfrm>
            <a:off x="4263269" y="3208017"/>
            <a:ext cx="677508" cy="63484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0C0A1346-5C6D-4BFF-8898-203A96ED7EA4}"/>
              </a:ext>
            </a:extLst>
          </p:cNvPr>
          <p:cNvSpPr/>
          <p:nvPr/>
        </p:nvSpPr>
        <p:spPr>
          <a:xfrm>
            <a:off x="5162347" y="2408316"/>
            <a:ext cx="733507" cy="31006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233B19C2-6F7B-47C7-B7DB-301B53B01954}"/>
              </a:ext>
            </a:extLst>
          </p:cNvPr>
          <p:cNvSpPr/>
          <p:nvPr/>
        </p:nvSpPr>
        <p:spPr>
          <a:xfrm>
            <a:off x="5177413" y="4589525"/>
            <a:ext cx="713161" cy="9093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ACF45294-B189-4B57-9FBA-FB6BEE3CAAD7}"/>
              </a:ext>
            </a:extLst>
          </p:cNvPr>
          <p:cNvSpPr/>
          <p:nvPr/>
        </p:nvSpPr>
        <p:spPr>
          <a:xfrm>
            <a:off x="5166573" y="3750006"/>
            <a:ext cx="729280" cy="83312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E4523D4F-D9B3-467F-9F99-F7926B72AF0C}"/>
              </a:ext>
            </a:extLst>
          </p:cNvPr>
          <p:cNvSpPr/>
          <p:nvPr/>
        </p:nvSpPr>
        <p:spPr>
          <a:xfrm>
            <a:off x="5162344" y="3207765"/>
            <a:ext cx="733509" cy="63484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D3934DC7-6332-41EE-BE20-251D01C8440A}"/>
              </a:ext>
            </a:extLst>
          </p:cNvPr>
          <p:cNvSpPr/>
          <p:nvPr/>
        </p:nvSpPr>
        <p:spPr>
          <a:xfrm>
            <a:off x="6078465" y="2770885"/>
            <a:ext cx="677511" cy="27381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686D7539-09D7-4BAE-8298-CD00AAD573D3}"/>
              </a:ext>
            </a:extLst>
          </p:cNvPr>
          <p:cNvSpPr/>
          <p:nvPr/>
        </p:nvSpPr>
        <p:spPr>
          <a:xfrm>
            <a:off x="6083745" y="4665723"/>
            <a:ext cx="672229" cy="83312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4A8D895A-B112-4970-860A-7CE4230D2ADE}"/>
              </a:ext>
            </a:extLst>
          </p:cNvPr>
          <p:cNvSpPr/>
          <p:nvPr/>
        </p:nvSpPr>
        <p:spPr>
          <a:xfrm>
            <a:off x="6078462" y="3908646"/>
            <a:ext cx="677512" cy="76207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3B54D0FF-0E68-4652-9720-959DA90E78DE}"/>
              </a:ext>
            </a:extLst>
          </p:cNvPr>
          <p:cNvSpPr/>
          <p:nvPr/>
        </p:nvSpPr>
        <p:spPr>
          <a:xfrm>
            <a:off x="6076283" y="3350164"/>
            <a:ext cx="677512" cy="63484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D028928D-C0A0-43B9-B3D5-649E2CB29C4D}"/>
              </a:ext>
            </a:extLst>
          </p:cNvPr>
          <p:cNvSpPr/>
          <p:nvPr/>
        </p:nvSpPr>
        <p:spPr>
          <a:xfrm>
            <a:off x="6987378" y="3142995"/>
            <a:ext cx="684994" cy="23660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id="{B16B988B-D948-4C2F-A9E1-D5A8D16665A3}"/>
              </a:ext>
            </a:extLst>
          </p:cNvPr>
          <p:cNvSpPr/>
          <p:nvPr/>
        </p:nvSpPr>
        <p:spPr>
          <a:xfrm>
            <a:off x="6992221" y="4757087"/>
            <a:ext cx="677513" cy="74175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2B853D9E-E40B-47F9-8C40-82C703D9C413}"/>
              </a:ext>
            </a:extLst>
          </p:cNvPr>
          <p:cNvSpPr/>
          <p:nvPr/>
        </p:nvSpPr>
        <p:spPr>
          <a:xfrm>
            <a:off x="6994861" y="4166567"/>
            <a:ext cx="677510" cy="59052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8F1DF5EE-16F2-482E-9B19-0743596D884A}"/>
              </a:ext>
            </a:extLst>
          </p:cNvPr>
          <p:cNvSpPr/>
          <p:nvPr/>
        </p:nvSpPr>
        <p:spPr>
          <a:xfrm>
            <a:off x="6987269" y="3684015"/>
            <a:ext cx="685102" cy="48895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CD20C7EB-15EA-4D10-82BE-3EBD4DCE967D}"/>
              </a:ext>
            </a:extLst>
          </p:cNvPr>
          <p:cNvSpPr/>
          <p:nvPr/>
        </p:nvSpPr>
        <p:spPr>
          <a:xfrm>
            <a:off x="7879000" y="3531651"/>
            <a:ext cx="670911" cy="198627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Top Corners Rounded 76">
            <a:extLst>
              <a:ext uri="{FF2B5EF4-FFF2-40B4-BE49-F238E27FC236}">
                <a16:creationId xmlns:a16="http://schemas.microsoft.com/office/drawing/2014/main" id="{317A1CC7-C848-4EEA-890E-A1716F87245A}"/>
              </a:ext>
            </a:extLst>
          </p:cNvPr>
          <p:cNvSpPr/>
          <p:nvPr/>
        </p:nvSpPr>
        <p:spPr>
          <a:xfrm>
            <a:off x="7884280" y="4937570"/>
            <a:ext cx="665632" cy="5701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F7E962EF-1090-4176-946A-6DED4C1E7609}"/>
              </a:ext>
            </a:extLst>
          </p:cNvPr>
          <p:cNvSpPr/>
          <p:nvPr/>
        </p:nvSpPr>
        <p:spPr>
          <a:xfrm>
            <a:off x="7881639" y="4442970"/>
            <a:ext cx="670911" cy="4946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C8E1DEE5-E8FE-4EBD-AA39-B15FA8061966}"/>
              </a:ext>
            </a:extLst>
          </p:cNvPr>
          <p:cNvSpPr/>
          <p:nvPr/>
        </p:nvSpPr>
        <p:spPr>
          <a:xfrm>
            <a:off x="7881639" y="3993203"/>
            <a:ext cx="670911" cy="45160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5A09AF97-A63E-4FAB-BA49-9B38B8CA7CED}"/>
              </a:ext>
            </a:extLst>
          </p:cNvPr>
          <p:cNvSpPr/>
          <p:nvPr/>
        </p:nvSpPr>
        <p:spPr>
          <a:xfrm>
            <a:off x="8767069" y="3741932"/>
            <a:ext cx="665632" cy="17658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Top Corners Rounded 80">
            <a:extLst>
              <a:ext uri="{FF2B5EF4-FFF2-40B4-BE49-F238E27FC236}">
                <a16:creationId xmlns:a16="http://schemas.microsoft.com/office/drawing/2014/main" id="{4E65E511-5EA0-41F0-952E-D55245CFCB97}"/>
              </a:ext>
            </a:extLst>
          </p:cNvPr>
          <p:cNvSpPr/>
          <p:nvPr/>
        </p:nvSpPr>
        <p:spPr>
          <a:xfrm>
            <a:off x="8768122" y="4927412"/>
            <a:ext cx="661942" cy="5701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Top Corners Rounded 81">
            <a:extLst>
              <a:ext uri="{FF2B5EF4-FFF2-40B4-BE49-F238E27FC236}">
                <a16:creationId xmlns:a16="http://schemas.microsoft.com/office/drawing/2014/main" id="{3CE9F731-F590-48C3-89CF-9F57C61CE268}"/>
              </a:ext>
            </a:extLst>
          </p:cNvPr>
          <p:cNvSpPr/>
          <p:nvPr/>
        </p:nvSpPr>
        <p:spPr>
          <a:xfrm>
            <a:off x="8767068" y="4494849"/>
            <a:ext cx="662995" cy="42548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A18CDB23-D208-479A-87C6-C290AA2870D2}"/>
              </a:ext>
            </a:extLst>
          </p:cNvPr>
          <p:cNvSpPr/>
          <p:nvPr/>
        </p:nvSpPr>
        <p:spPr>
          <a:xfrm>
            <a:off x="8768121" y="4122932"/>
            <a:ext cx="664580" cy="38985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2C76A787-A8A4-460D-A4E5-6D0A69BC25A2}"/>
              </a:ext>
            </a:extLst>
          </p:cNvPr>
          <p:cNvSpPr/>
          <p:nvPr/>
        </p:nvSpPr>
        <p:spPr>
          <a:xfrm>
            <a:off x="9664370" y="3907413"/>
            <a:ext cx="670911" cy="16003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Top Corners Rounded 84">
            <a:extLst>
              <a:ext uri="{FF2B5EF4-FFF2-40B4-BE49-F238E27FC236}">
                <a16:creationId xmlns:a16="http://schemas.microsoft.com/office/drawing/2014/main" id="{680A6A6B-F63A-47B5-82FD-0286011033F0}"/>
              </a:ext>
            </a:extLst>
          </p:cNvPr>
          <p:cNvSpPr/>
          <p:nvPr/>
        </p:nvSpPr>
        <p:spPr>
          <a:xfrm>
            <a:off x="9664370" y="4913253"/>
            <a:ext cx="670911" cy="58435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Top Corners Rounded 85">
            <a:extLst>
              <a:ext uri="{FF2B5EF4-FFF2-40B4-BE49-F238E27FC236}">
                <a16:creationId xmlns:a16="http://schemas.microsoft.com/office/drawing/2014/main" id="{E117775B-13A9-4195-984B-94802C0C8678}"/>
              </a:ext>
            </a:extLst>
          </p:cNvPr>
          <p:cNvSpPr/>
          <p:nvPr/>
        </p:nvSpPr>
        <p:spPr>
          <a:xfrm>
            <a:off x="9664370" y="4592054"/>
            <a:ext cx="670911" cy="32827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Top Corners Rounded 86">
            <a:extLst>
              <a:ext uri="{FF2B5EF4-FFF2-40B4-BE49-F238E27FC236}">
                <a16:creationId xmlns:a16="http://schemas.microsoft.com/office/drawing/2014/main" id="{204DBAF3-9183-4DDA-862E-9FAD65BC80A8}"/>
              </a:ext>
            </a:extLst>
          </p:cNvPr>
          <p:cNvSpPr/>
          <p:nvPr/>
        </p:nvSpPr>
        <p:spPr>
          <a:xfrm>
            <a:off x="9664370" y="4229678"/>
            <a:ext cx="670911" cy="36237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11FEC2D-961E-4702-8F74-12F668B37CAD}"/>
              </a:ext>
            </a:extLst>
          </p:cNvPr>
          <p:cNvSpPr/>
          <p:nvPr/>
        </p:nvSpPr>
        <p:spPr>
          <a:xfrm>
            <a:off x="4612858" y="6280232"/>
            <a:ext cx="26670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0AB606-57C0-49BA-86C1-83E5F1E5979C}"/>
              </a:ext>
            </a:extLst>
          </p:cNvPr>
          <p:cNvSpPr/>
          <p:nvPr/>
        </p:nvSpPr>
        <p:spPr>
          <a:xfrm>
            <a:off x="5701556" y="6290233"/>
            <a:ext cx="266700" cy="274320"/>
          </a:xfrm>
          <a:prstGeom prst="rect">
            <a:avLst/>
          </a:prstGeom>
          <a:solidFill>
            <a:srgbClr val="C18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404338-7122-43D0-A2D4-DA78406F269B}"/>
              </a:ext>
            </a:extLst>
          </p:cNvPr>
          <p:cNvSpPr/>
          <p:nvPr/>
        </p:nvSpPr>
        <p:spPr>
          <a:xfrm>
            <a:off x="7159366" y="6290233"/>
            <a:ext cx="266700" cy="274320"/>
          </a:xfrm>
          <a:prstGeom prst="rect">
            <a:avLst/>
          </a:prstGeom>
          <a:solidFill>
            <a:srgbClr val="E2B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A183A9-8632-4382-98A5-B6FBB04948FE}"/>
              </a:ext>
            </a:extLst>
          </p:cNvPr>
          <p:cNvSpPr txBox="1"/>
          <p:nvPr/>
        </p:nvSpPr>
        <p:spPr>
          <a:xfrm flipH="1">
            <a:off x="3749883" y="6265983"/>
            <a:ext cx="80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LinkedIn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35D14D-676B-4389-8F4A-391E44C5BC1F}"/>
              </a:ext>
            </a:extLst>
          </p:cNvPr>
          <p:cNvSpPr txBox="1"/>
          <p:nvPr/>
        </p:nvSpPr>
        <p:spPr>
          <a:xfrm flipH="1">
            <a:off x="4933842" y="6277290"/>
            <a:ext cx="80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C81123-E03C-491F-ABE1-E856A6B88A2F}"/>
              </a:ext>
            </a:extLst>
          </p:cNvPr>
          <p:cNvSpPr txBox="1"/>
          <p:nvPr/>
        </p:nvSpPr>
        <p:spPr>
          <a:xfrm flipH="1">
            <a:off x="6014108" y="6266796"/>
            <a:ext cx="125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SimplyHired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175952-D3B3-4F78-82E4-8A96E254D074}"/>
              </a:ext>
            </a:extLst>
          </p:cNvPr>
          <p:cNvSpPr txBox="1"/>
          <p:nvPr/>
        </p:nvSpPr>
        <p:spPr>
          <a:xfrm flipH="1">
            <a:off x="7422933" y="6265983"/>
            <a:ext cx="125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Monster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26B487-F4B6-4A4D-8FFC-F4A732A48C7B}"/>
              </a:ext>
            </a:extLst>
          </p:cNvPr>
          <p:cNvSpPr txBox="1"/>
          <p:nvPr/>
        </p:nvSpPr>
        <p:spPr>
          <a:xfrm>
            <a:off x="1640599" y="5642731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BF748-842C-4B3E-83ED-7FB6ABDED2DD}"/>
              </a:ext>
            </a:extLst>
          </p:cNvPr>
          <p:cNvSpPr txBox="1"/>
          <p:nvPr/>
        </p:nvSpPr>
        <p:spPr>
          <a:xfrm>
            <a:off x="2732978" y="5643758"/>
            <a:ext cx="33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FAA532-1902-4E5C-8D71-F7C9BA84C7E1}"/>
              </a:ext>
            </a:extLst>
          </p:cNvPr>
          <p:cNvSpPr txBox="1"/>
          <p:nvPr/>
        </p:nvSpPr>
        <p:spPr>
          <a:xfrm>
            <a:off x="3493309" y="5665031"/>
            <a:ext cx="43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557989-89D8-4642-A933-38BFB1473BC5}"/>
              </a:ext>
            </a:extLst>
          </p:cNvPr>
          <p:cNvSpPr txBox="1"/>
          <p:nvPr/>
        </p:nvSpPr>
        <p:spPr>
          <a:xfrm>
            <a:off x="4312180" y="5647268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Spark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EEDB69-7D19-491A-AEC6-BDC939FAC608}"/>
              </a:ext>
            </a:extLst>
          </p:cNvPr>
          <p:cNvSpPr txBox="1"/>
          <p:nvPr/>
        </p:nvSpPr>
        <p:spPr>
          <a:xfrm>
            <a:off x="5181382" y="5665031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Hadoop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271048-006D-47C1-94CA-8E0305C6753C}"/>
              </a:ext>
            </a:extLst>
          </p:cNvPr>
          <p:cNvSpPr txBox="1"/>
          <p:nvPr/>
        </p:nvSpPr>
        <p:spPr>
          <a:xfrm>
            <a:off x="6183174" y="5628679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Java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ACF90CB-5263-4CE3-8D4D-DBB64492618E}"/>
              </a:ext>
            </a:extLst>
          </p:cNvPr>
          <p:cNvSpPr txBox="1"/>
          <p:nvPr/>
        </p:nvSpPr>
        <p:spPr>
          <a:xfrm>
            <a:off x="7078405" y="5641400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4B2446-45EB-458B-8295-A3902D12D2DF}"/>
              </a:ext>
            </a:extLst>
          </p:cNvPr>
          <p:cNvSpPr txBox="1"/>
          <p:nvPr/>
        </p:nvSpPr>
        <p:spPr>
          <a:xfrm>
            <a:off x="7886892" y="5651277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Tableau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A94241-FA7F-4418-A0C3-FD2B39C3EFF1}"/>
              </a:ext>
            </a:extLst>
          </p:cNvPr>
          <p:cNvSpPr txBox="1"/>
          <p:nvPr/>
        </p:nvSpPr>
        <p:spPr>
          <a:xfrm>
            <a:off x="8874547" y="5641117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Hive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3DFEE1-23AE-46E1-B3E8-CA6779DA75DC}"/>
              </a:ext>
            </a:extLst>
          </p:cNvPr>
          <p:cNvSpPr txBox="1"/>
          <p:nvPr/>
        </p:nvSpPr>
        <p:spPr>
          <a:xfrm>
            <a:off x="9731917" y="5646260"/>
            <a:ext cx="71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Scala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EB785F-3418-4A0E-AF63-34A2623F43F3}"/>
              </a:ext>
            </a:extLst>
          </p:cNvPr>
          <p:cNvSpPr txBox="1"/>
          <p:nvPr/>
        </p:nvSpPr>
        <p:spPr>
          <a:xfrm rot="16200000">
            <a:off x="1450160" y="4147527"/>
            <a:ext cx="103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564710-9C6C-4D2A-A71D-0B81E8A6D1F1}"/>
              </a:ext>
            </a:extLst>
          </p:cNvPr>
          <p:cNvSpPr/>
          <p:nvPr/>
        </p:nvSpPr>
        <p:spPr>
          <a:xfrm>
            <a:off x="1147639" y="24541"/>
            <a:ext cx="111954" cy="5574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76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165F26-8D04-4F6A-8A93-E4BACC99B216}"/>
              </a:ext>
            </a:extLst>
          </p:cNvPr>
          <p:cNvSpPr txBox="1"/>
          <p:nvPr/>
        </p:nvSpPr>
        <p:spPr>
          <a:xfrm>
            <a:off x="670665" y="530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A715F2-16D2-46D2-A8D1-E8B6E7B6B133}"/>
              </a:ext>
            </a:extLst>
          </p:cNvPr>
          <p:cNvSpPr txBox="1"/>
          <p:nvPr/>
        </p:nvSpPr>
        <p:spPr>
          <a:xfrm>
            <a:off x="367188" y="4958757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65F0D3-D0D1-41CD-83A7-2A2FDD5BFDBC}"/>
              </a:ext>
            </a:extLst>
          </p:cNvPr>
          <p:cNvSpPr txBox="1"/>
          <p:nvPr/>
        </p:nvSpPr>
        <p:spPr>
          <a:xfrm>
            <a:off x="358868" y="4513624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BC77B0-9198-4F3B-86EA-43F0E2CE0591}"/>
              </a:ext>
            </a:extLst>
          </p:cNvPr>
          <p:cNvSpPr txBox="1"/>
          <p:nvPr/>
        </p:nvSpPr>
        <p:spPr>
          <a:xfrm>
            <a:off x="367188" y="4042237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377BE4-2299-4E2B-B664-FB27D6C86924}"/>
              </a:ext>
            </a:extLst>
          </p:cNvPr>
          <p:cNvSpPr txBox="1"/>
          <p:nvPr/>
        </p:nvSpPr>
        <p:spPr>
          <a:xfrm>
            <a:off x="358869" y="3521179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1A3D458-DCA1-4E32-AB6F-0E62C22B11D3}"/>
              </a:ext>
            </a:extLst>
          </p:cNvPr>
          <p:cNvSpPr txBox="1"/>
          <p:nvPr/>
        </p:nvSpPr>
        <p:spPr>
          <a:xfrm>
            <a:off x="308268" y="1938437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10500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4A4464-0EE8-4A20-8199-A54E26998277}"/>
              </a:ext>
            </a:extLst>
          </p:cNvPr>
          <p:cNvSpPr txBox="1"/>
          <p:nvPr/>
        </p:nvSpPr>
        <p:spPr>
          <a:xfrm>
            <a:off x="372073" y="3002634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5F02C79-7A6F-4550-BB36-FB82727154C3}"/>
              </a:ext>
            </a:extLst>
          </p:cNvPr>
          <p:cNvSpPr txBox="1"/>
          <p:nvPr/>
        </p:nvSpPr>
        <p:spPr>
          <a:xfrm>
            <a:off x="400803" y="2472451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2D88D7-9348-40AA-AC74-59EB2EDF8C30}"/>
              </a:ext>
            </a:extLst>
          </p:cNvPr>
          <p:cNvSpPr txBox="1"/>
          <p:nvPr/>
        </p:nvSpPr>
        <p:spPr>
          <a:xfrm>
            <a:off x="311704" y="1399376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2EE9FB-3841-467D-925C-9D5FB096EE0B}"/>
              </a:ext>
            </a:extLst>
          </p:cNvPr>
          <p:cNvSpPr txBox="1"/>
          <p:nvPr/>
        </p:nvSpPr>
        <p:spPr>
          <a:xfrm>
            <a:off x="290709" y="803445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378771-6DA9-41A6-B7C6-14D526C1D0CF}"/>
              </a:ext>
            </a:extLst>
          </p:cNvPr>
          <p:cNvSpPr txBox="1"/>
          <p:nvPr/>
        </p:nvSpPr>
        <p:spPr>
          <a:xfrm>
            <a:off x="275170" y="251291"/>
            <a:ext cx="7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1DC38EE-1219-40BE-B5FC-209DFF4E996A}"/>
              </a:ext>
            </a:extLst>
          </p:cNvPr>
          <p:cNvSpPr/>
          <p:nvPr/>
        </p:nvSpPr>
        <p:spPr>
          <a:xfrm>
            <a:off x="3394390" y="6290233"/>
            <a:ext cx="2667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670A68-5A60-49F6-BC6B-00BC3A094434}"/>
              </a:ext>
            </a:extLst>
          </p:cNvPr>
          <p:cNvSpPr txBox="1"/>
          <p:nvPr/>
        </p:nvSpPr>
        <p:spPr>
          <a:xfrm>
            <a:off x="4709419" y="189463"/>
            <a:ext cx="3177473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Skill want top 10</a:t>
            </a:r>
          </a:p>
        </p:txBody>
      </p:sp>
    </p:spTree>
    <p:extLst>
      <p:ext uri="{BB962C8B-B14F-4D97-AF65-F5344CB8AC3E}">
        <p14:creationId xmlns:p14="http://schemas.microsoft.com/office/powerpoint/2010/main" val="7476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15758-8B63-4091-9A84-DD1206E44387}"/>
              </a:ext>
            </a:extLst>
          </p:cNvPr>
          <p:cNvGrpSpPr/>
          <p:nvPr/>
        </p:nvGrpSpPr>
        <p:grpSpPr>
          <a:xfrm>
            <a:off x="2313684" y="1402342"/>
            <a:ext cx="1717040" cy="1713295"/>
            <a:chOff x="3653662" y="544895"/>
            <a:chExt cx="1717040" cy="1713295"/>
          </a:xfrm>
        </p:grpSpPr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218D32F4-9022-49CC-86B8-EED941D06476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FB81BA-AB28-49BC-A5B1-F67F05BFA386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7791E-A249-4B40-BBBE-47BBF4C02EC3}"/>
              </a:ext>
            </a:extLst>
          </p:cNvPr>
          <p:cNvGrpSpPr/>
          <p:nvPr/>
        </p:nvGrpSpPr>
        <p:grpSpPr>
          <a:xfrm>
            <a:off x="5186168" y="1411965"/>
            <a:ext cx="1717040" cy="1713295"/>
            <a:chOff x="3653662" y="544895"/>
            <a:chExt cx="1717040" cy="1713295"/>
          </a:xfrm>
        </p:grpSpPr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E5DBCC4F-738A-484E-AB28-7EABA8FA694F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8A04B4-9A0D-4B7F-8838-A7926D1B2334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BE66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0ECDA7-32EC-455F-90EB-B8064470FF5B}"/>
              </a:ext>
            </a:extLst>
          </p:cNvPr>
          <p:cNvGrpSpPr/>
          <p:nvPr/>
        </p:nvGrpSpPr>
        <p:grpSpPr>
          <a:xfrm>
            <a:off x="7697342" y="1408221"/>
            <a:ext cx="1717040" cy="1713295"/>
            <a:chOff x="3653662" y="544895"/>
            <a:chExt cx="1717040" cy="1713295"/>
          </a:xfrm>
        </p:grpSpPr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0582546-19FC-466D-8124-F559858C9D51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B304C8-EA1F-43F7-81AF-9B83002A83DF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7E1380-2E37-43EE-96B3-E3E082F5EB1C}"/>
              </a:ext>
            </a:extLst>
          </p:cNvPr>
          <p:cNvGrpSpPr/>
          <p:nvPr/>
        </p:nvGrpSpPr>
        <p:grpSpPr>
          <a:xfrm>
            <a:off x="2313684" y="3429000"/>
            <a:ext cx="1717040" cy="1713295"/>
            <a:chOff x="3653662" y="544895"/>
            <a:chExt cx="1717040" cy="1713295"/>
          </a:xfrm>
        </p:grpSpPr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B90A3299-7606-43E2-847E-DAD4D5020A75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581F7D-804B-4F05-9292-BFEEC13B8154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0D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C302C4-AA46-4BDB-AD21-91A2F528E5FD}"/>
              </a:ext>
            </a:extLst>
          </p:cNvPr>
          <p:cNvGrpSpPr/>
          <p:nvPr/>
        </p:nvGrpSpPr>
        <p:grpSpPr>
          <a:xfrm>
            <a:off x="5186168" y="3429000"/>
            <a:ext cx="1717040" cy="1713295"/>
            <a:chOff x="3653662" y="544895"/>
            <a:chExt cx="1717040" cy="1713295"/>
          </a:xfrm>
        </p:grpSpPr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59505AE3-F537-49FC-AA8C-A1D36DCA0F44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BE5303E-D6A8-446F-9A81-73B5EE0A59FE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DE8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14A6BE-3ED1-48EF-89C2-84AD5C8F8318}"/>
              </a:ext>
            </a:extLst>
          </p:cNvPr>
          <p:cNvGrpSpPr/>
          <p:nvPr/>
        </p:nvGrpSpPr>
        <p:grpSpPr>
          <a:xfrm>
            <a:off x="7697342" y="3429000"/>
            <a:ext cx="1717040" cy="1713295"/>
            <a:chOff x="3653662" y="544895"/>
            <a:chExt cx="1717040" cy="1713295"/>
          </a:xfrm>
        </p:grpSpPr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0921F51A-B6CF-4A0F-B513-B4C06134B8FC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83CDD1F-6EBA-4C80-AD1F-8F151CFF1D53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996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98FA5C-0278-43A7-B940-6F92DEEE120C}"/>
              </a:ext>
            </a:extLst>
          </p:cNvPr>
          <p:cNvGrpSpPr/>
          <p:nvPr/>
        </p:nvGrpSpPr>
        <p:grpSpPr>
          <a:xfrm>
            <a:off x="2286630" y="5446035"/>
            <a:ext cx="1717040" cy="1713295"/>
            <a:chOff x="3653662" y="544895"/>
            <a:chExt cx="1717040" cy="1713295"/>
          </a:xfrm>
        </p:grpSpPr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77B66E54-1A19-4893-AB4C-3024F9ABFFE8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262A0FD-6590-47F2-80B4-C39212DA99E3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1FB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BD557-25CF-4542-A15C-577067E9AF6F}"/>
              </a:ext>
            </a:extLst>
          </p:cNvPr>
          <p:cNvGrpSpPr/>
          <p:nvPr/>
        </p:nvGrpSpPr>
        <p:grpSpPr>
          <a:xfrm>
            <a:off x="5287768" y="5446035"/>
            <a:ext cx="1717040" cy="1713295"/>
            <a:chOff x="3653662" y="544895"/>
            <a:chExt cx="1717040" cy="1713295"/>
          </a:xfrm>
        </p:grpSpPr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3603D1A9-7895-4499-87CB-335F0196C393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CFD68A-12EF-4B79-B7CE-B63F35C8AEB6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96B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5E9AD2-2D67-4EE8-A344-6CC7FB440855}"/>
              </a:ext>
            </a:extLst>
          </p:cNvPr>
          <p:cNvGrpSpPr/>
          <p:nvPr/>
        </p:nvGrpSpPr>
        <p:grpSpPr>
          <a:xfrm>
            <a:off x="7651110" y="5446035"/>
            <a:ext cx="1717040" cy="1713295"/>
            <a:chOff x="3653662" y="544895"/>
            <a:chExt cx="1717040" cy="1713295"/>
          </a:xfrm>
        </p:grpSpPr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F1E75332-0F97-4B30-946B-BF097048322A}"/>
                </a:ext>
              </a:extLst>
            </p:cNvPr>
            <p:cNvSpPr/>
            <p:nvPr/>
          </p:nvSpPr>
          <p:spPr>
            <a:xfrm>
              <a:off x="3653662" y="544895"/>
              <a:ext cx="1717040" cy="1666240"/>
            </a:xfrm>
            <a:prstGeom prst="donut">
              <a:avLst>
                <a:gd name="adj" fmla="val 11356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05BCBB-1E99-4876-B1DF-F480E43D3231}"/>
                </a:ext>
              </a:extLst>
            </p:cNvPr>
            <p:cNvSpPr/>
            <p:nvPr/>
          </p:nvSpPr>
          <p:spPr>
            <a:xfrm>
              <a:off x="3653662" y="1378015"/>
              <a:ext cx="1717040" cy="880175"/>
            </a:xfrm>
            <a:custGeom>
              <a:avLst/>
              <a:gdLst>
                <a:gd name="connsiteX0" fmla="*/ 4888 w 1717040"/>
                <a:gd name="connsiteY0" fmla="*/ 0 h 880175"/>
                <a:gd name="connsiteX1" fmla="*/ 194149 w 1717040"/>
                <a:gd name="connsiteY1" fmla="*/ 0 h 880175"/>
                <a:gd name="connsiteX2" fmla="*/ 189218 w 1717040"/>
                <a:gd name="connsiteY2" fmla="*/ 47055 h 880175"/>
                <a:gd name="connsiteX3" fmla="*/ 858520 w 1717040"/>
                <a:gd name="connsiteY3" fmla="*/ 690957 h 880175"/>
                <a:gd name="connsiteX4" fmla="*/ 1527822 w 1717040"/>
                <a:gd name="connsiteY4" fmla="*/ 47055 h 880175"/>
                <a:gd name="connsiteX5" fmla="*/ 1522891 w 1717040"/>
                <a:gd name="connsiteY5" fmla="*/ 0 h 880175"/>
                <a:gd name="connsiteX6" fmla="*/ 1712152 w 1717040"/>
                <a:gd name="connsiteY6" fmla="*/ 0 h 880175"/>
                <a:gd name="connsiteX7" fmla="*/ 1717040 w 1717040"/>
                <a:gd name="connsiteY7" fmla="*/ 47055 h 880175"/>
                <a:gd name="connsiteX8" fmla="*/ 858520 w 1717040"/>
                <a:gd name="connsiteY8" fmla="*/ 880175 h 880175"/>
                <a:gd name="connsiteX9" fmla="*/ 0 w 1717040"/>
                <a:gd name="connsiteY9" fmla="*/ 47055 h 88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040" h="880175">
                  <a:moveTo>
                    <a:pt x="4888" y="0"/>
                  </a:moveTo>
                  <a:lnTo>
                    <a:pt x="194149" y="0"/>
                  </a:lnTo>
                  <a:lnTo>
                    <a:pt x="189218" y="47055"/>
                  </a:lnTo>
                  <a:cubicBezTo>
                    <a:pt x="189218" y="402672"/>
                    <a:pt x="488875" y="690957"/>
                    <a:pt x="858520" y="690957"/>
                  </a:cubicBezTo>
                  <a:cubicBezTo>
                    <a:pt x="1228165" y="690957"/>
                    <a:pt x="1527822" y="402672"/>
                    <a:pt x="1527822" y="47055"/>
                  </a:cubicBezTo>
                  <a:lnTo>
                    <a:pt x="1522891" y="0"/>
                  </a:lnTo>
                  <a:lnTo>
                    <a:pt x="1712152" y="0"/>
                  </a:lnTo>
                  <a:lnTo>
                    <a:pt x="1717040" y="47055"/>
                  </a:lnTo>
                  <a:cubicBezTo>
                    <a:pt x="1717040" y="507174"/>
                    <a:pt x="1332668" y="880175"/>
                    <a:pt x="858520" y="880175"/>
                  </a:cubicBezTo>
                  <a:cubicBezTo>
                    <a:pt x="384372" y="880175"/>
                    <a:pt x="0" y="507174"/>
                    <a:pt x="0" y="47055"/>
                  </a:cubicBezTo>
                  <a:close/>
                </a:path>
              </a:pathLst>
            </a:custGeom>
            <a:solidFill>
              <a:srgbClr val="569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A142EDF-ED2F-44C7-B4BF-3F063147392C}"/>
              </a:ext>
            </a:extLst>
          </p:cNvPr>
          <p:cNvSpPr/>
          <p:nvPr/>
        </p:nvSpPr>
        <p:spPr>
          <a:xfrm>
            <a:off x="908808" y="6279155"/>
            <a:ext cx="11988800" cy="11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A2019D-DD72-4341-A94E-71D9424F30FE}"/>
              </a:ext>
            </a:extLst>
          </p:cNvPr>
          <p:cNvSpPr/>
          <p:nvPr/>
        </p:nvSpPr>
        <p:spPr>
          <a:xfrm>
            <a:off x="325120" y="2213009"/>
            <a:ext cx="11988800" cy="11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5DDFBD-AD45-4303-8CBF-FE1D2A6C31B7}"/>
              </a:ext>
            </a:extLst>
          </p:cNvPr>
          <p:cNvSpPr/>
          <p:nvPr/>
        </p:nvSpPr>
        <p:spPr>
          <a:xfrm>
            <a:off x="955040" y="4262120"/>
            <a:ext cx="11988800" cy="11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498D5-D84E-42D0-B724-E681B1D071D5}"/>
              </a:ext>
            </a:extLst>
          </p:cNvPr>
          <p:cNvSpPr txBox="1"/>
          <p:nvPr/>
        </p:nvSpPr>
        <p:spPr>
          <a:xfrm>
            <a:off x="3394042" y="84799"/>
            <a:ext cx="540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Top data visualization libraries or tool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0292C-9411-46AC-8888-E410640B1011}"/>
              </a:ext>
            </a:extLst>
          </p:cNvPr>
          <p:cNvSpPr txBox="1"/>
          <p:nvPr/>
        </p:nvSpPr>
        <p:spPr>
          <a:xfrm>
            <a:off x="2286630" y="22543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A5684-04BE-49D3-AAFD-2A889F999CFF}"/>
              </a:ext>
            </a:extLst>
          </p:cNvPr>
          <p:cNvSpPr txBox="1"/>
          <p:nvPr/>
        </p:nvSpPr>
        <p:spPr>
          <a:xfrm>
            <a:off x="3739621" y="22354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B07050-B8DC-4246-8335-19C3F49C5A6B}"/>
              </a:ext>
            </a:extLst>
          </p:cNvPr>
          <p:cNvSpPr txBox="1"/>
          <p:nvPr/>
        </p:nvSpPr>
        <p:spPr>
          <a:xfrm>
            <a:off x="7559323" y="6278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ACBC43-CCCB-4F6E-A2AE-DBD5BBA300BA}"/>
              </a:ext>
            </a:extLst>
          </p:cNvPr>
          <p:cNvSpPr txBox="1"/>
          <p:nvPr/>
        </p:nvSpPr>
        <p:spPr>
          <a:xfrm>
            <a:off x="5186168" y="6279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92373-BD60-4C6D-8C67-AF25984964F6}"/>
              </a:ext>
            </a:extLst>
          </p:cNvPr>
          <p:cNvSpPr txBox="1"/>
          <p:nvPr/>
        </p:nvSpPr>
        <p:spPr>
          <a:xfrm>
            <a:off x="2275971" y="62294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5FC718-8DEE-4E9E-B339-2EA6053BC5F6}"/>
              </a:ext>
            </a:extLst>
          </p:cNvPr>
          <p:cNvSpPr txBox="1"/>
          <p:nvPr/>
        </p:nvSpPr>
        <p:spPr>
          <a:xfrm>
            <a:off x="7651110" y="41833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459BD-5B00-4893-AA0D-1EB6324315BF}"/>
              </a:ext>
            </a:extLst>
          </p:cNvPr>
          <p:cNvSpPr txBox="1"/>
          <p:nvPr/>
        </p:nvSpPr>
        <p:spPr>
          <a:xfrm>
            <a:off x="5113356" y="421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773F2-F313-42C5-88CD-B54E7160EB44}"/>
              </a:ext>
            </a:extLst>
          </p:cNvPr>
          <p:cNvSpPr txBox="1"/>
          <p:nvPr/>
        </p:nvSpPr>
        <p:spPr>
          <a:xfrm>
            <a:off x="7661795" y="2235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356336-A6EA-4D1F-96F2-01C10B565BAB}"/>
              </a:ext>
            </a:extLst>
          </p:cNvPr>
          <p:cNvSpPr txBox="1"/>
          <p:nvPr/>
        </p:nvSpPr>
        <p:spPr>
          <a:xfrm>
            <a:off x="5123283" y="22130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ECE43B-D651-4711-B202-2290C09B57B4}"/>
              </a:ext>
            </a:extLst>
          </p:cNvPr>
          <p:cNvSpPr txBox="1"/>
          <p:nvPr/>
        </p:nvSpPr>
        <p:spPr>
          <a:xfrm>
            <a:off x="2286630" y="42626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C3814-96DC-46CC-9465-992E18C38011}"/>
              </a:ext>
            </a:extLst>
          </p:cNvPr>
          <p:cNvSpPr txBox="1"/>
          <p:nvPr/>
        </p:nvSpPr>
        <p:spPr>
          <a:xfrm>
            <a:off x="6673818" y="62294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7B603C-4129-4344-9FBA-64F44BA480CC}"/>
              </a:ext>
            </a:extLst>
          </p:cNvPr>
          <p:cNvSpPr txBox="1"/>
          <p:nvPr/>
        </p:nvSpPr>
        <p:spPr>
          <a:xfrm>
            <a:off x="3700441" y="62215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B3CB71-DCC8-445E-BD7D-5E462F0696F7}"/>
              </a:ext>
            </a:extLst>
          </p:cNvPr>
          <p:cNvSpPr txBox="1"/>
          <p:nvPr/>
        </p:nvSpPr>
        <p:spPr>
          <a:xfrm>
            <a:off x="9138760" y="42620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44F9F3-7E8A-40F3-AF78-77255B64EA93}"/>
              </a:ext>
            </a:extLst>
          </p:cNvPr>
          <p:cNvSpPr txBox="1"/>
          <p:nvPr/>
        </p:nvSpPr>
        <p:spPr>
          <a:xfrm>
            <a:off x="6619700" y="42620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74FF97-9B0C-4C81-A42F-7220A753D84B}"/>
              </a:ext>
            </a:extLst>
          </p:cNvPr>
          <p:cNvSpPr txBox="1"/>
          <p:nvPr/>
        </p:nvSpPr>
        <p:spPr>
          <a:xfrm>
            <a:off x="3723268" y="4262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3E85FC-69EE-4329-9E44-8BAC5DB19A72}"/>
              </a:ext>
            </a:extLst>
          </p:cNvPr>
          <p:cNvSpPr txBox="1"/>
          <p:nvPr/>
        </p:nvSpPr>
        <p:spPr>
          <a:xfrm>
            <a:off x="9158223" y="22184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9922A3-E61E-411C-A7BA-8F474DD0BD03}"/>
              </a:ext>
            </a:extLst>
          </p:cNvPr>
          <p:cNvSpPr txBox="1"/>
          <p:nvPr/>
        </p:nvSpPr>
        <p:spPr>
          <a:xfrm>
            <a:off x="6619700" y="22192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4BA82F-94EC-4249-96E5-DC048B232601}"/>
              </a:ext>
            </a:extLst>
          </p:cNvPr>
          <p:cNvSpPr txBox="1"/>
          <p:nvPr/>
        </p:nvSpPr>
        <p:spPr>
          <a:xfrm>
            <a:off x="9033396" y="62294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D902B8-A494-431B-81A6-42850C3B5409}"/>
              </a:ext>
            </a:extLst>
          </p:cNvPr>
          <p:cNvSpPr/>
          <p:nvPr/>
        </p:nvSpPr>
        <p:spPr>
          <a:xfrm>
            <a:off x="205165" y="1437783"/>
            <a:ext cx="191911" cy="166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5AFEE3-B704-4773-8C4F-E8DFC694490F}"/>
              </a:ext>
            </a:extLst>
          </p:cNvPr>
          <p:cNvSpPr/>
          <p:nvPr/>
        </p:nvSpPr>
        <p:spPr>
          <a:xfrm>
            <a:off x="204865" y="1713678"/>
            <a:ext cx="191911" cy="166814"/>
          </a:xfrm>
          <a:prstGeom prst="rect">
            <a:avLst/>
          </a:prstGeom>
          <a:solidFill>
            <a:srgbClr val="BE6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460B7A-E48A-4A13-872F-0B95D295D045}"/>
              </a:ext>
            </a:extLst>
          </p:cNvPr>
          <p:cNvSpPr/>
          <p:nvPr/>
        </p:nvSpPr>
        <p:spPr>
          <a:xfrm>
            <a:off x="208251" y="1994846"/>
            <a:ext cx="191911" cy="1668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8C80A-3EED-425F-AA59-E83F45920CA3}"/>
              </a:ext>
            </a:extLst>
          </p:cNvPr>
          <p:cNvSpPr/>
          <p:nvPr/>
        </p:nvSpPr>
        <p:spPr>
          <a:xfrm>
            <a:off x="204865" y="2284291"/>
            <a:ext cx="191911" cy="166814"/>
          </a:xfrm>
          <a:prstGeom prst="rect">
            <a:avLst/>
          </a:prstGeom>
          <a:solidFill>
            <a:srgbClr val="0DC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A299F0-AEC0-4910-82BF-7A7AD8B96B5B}"/>
              </a:ext>
            </a:extLst>
          </p:cNvPr>
          <p:cNvSpPr/>
          <p:nvPr/>
        </p:nvSpPr>
        <p:spPr>
          <a:xfrm>
            <a:off x="204864" y="2568243"/>
            <a:ext cx="191911" cy="166814"/>
          </a:xfrm>
          <a:prstGeom prst="rect">
            <a:avLst/>
          </a:prstGeom>
          <a:solidFill>
            <a:srgbClr val="DE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128B29-541E-4A92-8100-695FF6822754}"/>
              </a:ext>
            </a:extLst>
          </p:cNvPr>
          <p:cNvSpPr/>
          <p:nvPr/>
        </p:nvSpPr>
        <p:spPr>
          <a:xfrm>
            <a:off x="204864" y="2829701"/>
            <a:ext cx="191911" cy="166814"/>
          </a:xfrm>
          <a:prstGeom prst="rect">
            <a:avLst/>
          </a:prstGeom>
          <a:solidFill>
            <a:srgbClr val="99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C66AC-DB4A-4683-9D77-965109C04C35}"/>
              </a:ext>
            </a:extLst>
          </p:cNvPr>
          <p:cNvSpPr/>
          <p:nvPr/>
        </p:nvSpPr>
        <p:spPr>
          <a:xfrm>
            <a:off x="200942" y="3377424"/>
            <a:ext cx="191911" cy="166814"/>
          </a:xfrm>
          <a:prstGeom prst="rect">
            <a:avLst/>
          </a:prstGeom>
          <a:solidFill>
            <a:srgbClr val="96B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944BF1-FB8E-4FC1-A7CC-7A4680C476FC}"/>
              </a:ext>
            </a:extLst>
          </p:cNvPr>
          <p:cNvSpPr/>
          <p:nvPr/>
        </p:nvSpPr>
        <p:spPr>
          <a:xfrm>
            <a:off x="208250" y="3658302"/>
            <a:ext cx="191911" cy="166814"/>
          </a:xfrm>
          <a:prstGeom prst="rect">
            <a:avLst/>
          </a:prstGeom>
          <a:solidFill>
            <a:srgbClr val="569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1B5AF1-6936-4E3A-BD80-789D49BCA4AC}"/>
              </a:ext>
            </a:extLst>
          </p:cNvPr>
          <p:cNvSpPr/>
          <p:nvPr/>
        </p:nvSpPr>
        <p:spPr>
          <a:xfrm>
            <a:off x="198923" y="3084248"/>
            <a:ext cx="191911" cy="166814"/>
          </a:xfrm>
          <a:prstGeom prst="rect">
            <a:avLst/>
          </a:prstGeom>
          <a:solidFill>
            <a:srgbClr val="1FB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E2059E-68C3-4025-A408-8EFE198ED790}"/>
              </a:ext>
            </a:extLst>
          </p:cNvPr>
          <p:cNvSpPr txBox="1"/>
          <p:nvPr/>
        </p:nvSpPr>
        <p:spPr>
          <a:xfrm>
            <a:off x="2945487" y="202834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w Cen MT Condensed Extra Bold" panose="020B0803020202020204" pitchFamily="34" charset="0"/>
              </a:rPr>
              <a:t>79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EFC60F-F501-4FBC-8AEF-1D63118DDF67}"/>
              </a:ext>
            </a:extLst>
          </p:cNvPr>
          <p:cNvSpPr/>
          <p:nvPr/>
        </p:nvSpPr>
        <p:spPr>
          <a:xfrm>
            <a:off x="8348864" y="197486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33B093-B2A7-483C-AD97-18B8344F158C}"/>
              </a:ext>
            </a:extLst>
          </p:cNvPr>
          <p:cNvSpPr/>
          <p:nvPr/>
        </p:nvSpPr>
        <p:spPr>
          <a:xfrm>
            <a:off x="5889853" y="198128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21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DAD29F8-9610-45E8-A1EF-EDF13D7CE059}"/>
              </a:ext>
            </a:extLst>
          </p:cNvPr>
          <p:cNvSpPr/>
          <p:nvPr/>
        </p:nvSpPr>
        <p:spPr>
          <a:xfrm>
            <a:off x="2944492" y="4046091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17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D97692-23D8-4243-8921-6F716C2BEEAE}"/>
              </a:ext>
            </a:extLst>
          </p:cNvPr>
          <p:cNvSpPr/>
          <p:nvPr/>
        </p:nvSpPr>
        <p:spPr>
          <a:xfrm>
            <a:off x="5865642" y="4008119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16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57D70F-A48D-4839-8AA8-B11D6360BA5E}"/>
              </a:ext>
            </a:extLst>
          </p:cNvPr>
          <p:cNvSpPr/>
          <p:nvPr/>
        </p:nvSpPr>
        <p:spPr>
          <a:xfrm>
            <a:off x="8313752" y="396795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14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8DF2DE-14AF-443C-AB50-EB916D386B5A}"/>
              </a:ext>
            </a:extLst>
          </p:cNvPr>
          <p:cNvSpPr/>
          <p:nvPr/>
        </p:nvSpPr>
        <p:spPr>
          <a:xfrm>
            <a:off x="2944492" y="5997263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14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6FC7BB-DE87-437B-AC33-27E012115B2E}"/>
              </a:ext>
            </a:extLst>
          </p:cNvPr>
          <p:cNvSpPr/>
          <p:nvPr/>
        </p:nvSpPr>
        <p:spPr>
          <a:xfrm>
            <a:off x="5938375" y="5953543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13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73F21E-F407-464E-97F4-3A55B317AEB2}"/>
              </a:ext>
            </a:extLst>
          </p:cNvPr>
          <p:cNvSpPr/>
          <p:nvPr/>
        </p:nvSpPr>
        <p:spPr>
          <a:xfrm>
            <a:off x="8330632" y="5975415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w Cen MT Condensed Extra Bold" panose="020B0803020202020204" pitchFamily="34" charset="0"/>
              </a:rPr>
              <a:t>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EF02EB-EEBA-4DBA-A917-F9F638A2BCFB}"/>
              </a:ext>
            </a:extLst>
          </p:cNvPr>
          <p:cNvSpPr txBox="1"/>
          <p:nvPr/>
        </p:nvSpPr>
        <p:spPr>
          <a:xfrm>
            <a:off x="357374" y="13440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Consulting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968661-515F-4F28-83A0-33CC9632BE7B}"/>
              </a:ext>
            </a:extLst>
          </p:cNvPr>
          <p:cNvSpPr txBox="1"/>
          <p:nvPr/>
        </p:nvSpPr>
        <p:spPr>
          <a:xfrm>
            <a:off x="360947" y="161681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Automotive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9C9DE-1543-4160-A58B-9ECB1782CDB8}"/>
              </a:ext>
            </a:extLst>
          </p:cNvPr>
          <p:cNvSpPr txBox="1"/>
          <p:nvPr/>
        </p:nvSpPr>
        <p:spPr>
          <a:xfrm>
            <a:off x="360947" y="189475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Agriculture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D94B66-0765-40E8-AE8F-CD7B48D2102F}"/>
              </a:ext>
            </a:extLst>
          </p:cNvPr>
          <p:cNvSpPr txBox="1"/>
          <p:nvPr/>
        </p:nvSpPr>
        <p:spPr>
          <a:xfrm>
            <a:off x="352440" y="218414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Construction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F2BDE1-D5B4-4080-B84B-6E4392F7B166}"/>
              </a:ext>
            </a:extLst>
          </p:cNvPr>
          <p:cNvSpPr txBox="1"/>
          <p:nvPr/>
        </p:nvSpPr>
        <p:spPr>
          <a:xfrm>
            <a:off x="341347" y="24834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Consultancy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A5DD98-C68A-469F-82D0-6C7526950747}"/>
              </a:ext>
            </a:extLst>
          </p:cNvPr>
          <p:cNvSpPr txBox="1"/>
          <p:nvPr/>
        </p:nvSpPr>
        <p:spPr>
          <a:xfrm>
            <a:off x="360947" y="27336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Real Estate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33D865-6C7B-451A-802A-6C448FB7CF76}"/>
              </a:ext>
            </a:extLst>
          </p:cNvPr>
          <p:cNvSpPr txBox="1"/>
          <p:nvPr/>
        </p:nvSpPr>
        <p:spPr>
          <a:xfrm>
            <a:off x="352440" y="298519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Telecom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7B1106-4345-45F1-8A7F-490CA0C29F84}"/>
              </a:ext>
            </a:extLst>
          </p:cNvPr>
          <p:cNvSpPr txBox="1"/>
          <p:nvPr/>
        </p:nvSpPr>
        <p:spPr>
          <a:xfrm>
            <a:off x="366867" y="356677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Banking</a:t>
            </a:r>
          </a:p>
        </p:txBody>
      </p:sp>
    </p:spTree>
    <p:extLst>
      <p:ext uri="{BB962C8B-B14F-4D97-AF65-F5344CB8AC3E}">
        <p14:creationId xmlns:p14="http://schemas.microsoft.com/office/powerpoint/2010/main" val="36375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640000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60000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280000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280000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220000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229</Words>
  <Application>Microsoft Office PowerPoint</Application>
  <PresentationFormat>Widescreen</PresentationFormat>
  <Paragraphs>100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Angsana New</vt:lpstr>
      <vt:lpstr>Arial</vt:lpstr>
      <vt:lpstr>Arvo</vt:lpstr>
      <vt:lpstr>Calibri</vt:lpstr>
      <vt:lpstr>Calibri Light</vt:lpstr>
      <vt:lpstr>Kanit</vt:lpstr>
      <vt:lpstr>Roboto Condensed</vt:lpstr>
      <vt:lpstr>Tw Cen MT Condensed Extra Bold</vt:lpstr>
      <vt:lpstr>Office Theme</vt:lpstr>
      <vt:lpstr> The Most in Demand Skills for Data Scientists </vt:lpstr>
      <vt:lpstr>Data Scientist ?</vt:lpstr>
      <vt:lpstr>PowerPoint Presentation</vt:lpstr>
      <vt:lpstr>PowerPoint Presentation</vt:lpstr>
      <vt:lpstr> สถานการณ์ Data Scientist</vt:lpstr>
      <vt:lpstr> สถานการณ์ Data Scientist ในไทย </vt:lpstr>
      <vt:lpstr>คุณสมบัติของ Data Scientist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JHARINYA CHAIPHAKDI</dc:creator>
  <cp:lastModifiedBy>JHARINYA CHAIPHAKDI</cp:lastModifiedBy>
  <cp:revision>83</cp:revision>
  <dcterms:created xsi:type="dcterms:W3CDTF">2018-12-13T06:45:33Z</dcterms:created>
  <dcterms:modified xsi:type="dcterms:W3CDTF">2018-12-16T15:00:07Z</dcterms:modified>
</cp:coreProperties>
</file>