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1"/>
  </p:notesMasterIdLst>
  <p:sldIdLst>
    <p:sldId id="292" r:id="rId3"/>
    <p:sldId id="291" r:id="rId4"/>
    <p:sldId id="264" r:id="rId5"/>
    <p:sldId id="266" r:id="rId6"/>
    <p:sldId id="267" r:id="rId7"/>
    <p:sldId id="289" r:id="rId8"/>
    <p:sldId id="290" r:id="rId9"/>
    <p:sldId id="262" r:id="rId10"/>
  </p:sldIdLst>
  <p:sldSz cx="9144000" cy="5143500" type="screen16x9"/>
  <p:notesSz cx="6858000" cy="9144000"/>
  <p:embeddedFontLst>
    <p:embeddedFont>
      <p:font typeface="Angsana New" panose="02020603050405020304" pitchFamily="18" charset="-34"/>
      <p:regular r:id="rId12"/>
      <p:bold r:id="rId13"/>
      <p:italic r:id="rId14"/>
      <p:boldItalic r:id="rId15"/>
    </p:embeddedFon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Kanit" panose="020B0604020202020204" charset="-34"/>
      <p:regular r:id="rId24"/>
      <p:bold r:id="rId25"/>
      <p:italic r:id="rId26"/>
      <p:boldItalic r:id="rId27"/>
    </p:embeddedFont>
    <p:embeddedFont>
      <p:font typeface="Roboto Condensed" panose="020B0604020202020204" charset="0"/>
      <p:regular r:id="rId28"/>
      <p:bold r:id="rId29"/>
      <p:italic r:id="rId30"/>
      <p:boldItalic r:id="rId31"/>
    </p:embeddedFont>
    <p:embeddedFont>
      <p:font typeface="Roboto Condensed Light" panose="020B0604020202020204" charset="0"/>
      <p:regular r:id="rId32"/>
      <p:bold r:id="rId33"/>
      <p:italic r:id="rId34"/>
      <p:boldItalic r:id="rId35"/>
    </p:embeddedFont>
    <p:embeddedFont>
      <p:font typeface="TH SarabunPSK" panose="020B0500040200020003" pitchFamily="34" charset="-34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7D3E6"/>
    <a:srgbClr val="3F5378"/>
    <a:srgbClr val="E4B968"/>
    <a:srgbClr val="FEB349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742600-11EB-4349-8663-1312D5153214}">
  <a:tblStyle styleId="{8E742600-11EB-4349-8663-1312D515321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font" Target="fonts/font28.fntdata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dirty="0"/>
              <a:t>การจบการศึกษาของ </a:t>
            </a:r>
            <a:r>
              <a:rPr lang="en-US" dirty="0"/>
              <a:t>Data Scientist</a:t>
            </a:r>
            <a:r>
              <a:rPr lang="th-TH" dirty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19574475065616798"/>
          <c:y val="7.000350017500874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6A0B-4983-86CF-31B64F0178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F785-4C25-BDBD-A5104C7C09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F785-4C25-BDBD-A5104C7C09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F785-4C25-BDBD-A5104C7C098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F785-4C25-BDBD-A5104C7C098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F785-4C25-BDBD-A5104C7C098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F785-4C25-BDBD-A5104C7C098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F785-4C25-BDBD-A5104C7C098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F785-4C25-BDBD-A5104C7C098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F785-4C25-BDBD-A5104C7C098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5-F785-4C25-BDBD-A5104C7C0982}"/>
              </c:ext>
            </c:extLst>
          </c:dPt>
          <c:dLbls>
            <c:dLbl>
              <c:idx val="5"/>
              <c:layout>
                <c:manualLayout>
                  <c:x val="-3.9583333333333331E-2"/>
                  <c:y val="5.250262513125656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785-4C25-BDBD-A5104C7C0982}"/>
                </c:ext>
              </c:extLst>
            </c:dLbl>
            <c:dLbl>
              <c:idx val="6"/>
              <c:layout>
                <c:manualLayout>
                  <c:x val="-0.10625"/>
                  <c:y val="3.500175008750437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785-4C25-BDBD-A5104C7C0982}"/>
                </c:ext>
              </c:extLst>
            </c:dLbl>
            <c:dLbl>
              <c:idx val="7"/>
              <c:layout>
                <c:manualLayout>
                  <c:x val="-0.12708333333333333"/>
                  <c:y val="-2.1001050052502624E-2"/>
                </c:manualLayout>
              </c:layout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overflow" horzOverflow="overflow" vert="horz" wrap="non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F-F785-4C25-BDBD-A5104C7C0982}"/>
                </c:ext>
              </c:extLst>
            </c:dLbl>
            <c:dLbl>
              <c:idx val="8"/>
              <c:layout>
                <c:manualLayout>
                  <c:x val="-6.0416666666666702E-2"/>
                  <c:y val="-3.500175008750437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785-4C25-BDBD-A5104C7C0982}"/>
                </c:ext>
              </c:extLst>
            </c:dLbl>
            <c:dLbl>
              <c:idx val="9"/>
              <c:layout>
                <c:manualLayout>
                  <c:x val="0"/>
                  <c:y val="-2.450122506125307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785-4C25-BDBD-A5104C7C0982}"/>
                </c:ext>
              </c:extLst>
            </c:dLbl>
            <c:dLbl>
              <c:idx val="10"/>
              <c:layout>
                <c:manualLayout>
                  <c:x val="5.8333333333333334E-2"/>
                  <c:y val="-2.80014000700034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785-4C25-BDBD-A5104C7C098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softEdge rad="0"/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Engineer</c:v>
                </c:pt>
                <c:pt idx="1">
                  <c:v>Math-Statistic</c:v>
                </c:pt>
                <c:pt idx="2">
                  <c:v>Other</c:v>
                </c:pt>
                <c:pt idx="3">
                  <c:v>Information Technology</c:v>
                </c:pt>
                <c:pt idx="4">
                  <c:v>Other Applied Science</c:v>
                </c:pt>
                <c:pt idx="5">
                  <c:v>Computer Science</c:v>
                </c:pt>
                <c:pt idx="6">
                  <c:v>Economic</c:v>
                </c:pt>
                <c:pt idx="7">
                  <c:v>physics</c:v>
                </c:pt>
                <c:pt idx="8">
                  <c:v>Business Analysis</c:v>
                </c:pt>
                <c:pt idx="9">
                  <c:v>Biology</c:v>
                </c:pt>
                <c:pt idx="10">
                  <c:v>Data Scientist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21.65</c:v>
                </c:pt>
                <c:pt idx="1">
                  <c:v>14.43</c:v>
                </c:pt>
                <c:pt idx="2">
                  <c:v>13.92</c:v>
                </c:pt>
                <c:pt idx="3">
                  <c:v>12.37</c:v>
                </c:pt>
                <c:pt idx="4">
                  <c:v>12.37</c:v>
                </c:pt>
                <c:pt idx="5">
                  <c:v>12.89</c:v>
                </c:pt>
                <c:pt idx="6">
                  <c:v>3.09</c:v>
                </c:pt>
                <c:pt idx="7">
                  <c:v>3.09</c:v>
                </c:pt>
                <c:pt idx="8">
                  <c:v>3.61</c:v>
                </c:pt>
                <c:pt idx="9">
                  <c:v>1.03</c:v>
                </c:pt>
                <c:pt idx="10">
                  <c:v>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B-4983-86CF-31B64F0178B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7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a6a4e48aa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a6a4e48aa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9f1efc91f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49f1efc91f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25" name="Google Shape;25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Google Shape;26;p3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Google Shape;32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" name="Google Shape;46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7" name="Google Shape;47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" name="Google Shape;48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" name="Google Shape;51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2" name="Google Shape;52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55" name="Google Shape;55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" name="Google Shape;56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7" name="Google Shape;57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0" name="Google Shape;60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83" name="Google Shape;83;p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84" name="Google Shape;84;p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6" name="Google Shape;86;p6"/>
          <p:cNvGrpSpPr/>
          <p:nvPr/>
        </p:nvGrpSpPr>
        <p:grpSpPr>
          <a:xfrm rot="10800000" flipH="1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87" name="Google Shape;87;p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89" name="Google Shape;89;p6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1" i="0" u="none" strike="noStrike" cap="none">
              <a:solidFill>
                <a:srgbClr val="FF98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2" name="Google Shape;92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" name="Google Shape;93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7" name="Google Shape;97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" name="Google Shape;99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7"/>
          <p:cNvGrpSpPr/>
          <p:nvPr/>
        </p:nvGrpSpPr>
        <p:grpSpPr>
          <a:xfrm>
            <a:off x="-4" y="41"/>
            <a:ext cx="7072430" cy="1327314"/>
            <a:chOff x="-4" y="41"/>
            <a:chExt cx="7072430" cy="1327314"/>
          </a:xfrm>
        </p:grpSpPr>
        <p:sp>
          <p:nvSpPr>
            <p:cNvPr id="102" name="Google Shape;102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3" name="Google Shape;103;p7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04" name="Google Shape;104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6" name="Google Shape;106;p7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07" name="Google Shape;107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9" name="Google Shape;109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0" name="Google Shape;110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Google Shape;111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2" name="Google Shape;112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114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6" name="Google Shape;186;p1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87" name="Google Shape;187;p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" name="Google Shape;188;p1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89" name="Google Shape;189;p1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1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92" name="Google Shape;192;p1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4" name="Google Shape;194;p1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95" name="Google Shape;195;p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" name="Google Shape;196;p1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97" name="Google Shape;197;p1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1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00" name="Google Shape;200;p1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04" name="Google Shape;204;p1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05" name="Google Shape;205;p1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07" name="Google Shape;207;p13"/>
          <p:cNvGrpSpPr/>
          <p:nvPr/>
        </p:nvGrpSpPr>
        <p:grpSpPr>
          <a:xfrm rot="10800000" flipH="1">
            <a:off x="1" y="1090763"/>
            <a:ext cx="8847502" cy="2961974"/>
            <a:chOff x="-8178042" y="-4493254"/>
            <a:chExt cx="19483597" cy="6522736"/>
          </a:xfrm>
        </p:grpSpPr>
        <p:sp>
          <p:nvSpPr>
            <p:cNvPr id="208" name="Google Shape;208;p13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10" name="Google Shape;210;p13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211" name="Google Shape;211;p13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" name="Google Shape;212;p13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13" name="Google Shape;213;p13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5" name="Google Shape;215;p13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2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2CC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C49DF-F82F-4D49-8562-D36E730F60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3" name="Google Shape;392;p25">
            <a:extLst>
              <a:ext uri="{FF2B5EF4-FFF2-40B4-BE49-F238E27FC236}">
                <a16:creationId xmlns:a16="http://schemas.microsoft.com/office/drawing/2014/main" id="{AD4D7E5E-7E23-4EDC-89FC-57497F874B0D}"/>
              </a:ext>
            </a:extLst>
          </p:cNvPr>
          <p:cNvSpPr txBox="1">
            <a:spLocks/>
          </p:cNvSpPr>
          <p:nvPr/>
        </p:nvSpPr>
        <p:spPr>
          <a:xfrm>
            <a:off x="487149" y="-65031"/>
            <a:ext cx="2136387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th-TH" sz="1600" b="1" dirty="0">
                <a:solidFill>
                  <a:schemeClr val="bg1"/>
                </a:solidFill>
              </a:rPr>
              <a:t>จบการศึกษา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oogle Shape;703;p44">
            <a:extLst>
              <a:ext uri="{FF2B5EF4-FFF2-40B4-BE49-F238E27FC236}">
                <a16:creationId xmlns:a16="http://schemas.microsoft.com/office/drawing/2014/main" id="{BF7C77E5-9A71-41BA-BD04-655AFE141E60}"/>
              </a:ext>
            </a:extLst>
          </p:cNvPr>
          <p:cNvGrpSpPr/>
          <p:nvPr/>
        </p:nvGrpSpPr>
        <p:grpSpPr>
          <a:xfrm>
            <a:off x="138227" y="219875"/>
            <a:ext cx="280873" cy="240497"/>
            <a:chOff x="1934025" y="1001650"/>
            <a:chExt cx="415300" cy="355600"/>
          </a:xfrm>
        </p:grpSpPr>
        <p:sp>
          <p:nvSpPr>
            <p:cNvPr id="5" name="Google Shape;704;p44">
              <a:extLst>
                <a:ext uri="{FF2B5EF4-FFF2-40B4-BE49-F238E27FC236}">
                  <a16:creationId xmlns:a16="http://schemas.microsoft.com/office/drawing/2014/main" id="{F85493B3-1E46-43F6-BB86-89D7D0934793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05;p44">
              <a:extLst>
                <a:ext uri="{FF2B5EF4-FFF2-40B4-BE49-F238E27FC236}">
                  <a16:creationId xmlns:a16="http://schemas.microsoft.com/office/drawing/2014/main" id="{B163F99A-C0F7-46B1-BB1E-3892BB3F8B35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06;p44">
              <a:extLst>
                <a:ext uri="{FF2B5EF4-FFF2-40B4-BE49-F238E27FC236}">
                  <a16:creationId xmlns:a16="http://schemas.microsoft.com/office/drawing/2014/main" id="{8B505F26-C3D8-46E8-A930-58D9FE9E4683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707;p44">
              <a:extLst>
                <a:ext uri="{FF2B5EF4-FFF2-40B4-BE49-F238E27FC236}">
                  <a16:creationId xmlns:a16="http://schemas.microsoft.com/office/drawing/2014/main" id="{56223C0E-9D9E-45F0-A04D-62DB0C73B899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7E36224-98A2-41A0-A6FE-479CB9F5F4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2525513"/>
              </p:ext>
            </p:extLst>
          </p:nvPr>
        </p:nvGraphicFramePr>
        <p:xfrm>
          <a:off x="1524000" y="539750"/>
          <a:ext cx="6096000" cy="362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192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4F8F17-A295-497F-8674-52F59B179B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Google Shape;383;p32">
            <a:extLst>
              <a:ext uri="{FF2B5EF4-FFF2-40B4-BE49-F238E27FC236}">
                <a16:creationId xmlns:a16="http://schemas.microsoft.com/office/drawing/2014/main" id="{E838B0C6-1C2A-438D-9CF2-27382FCA8FF9}"/>
              </a:ext>
            </a:extLst>
          </p:cNvPr>
          <p:cNvSpPr/>
          <p:nvPr/>
        </p:nvSpPr>
        <p:spPr>
          <a:xfrm rot="5400000">
            <a:off x="4073599" y="-2036786"/>
            <a:ext cx="248690" cy="6066164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83;p32">
            <a:extLst>
              <a:ext uri="{FF2B5EF4-FFF2-40B4-BE49-F238E27FC236}">
                <a16:creationId xmlns:a16="http://schemas.microsoft.com/office/drawing/2014/main" id="{5BF2361F-9306-49EE-B63C-863653286282}"/>
              </a:ext>
            </a:extLst>
          </p:cNvPr>
          <p:cNvSpPr/>
          <p:nvPr/>
        </p:nvSpPr>
        <p:spPr>
          <a:xfrm rot="5400000">
            <a:off x="4201209" y="-1918955"/>
            <a:ext cx="248690" cy="6321389"/>
          </a:xfrm>
          <a:prstGeom prst="rect">
            <a:avLst/>
          </a:prstGeom>
          <a:solidFill>
            <a:schemeClr val="accent1">
              <a:lumMod val="50000"/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83;p32">
            <a:extLst>
              <a:ext uri="{FF2B5EF4-FFF2-40B4-BE49-F238E27FC236}">
                <a16:creationId xmlns:a16="http://schemas.microsoft.com/office/drawing/2014/main" id="{6593DA39-7550-462F-8BC0-C352E7E5B666}"/>
              </a:ext>
            </a:extLst>
          </p:cNvPr>
          <p:cNvSpPr/>
          <p:nvPr/>
        </p:nvSpPr>
        <p:spPr>
          <a:xfrm rot="5400000">
            <a:off x="3783562" y="-1259811"/>
            <a:ext cx="237209" cy="5474614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83;p32">
            <a:extLst>
              <a:ext uri="{FF2B5EF4-FFF2-40B4-BE49-F238E27FC236}">
                <a16:creationId xmlns:a16="http://schemas.microsoft.com/office/drawing/2014/main" id="{FE1103CA-FA04-432B-A24A-5711BF3FEE95}"/>
              </a:ext>
            </a:extLst>
          </p:cNvPr>
          <p:cNvSpPr/>
          <p:nvPr/>
        </p:nvSpPr>
        <p:spPr>
          <a:xfrm rot="5400000">
            <a:off x="3516096" y="-760637"/>
            <a:ext cx="245126" cy="4947602"/>
          </a:xfrm>
          <a:prstGeom prst="rect">
            <a:avLst/>
          </a:prstGeom>
          <a:solidFill>
            <a:srgbClr val="FEB34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83;p32">
            <a:extLst>
              <a:ext uri="{FF2B5EF4-FFF2-40B4-BE49-F238E27FC236}">
                <a16:creationId xmlns:a16="http://schemas.microsoft.com/office/drawing/2014/main" id="{894C7589-4205-44FC-8AFE-09DCBB64110F}"/>
              </a:ext>
            </a:extLst>
          </p:cNvPr>
          <p:cNvSpPr/>
          <p:nvPr/>
        </p:nvSpPr>
        <p:spPr>
          <a:xfrm rot="5400000">
            <a:off x="3182084" y="-174177"/>
            <a:ext cx="253448" cy="4270045"/>
          </a:xfrm>
          <a:prstGeom prst="rect">
            <a:avLst/>
          </a:prstGeom>
          <a:solidFill>
            <a:srgbClr val="E4B968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83;p32">
            <a:extLst>
              <a:ext uri="{FF2B5EF4-FFF2-40B4-BE49-F238E27FC236}">
                <a16:creationId xmlns:a16="http://schemas.microsoft.com/office/drawing/2014/main" id="{4D05229B-0FC0-4D0E-A4C0-E274D272A46B}"/>
              </a:ext>
            </a:extLst>
          </p:cNvPr>
          <p:cNvSpPr/>
          <p:nvPr/>
        </p:nvSpPr>
        <p:spPr>
          <a:xfrm rot="5400000">
            <a:off x="2751269" y="502503"/>
            <a:ext cx="244590" cy="3411513"/>
          </a:xfrm>
          <a:prstGeom prst="rect">
            <a:avLst/>
          </a:prstGeom>
          <a:solidFill>
            <a:srgbClr val="7030A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83;p32">
            <a:extLst>
              <a:ext uri="{FF2B5EF4-FFF2-40B4-BE49-F238E27FC236}">
                <a16:creationId xmlns:a16="http://schemas.microsoft.com/office/drawing/2014/main" id="{5E6C0143-DFF5-4409-A860-EE304A6396A3}"/>
              </a:ext>
            </a:extLst>
          </p:cNvPr>
          <p:cNvSpPr/>
          <p:nvPr/>
        </p:nvSpPr>
        <p:spPr>
          <a:xfrm rot="5400000">
            <a:off x="2291138" y="1211396"/>
            <a:ext cx="244374" cy="2489487"/>
          </a:xfrm>
          <a:prstGeom prst="rect">
            <a:avLst/>
          </a:prstGeom>
          <a:solidFill>
            <a:srgbClr val="00B0F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83;p32">
            <a:extLst>
              <a:ext uri="{FF2B5EF4-FFF2-40B4-BE49-F238E27FC236}">
                <a16:creationId xmlns:a16="http://schemas.microsoft.com/office/drawing/2014/main" id="{AAC4E09B-6452-4510-8547-6B83DA102729}"/>
              </a:ext>
            </a:extLst>
          </p:cNvPr>
          <p:cNvSpPr/>
          <p:nvPr/>
        </p:nvSpPr>
        <p:spPr>
          <a:xfrm rot="5400000">
            <a:off x="1933971" y="1805808"/>
            <a:ext cx="251609" cy="1785039"/>
          </a:xfrm>
          <a:prstGeom prst="rect">
            <a:avLst/>
          </a:prstGeom>
          <a:solidFill>
            <a:schemeClr val="accent3">
              <a:lumMod val="60000"/>
              <a:lumOff val="40000"/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83;p32">
            <a:extLst>
              <a:ext uri="{FF2B5EF4-FFF2-40B4-BE49-F238E27FC236}">
                <a16:creationId xmlns:a16="http://schemas.microsoft.com/office/drawing/2014/main" id="{DB213C3F-C014-4856-8817-B438A91958C6}"/>
              </a:ext>
            </a:extLst>
          </p:cNvPr>
          <p:cNvSpPr/>
          <p:nvPr/>
        </p:nvSpPr>
        <p:spPr>
          <a:xfrm rot="5400000">
            <a:off x="1814823" y="2170398"/>
            <a:ext cx="243601" cy="1538740"/>
          </a:xfrm>
          <a:prstGeom prst="rect">
            <a:avLst/>
          </a:prstGeom>
          <a:solidFill>
            <a:srgbClr val="FED86E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83;p32">
            <a:extLst>
              <a:ext uri="{FF2B5EF4-FFF2-40B4-BE49-F238E27FC236}">
                <a16:creationId xmlns:a16="http://schemas.microsoft.com/office/drawing/2014/main" id="{711A72A5-89BE-4EAC-BAF8-D4EA17F7A7A3}"/>
              </a:ext>
            </a:extLst>
          </p:cNvPr>
          <p:cNvSpPr/>
          <p:nvPr/>
        </p:nvSpPr>
        <p:spPr>
          <a:xfrm rot="5400000">
            <a:off x="1778005" y="2449098"/>
            <a:ext cx="241295" cy="1470924"/>
          </a:xfrm>
          <a:prstGeom prst="rect">
            <a:avLst/>
          </a:prstGeom>
          <a:solidFill>
            <a:srgbClr val="FF66CC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83;p32">
            <a:extLst>
              <a:ext uri="{FF2B5EF4-FFF2-40B4-BE49-F238E27FC236}">
                <a16:creationId xmlns:a16="http://schemas.microsoft.com/office/drawing/2014/main" id="{5887B275-1ED9-4DAF-8008-5573BAF9C5AC}"/>
              </a:ext>
            </a:extLst>
          </p:cNvPr>
          <p:cNvSpPr/>
          <p:nvPr/>
        </p:nvSpPr>
        <p:spPr>
          <a:xfrm rot="5400000">
            <a:off x="1640813" y="2838920"/>
            <a:ext cx="226934" cy="1163046"/>
          </a:xfrm>
          <a:prstGeom prst="rect">
            <a:avLst/>
          </a:prstGeom>
          <a:solidFill>
            <a:srgbClr val="99CC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83;p32">
            <a:extLst>
              <a:ext uri="{FF2B5EF4-FFF2-40B4-BE49-F238E27FC236}">
                <a16:creationId xmlns:a16="http://schemas.microsoft.com/office/drawing/2014/main" id="{DCC7ABAD-A613-41FA-9F49-183F5B052388}"/>
              </a:ext>
            </a:extLst>
          </p:cNvPr>
          <p:cNvSpPr/>
          <p:nvPr/>
        </p:nvSpPr>
        <p:spPr>
          <a:xfrm rot="5400000">
            <a:off x="1453929" y="3244494"/>
            <a:ext cx="250244" cy="839223"/>
          </a:xfrm>
          <a:prstGeom prst="rect">
            <a:avLst/>
          </a:prstGeom>
          <a:solidFill>
            <a:srgbClr val="00FF00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83;p32">
            <a:extLst>
              <a:ext uri="{FF2B5EF4-FFF2-40B4-BE49-F238E27FC236}">
                <a16:creationId xmlns:a16="http://schemas.microsoft.com/office/drawing/2014/main" id="{E2454DCB-46E6-4C77-A51D-164B929EFD96}"/>
              </a:ext>
            </a:extLst>
          </p:cNvPr>
          <p:cNvSpPr/>
          <p:nvPr/>
        </p:nvSpPr>
        <p:spPr>
          <a:xfrm rot="5400000">
            <a:off x="1363727" y="3585818"/>
            <a:ext cx="230832" cy="637651"/>
          </a:xfrm>
          <a:prstGeom prst="rect">
            <a:avLst/>
          </a:prstGeom>
          <a:solidFill>
            <a:srgbClr val="FFFF66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83;p32">
            <a:extLst>
              <a:ext uri="{FF2B5EF4-FFF2-40B4-BE49-F238E27FC236}">
                <a16:creationId xmlns:a16="http://schemas.microsoft.com/office/drawing/2014/main" id="{D16E67D0-E06D-44FC-B9CC-1F0C25F0F99B}"/>
              </a:ext>
            </a:extLst>
          </p:cNvPr>
          <p:cNvSpPr/>
          <p:nvPr/>
        </p:nvSpPr>
        <p:spPr>
          <a:xfrm rot="5400000">
            <a:off x="1411245" y="3785231"/>
            <a:ext cx="241790" cy="739006"/>
          </a:xfrm>
          <a:prstGeom prst="rect">
            <a:avLst/>
          </a:prstGeom>
          <a:solidFill>
            <a:srgbClr val="9900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83;p32">
            <a:extLst>
              <a:ext uri="{FF2B5EF4-FFF2-40B4-BE49-F238E27FC236}">
                <a16:creationId xmlns:a16="http://schemas.microsoft.com/office/drawing/2014/main" id="{2D84387F-30D6-483C-B83C-1551EB6DB4FF}"/>
              </a:ext>
            </a:extLst>
          </p:cNvPr>
          <p:cNvSpPr/>
          <p:nvPr/>
        </p:nvSpPr>
        <p:spPr>
          <a:xfrm rot="5400000">
            <a:off x="1386694" y="4043753"/>
            <a:ext cx="250245" cy="704759"/>
          </a:xfrm>
          <a:prstGeom prst="rect">
            <a:avLst/>
          </a:prstGeom>
          <a:solidFill>
            <a:srgbClr val="0099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87FC24-C742-4CAA-B756-2689AC51B36E}"/>
              </a:ext>
            </a:extLst>
          </p:cNvPr>
          <p:cNvSpPr/>
          <p:nvPr/>
        </p:nvSpPr>
        <p:spPr>
          <a:xfrm>
            <a:off x="1111418" y="739957"/>
            <a:ext cx="62364" cy="4068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121BCB-7518-409B-98C8-12C52690F82F}"/>
              </a:ext>
            </a:extLst>
          </p:cNvPr>
          <p:cNvSpPr/>
          <p:nvPr/>
        </p:nvSpPr>
        <p:spPr>
          <a:xfrm rot="5400000">
            <a:off x="4104985" y="1431856"/>
            <a:ext cx="52767" cy="64064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D62FA-92F9-4718-BD33-1FA41EF7AADA}"/>
              </a:ext>
            </a:extLst>
          </p:cNvPr>
          <p:cNvCxnSpPr>
            <a:cxnSpLocks/>
          </p:cNvCxnSpPr>
          <p:nvPr/>
        </p:nvCxnSpPr>
        <p:spPr>
          <a:xfrm>
            <a:off x="1565849" y="854501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6A9BB3-D105-4350-BDAB-560160C0E6F4}"/>
              </a:ext>
            </a:extLst>
          </p:cNvPr>
          <p:cNvCxnSpPr>
            <a:cxnSpLocks/>
          </p:cNvCxnSpPr>
          <p:nvPr/>
        </p:nvCxnSpPr>
        <p:spPr>
          <a:xfrm>
            <a:off x="2034418" y="810580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F7B381-A858-4AED-89B1-F29CF0221C82}"/>
              </a:ext>
            </a:extLst>
          </p:cNvPr>
          <p:cNvCxnSpPr>
            <a:cxnSpLocks/>
          </p:cNvCxnSpPr>
          <p:nvPr/>
        </p:nvCxnSpPr>
        <p:spPr>
          <a:xfrm>
            <a:off x="2452483" y="846385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391;p33">
            <a:extLst>
              <a:ext uri="{FF2B5EF4-FFF2-40B4-BE49-F238E27FC236}">
                <a16:creationId xmlns:a16="http://schemas.microsoft.com/office/drawing/2014/main" id="{0C72C878-3C9F-4F2D-A375-7469FF7D9B12}"/>
              </a:ext>
            </a:extLst>
          </p:cNvPr>
          <p:cNvSpPr txBox="1"/>
          <p:nvPr/>
        </p:nvSpPr>
        <p:spPr>
          <a:xfrm>
            <a:off x="-25182" y="804984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machine learning</a:t>
            </a:r>
            <a:endParaRPr sz="7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Google Shape;391;p33">
            <a:extLst>
              <a:ext uri="{FF2B5EF4-FFF2-40B4-BE49-F238E27FC236}">
                <a16:creationId xmlns:a16="http://schemas.microsoft.com/office/drawing/2014/main" id="{28CCC35D-5E9C-467D-ABFF-24128F269B8D}"/>
              </a:ext>
            </a:extLst>
          </p:cNvPr>
          <p:cNvSpPr txBox="1"/>
          <p:nvPr/>
        </p:nvSpPr>
        <p:spPr>
          <a:xfrm>
            <a:off x="1189762" y="4606628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7" name="Google Shape;391;p33">
            <a:extLst>
              <a:ext uri="{FF2B5EF4-FFF2-40B4-BE49-F238E27FC236}">
                <a16:creationId xmlns:a16="http://schemas.microsoft.com/office/drawing/2014/main" id="{F56CC4E7-933C-4ABE-AC9D-F945596D07F3}"/>
              </a:ext>
            </a:extLst>
          </p:cNvPr>
          <p:cNvSpPr txBox="1"/>
          <p:nvPr/>
        </p:nvSpPr>
        <p:spPr>
          <a:xfrm>
            <a:off x="-216953" y="4242933"/>
            <a:ext cx="1556354" cy="438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software engineering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5" name="Google Shape;391;p33">
            <a:extLst>
              <a:ext uri="{FF2B5EF4-FFF2-40B4-BE49-F238E27FC236}">
                <a16:creationId xmlns:a16="http://schemas.microsoft.com/office/drawing/2014/main" id="{31B66C04-2F00-46BA-BBF7-D69A49D1BB58}"/>
              </a:ext>
            </a:extLst>
          </p:cNvPr>
          <p:cNvSpPr txBox="1"/>
          <p:nvPr/>
        </p:nvSpPr>
        <p:spPr>
          <a:xfrm>
            <a:off x="1701079" y="4607688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B91BFDA-6A63-4DC2-8B1D-44DE8B5121F5}"/>
              </a:ext>
            </a:extLst>
          </p:cNvPr>
          <p:cNvCxnSpPr>
            <a:cxnSpLocks/>
          </p:cNvCxnSpPr>
          <p:nvPr/>
        </p:nvCxnSpPr>
        <p:spPr>
          <a:xfrm>
            <a:off x="2876211" y="780752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B781938-9983-482A-99C1-240025D42FE4}"/>
              </a:ext>
            </a:extLst>
          </p:cNvPr>
          <p:cNvCxnSpPr>
            <a:cxnSpLocks/>
          </p:cNvCxnSpPr>
          <p:nvPr/>
        </p:nvCxnSpPr>
        <p:spPr>
          <a:xfrm>
            <a:off x="3344780" y="795823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B20990D-38AC-46E6-8D20-8CC7D1C60CF2}"/>
              </a:ext>
            </a:extLst>
          </p:cNvPr>
          <p:cNvCxnSpPr>
            <a:cxnSpLocks/>
          </p:cNvCxnSpPr>
          <p:nvPr/>
        </p:nvCxnSpPr>
        <p:spPr>
          <a:xfrm>
            <a:off x="3762845" y="772636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DD0CA3F-C296-4BA8-B98B-9209636135F4}"/>
              </a:ext>
            </a:extLst>
          </p:cNvPr>
          <p:cNvCxnSpPr>
            <a:cxnSpLocks/>
          </p:cNvCxnSpPr>
          <p:nvPr/>
        </p:nvCxnSpPr>
        <p:spPr>
          <a:xfrm>
            <a:off x="4195978" y="810837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D680EBD-3FD2-4076-AE17-C370D594E07C}"/>
              </a:ext>
            </a:extLst>
          </p:cNvPr>
          <p:cNvCxnSpPr>
            <a:cxnSpLocks/>
          </p:cNvCxnSpPr>
          <p:nvPr/>
        </p:nvCxnSpPr>
        <p:spPr>
          <a:xfrm>
            <a:off x="4649799" y="803786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3798BB0-2935-4339-A952-65246164DB27}"/>
              </a:ext>
            </a:extLst>
          </p:cNvPr>
          <p:cNvCxnSpPr>
            <a:cxnSpLocks/>
          </p:cNvCxnSpPr>
          <p:nvPr/>
        </p:nvCxnSpPr>
        <p:spPr>
          <a:xfrm>
            <a:off x="5082612" y="802721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59AD5F7-953D-4B6A-96F3-0DFB290DC17E}"/>
              </a:ext>
            </a:extLst>
          </p:cNvPr>
          <p:cNvCxnSpPr>
            <a:cxnSpLocks/>
          </p:cNvCxnSpPr>
          <p:nvPr/>
        </p:nvCxnSpPr>
        <p:spPr>
          <a:xfrm>
            <a:off x="5506191" y="787393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CB9FF99-9BC3-408C-8458-DE9EBC579B5C}"/>
              </a:ext>
            </a:extLst>
          </p:cNvPr>
          <p:cNvCxnSpPr>
            <a:cxnSpLocks/>
          </p:cNvCxnSpPr>
          <p:nvPr/>
        </p:nvCxnSpPr>
        <p:spPr>
          <a:xfrm>
            <a:off x="5945264" y="831960"/>
            <a:ext cx="0" cy="37798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D5CB5B4-8B32-4072-B7FA-BA9415FD4312}"/>
              </a:ext>
            </a:extLst>
          </p:cNvPr>
          <p:cNvCxnSpPr>
            <a:cxnSpLocks/>
          </p:cNvCxnSpPr>
          <p:nvPr/>
        </p:nvCxnSpPr>
        <p:spPr>
          <a:xfrm>
            <a:off x="6370703" y="779277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E205E96-23AA-491E-87D0-5448CE4BC211}"/>
              </a:ext>
            </a:extLst>
          </p:cNvPr>
          <p:cNvCxnSpPr>
            <a:cxnSpLocks/>
          </p:cNvCxnSpPr>
          <p:nvPr/>
        </p:nvCxnSpPr>
        <p:spPr>
          <a:xfrm>
            <a:off x="6805586" y="835135"/>
            <a:ext cx="0" cy="37798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B6401E1-BF85-4AAD-B5C4-575C6ED30186}"/>
              </a:ext>
            </a:extLst>
          </p:cNvPr>
          <p:cNvCxnSpPr>
            <a:cxnSpLocks/>
          </p:cNvCxnSpPr>
          <p:nvPr/>
        </p:nvCxnSpPr>
        <p:spPr>
          <a:xfrm>
            <a:off x="7231025" y="782452"/>
            <a:ext cx="0" cy="385589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Google Shape;391;p33">
            <a:extLst>
              <a:ext uri="{FF2B5EF4-FFF2-40B4-BE49-F238E27FC236}">
                <a16:creationId xmlns:a16="http://schemas.microsoft.com/office/drawing/2014/main" id="{F4D4B465-FD35-46C9-AB10-DA7C31B36F6A}"/>
              </a:ext>
            </a:extLst>
          </p:cNvPr>
          <p:cNvSpPr txBox="1"/>
          <p:nvPr/>
        </p:nvSpPr>
        <p:spPr>
          <a:xfrm>
            <a:off x="2102090" y="4603557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6" name="Google Shape;391;p33">
            <a:extLst>
              <a:ext uri="{FF2B5EF4-FFF2-40B4-BE49-F238E27FC236}">
                <a16:creationId xmlns:a16="http://schemas.microsoft.com/office/drawing/2014/main" id="{90A9DE21-2220-41EF-9B4B-E6AF1C798619}"/>
              </a:ext>
            </a:extLst>
          </p:cNvPr>
          <p:cNvSpPr txBox="1"/>
          <p:nvPr/>
        </p:nvSpPr>
        <p:spPr>
          <a:xfrm>
            <a:off x="2569163" y="4604617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7" name="Google Shape;391;p33">
            <a:extLst>
              <a:ext uri="{FF2B5EF4-FFF2-40B4-BE49-F238E27FC236}">
                <a16:creationId xmlns:a16="http://schemas.microsoft.com/office/drawing/2014/main" id="{AD518586-69A7-4616-BC17-EA97E13A855D}"/>
              </a:ext>
            </a:extLst>
          </p:cNvPr>
          <p:cNvSpPr txBox="1"/>
          <p:nvPr/>
        </p:nvSpPr>
        <p:spPr>
          <a:xfrm>
            <a:off x="2977423" y="4605568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8" name="Google Shape;391;p33">
            <a:extLst>
              <a:ext uri="{FF2B5EF4-FFF2-40B4-BE49-F238E27FC236}">
                <a16:creationId xmlns:a16="http://schemas.microsoft.com/office/drawing/2014/main" id="{8BEC51A8-9B9B-41D0-96BB-7A8776DA386C}"/>
              </a:ext>
            </a:extLst>
          </p:cNvPr>
          <p:cNvSpPr txBox="1"/>
          <p:nvPr/>
        </p:nvSpPr>
        <p:spPr>
          <a:xfrm>
            <a:off x="3422374" y="4606629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9" name="Google Shape;391;p33">
            <a:extLst>
              <a:ext uri="{FF2B5EF4-FFF2-40B4-BE49-F238E27FC236}">
                <a16:creationId xmlns:a16="http://schemas.microsoft.com/office/drawing/2014/main" id="{D19A6E7B-AB32-4F53-92B9-525DE9B86B7C}"/>
              </a:ext>
            </a:extLst>
          </p:cNvPr>
          <p:cNvSpPr txBox="1"/>
          <p:nvPr/>
        </p:nvSpPr>
        <p:spPr>
          <a:xfrm>
            <a:off x="3840210" y="4612599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7000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0" name="Google Shape;391;p33">
            <a:extLst>
              <a:ext uri="{FF2B5EF4-FFF2-40B4-BE49-F238E27FC236}">
                <a16:creationId xmlns:a16="http://schemas.microsoft.com/office/drawing/2014/main" id="{A7BE7922-9B48-4E11-97DA-CE905B4D60A8}"/>
              </a:ext>
            </a:extLst>
          </p:cNvPr>
          <p:cNvSpPr txBox="1"/>
          <p:nvPr/>
        </p:nvSpPr>
        <p:spPr>
          <a:xfrm>
            <a:off x="4277785" y="4606286"/>
            <a:ext cx="630726" cy="239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1" name="Google Shape;391;p33">
            <a:extLst>
              <a:ext uri="{FF2B5EF4-FFF2-40B4-BE49-F238E27FC236}">
                <a16:creationId xmlns:a16="http://schemas.microsoft.com/office/drawing/2014/main" id="{167C533C-0400-4749-96A4-987C0D50DD42}"/>
              </a:ext>
            </a:extLst>
          </p:cNvPr>
          <p:cNvSpPr txBox="1"/>
          <p:nvPr/>
        </p:nvSpPr>
        <p:spPr>
          <a:xfrm>
            <a:off x="4719044" y="4603512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2" name="Google Shape;391;p33">
            <a:extLst>
              <a:ext uri="{FF2B5EF4-FFF2-40B4-BE49-F238E27FC236}">
                <a16:creationId xmlns:a16="http://schemas.microsoft.com/office/drawing/2014/main" id="{AD34B01B-053F-40A9-A7E1-041AEBFE3DF6}"/>
              </a:ext>
            </a:extLst>
          </p:cNvPr>
          <p:cNvSpPr txBox="1"/>
          <p:nvPr/>
        </p:nvSpPr>
        <p:spPr>
          <a:xfrm>
            <a:off x="5171369" y="4604572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10000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3" name="Google Shape;391;p33">
            <a:extLst>
              <a:ext uri="{FF2B5EF4-FFF2-40B4-BE49-F238E27FC236}">
                <a16:creationId xmlns:a16="http://schemas.microsoft.com/office/drawing/2014/main" id="{F8B4925C-E50E-418A-9804-F6CF37756E0E}"/>
              </a:ext>
            </a:extLst>
          </p:cNvPr>
          <p:cNvSpPr txBox="1"/>
          <p:nvPr/>
        </p:nvSpPr>
        <p:spPr>
          <a:xfrm>
            <a:off x="5610968" y="4605630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11000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4" name="Google Shape;391;p33">
            <a:extLst>
              <a:ext uri="{FF2B5EF4-FFF2-40B4-BE49-F238E27FC236}">
                <a16:creationId xmlns:a16="http://schemas.microsoft.com/office/drawing/2014/main" id="{3E62900C-361A-4B05-85BB-88B00F095BFA}"/>
              </a:ext>
            </a:extLst>
          </p:cNvPr>
          <p:cNvSpPr txBox="1"/>
          <p:nvPr/>
        </p:nvSpPr>
        <p:spPr>
          <a:xfrm>
            <a:off x="6078039" y="4606689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12000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5" name="Google Shape;391;p33">
            <a:extLst>
              <a:ext uri="{FF2B5EF4-FFF2-40B4-BE49-F238E27FC236}">
                <a16:creationId xmlns:a16="http://schemas.microsoft.com/office/drawing/2014/main" id="{A51B0A9C-282D-4E3C-A06E-11A3FCB8A851}"/>
              </a:ext>
            </a:extLst>
          </p:cNvPr>
          <p:cNvSpPr txBox="1"/>
          <p:nvPr/>
        </p:nvSpPr>
        <p:spPr>
          <a:xfrm>
            <a:off x="6497252" y="4603916"/>
            <a:ext cx="613450" cy="23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6" name="Google Shape;391;p33">
            <a:extLst>
              <a:ext uri="{FF2B5EF4-FFF2-40B4-BE49-F238E27FC236}">
                <a16:creationId xmlns:a16="http://schemas.microsoft.com/office/drawing/2014/main" id="{B8507EB8-88B6-4CD8-8468-1B44924F872C}"/>
              </a:ext>
            </a:extLst>
          </p:cNvPr>
          <p:cNvSpPr txBox="1"/>
          <p:nvPr/>
        </p:nvSpPr>
        <p:spPr>
          <a:xfrm>
            <a:off x="6971697" y="4597602"/>
            <a:ext cx="576920" cy="2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14000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6" name="Google Shape;391;p33">
            <a:extLst>
              <a:ext uri="{FF2B5EF4-FFF2-40B4-BE49-F238E27FC236}">
                <a16:creationId xmlns:a16="http://schemas.microsoft.com/office/drawing/2014/main" id="{087E2632-88D3-46D2-9EE6-8F51A253E813}"/>
              </a:ext>
            </a:extLst>
          </p:cNvPr>
          <p:cNvSpPr txBox="1"/>
          <p:nvPr/>
        </p:nvSpPr>
        <p:spPr>
          <a:xfrm>
            <a:off x="172938" y="1032979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analysis</a:t>
            </a:r>
            <a:endParaRPr sz="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7" name="Google Shape;391;p33">
            <a:extLst>
              <a:ext uri="{FF2B5EF4-FFF2-40B4-BE49-F238E27FC236}">
                <a16:creationId xmlns:a16="http://schemas.microsoft.com/office/drawing/2014/main" id="{D7BF4AB2-4C03-4ACA-A99E-2023C9560101}"/>
              </a:ext>
            </a:extLst>
          </p:cNvPr>
          <p:cNvSpPr txBox="1"/>
          <p:nvPr/>
        </p:nvSpPr>
        <p:spPr>
          <a:xfrm>
            <a:off x="137339" y="1278867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sz="1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statistics</a:t>
            </a:r>
            <a:endParaRPr sz="8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9" name="Google Shape;391;p33">
            <a:extLst>
              <a:ext uri="{FF2B5EF4-FFF2-40B4-BE49-F238E27FC236}">
                <a16:creationId xmlns:a16="http://schemas.microsoft.com/office/drawing/2014/main" id="{5132504A-3399-4846-9A80-9AF848DEFEBF}"/>
              </a:ext>
            </a:extLst>
          </p:cNvPr>
          <p:cNvSpPr txBox="1"/>
          <p:nvPr/>
        </p:nvSpPr>
        <p:spPr>
          <a:xfrm>
            <a:off x="-40047" y="1535731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computer science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0" name="Google Shape;391;p33">
            <a:extLst>
              <a:ext uri="{FF2B5EF4-FFF2-40B4-BE49-F238E27FC236}">
                <a16:creationId xmlns:a16="http://schemas.microsoft.com/office/drawing/2014/main" id="{CDF460B1-3E65-484E-9158-CE6FB0DF00DD}"/>
              </a:ext>
            </a:extLst>
          </p:cNvPr>
          <p:cNvSpPr txBox="1"/>
          <p:nvPr/>
        </p:nvSpPr>
        <p:spPr>
          <a:xfrm>
            <a:off x="-1947" y="1786586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communication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1" name="Google Shape;391;p33">
            <a:extLst>
              <a:ext uri="{FF2B5EF4-FFF2-40B4-BE49-F238E27FC236}">
                <a16:creationId xmlns:a16="http://schemas.microsoft.com/office/drawing/2014/main" id="{A9D53D5D-AB07-444B-883F-D151BDFB07AD}"/>
              </a:ext>
            </a:extLst>
          </p:cNvPr>
          <p:cNvSpPr txBox="1"/>
          <p:nvPr/>
        </p:nvSpPr>
        <p:spPr>
          <a:xfrm>
            <a:off x="61514" y="2032474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mathematics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2" name="Google Shape;391;p33">
            <a:extLst>
              <a:ext uri="{FF2B5EF4-FFF2-40B4-BE49-F238E27FC236}">
                <a16:creationId xmlns:a16="http://schemas.microsoft.com/office/drawing/2014/main" id="{A49A62F5-F34A-4424-A722-89E1D6559736}"/>
              </a:ext>
            </a:extLst>
          </p:cNvPr>
          <p:cNvSpPr txBox="1"/>
          <p:nvPr/>
        </p:nvSpPr>
        <p:spPr>
          <a:xfrm>
            <a:off x="46274" y="2283329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visualization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3" name="Google Shape;391;p33">
            <a:extLst>
              <a:ext uri="{FF2B5EF4-FFF2-40B4-BE49-F238E27FC236}">
                <a16:creationId xmlns:a16="http://schemas.microsoft.com/office/drawing/2014/main" id="{98347C26-323C-446B-B18D-AE8C9B752E3D}"/>
              </a:ext>
            </a:extLst>
          </p:cNvPr>
          <p:cNvSpPr txBox="1"/>
          <p:nvPr/>
        </p:nvSpPr>
        <p:spPr>
          <a:xfrm>
            <a:off x="36074" y="2524116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AI composite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4" name="Google Shape;391;p33">
            <a:extLst>
              <a:ext uri="{FF2B5EF4-FFF2-40B4-BE49-F238E27FC236}">
                <a16:creationId xmlns:a16="http://schemas.microsoft.com/office/drawing/2014/main" id="{561CE9E8-2527-420B-90FE-EE81850C9DE5}"/>
              </a:ext>
            </a:extLst>
          </p:cNvPr>
          <p:cNvSpPr txBox="1"/>
          <p:nvPr/>
        </p:nvSpPr>
        <p:spPr>
          <a:xfrm>
            <a:off x="43694" y="2774971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deep learning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5" name="Google Shape;391;p33">
            <a:extLst>
              <a:ext uri="{FF2B5EF4-FFF2-40B4-BE49-F238E27FC236}">
                <a16:creationId xmlns:a16="http://schemas.microsoft.com/office/drawing/2014/main" id="{D75C67A9-C603-47E8-A3D3-A3CA4A91343C}"/>
              </a:ext>
            </a:extLst>
          </p:cNvPr>
          <p:cNvSpPr txBox="1"/>
          <p:nvPr/>
        </p:nvSpPr>
        <p:spPr>
          <a:xfrm>
            <a:off x="475" y="3020859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NLP composite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6" name="Google Shape;391;p33">
            <a:extLst>
              <a:ext uri="{FF2B5EF4-FFF2-40B4-BE49-F238E27FC236}">
                <a16:creationId xmlns:a16="http://schemas.microsoft.com/office/drawing/2014/main" id="{77BA2A5D-28E0-4784-BEB7-C6DFF2D68797}"/>
              </a:ext>
            </a:extLst>
          </p:cNvPr>
          <p:cNvSpPr txBox="1"/>
          <p:nvPr/>
        </p:nvSpPr>
        <p:spPr>
          <a:xfrm>
            <a:off x="-98585" y="3264094"/>
            <a:ext cx="1297937" cy="37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software development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7" name="Google Shape;391;p33">
            <a:extLst>
              <a:ext uri="{FF2B5EF4-FFF2-40B4-BE49-F238E27FC236}">
                <a16:creationId xmlns:a16="http://schemas.microsoft.com/office/drawing/2014/main" id="{3D26E86F-5813-4BD1-8FC5-3C765CC4E6FC}"/>
              </a:ext>
            </a:extLst>
          </p:cNvPr>
          <p:cNvSpPr txBox="1"/>
          <p:nvPr/>
        </p:nvSpPr>
        <p:spPr>
          <a:xfrm>
            <a:off x="21209" y="3498703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neural networks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8" name="Google Shape;391;p33">
            <a:extLst>
              <a:ext uri="{FF2B5EF4-FFF2-40B4-BE49-F238E27FC236}">
                <a16:creationId xmlns:a16="http://schemas.microsoft.com/office/drawing/2014/main" id="{DAC694C5-5AAC-40C5-8D33-712E7A48189F}"/>
              </a:ext>
            </a:extLst>
          </p:cNvPr>
          <p:cNvSpPr txBox="1"/>
          <p:nvPr/>
        </p:nvSpPr>
        <p:spPr>
          <a:xfrm>
            <a:off x="5969" y="3719078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data engineering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9" name="Google Shape;391;p33">
            <a:extLst>
              <a:ext uri="{FF2B5EF4-FFF2-40B4-BE49-F238E27FC236}">
                <a16:creationId xmlns:a16="http://schemas.microsoft.com/office/drawing/2014/main" id="{81CDA22F-1404-4951-8FA2-B6BFB0E6A22C}"/>
              </a:ext>
            </a:extLst>
          </p:cNvPr>
          <p:cNvSpPr txBox="1"/>
          <p:nvPr/>
        </p:nvSpPr>
        <p:spPr>
          <a:xfrm>
            <a:off x="-67730" y="4003066"/>
            <a:ext cx="1297937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Clr>
                <a:srgbClr val="FFFFFF"/>
              </a:buClr>
              <a:buSzPts val="2600"/>
            </a:pPr>
            <a:r>
              <a:rPr lang="en-US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project management</a:t>
            </a:r>
            <a:endParaRPr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1" name="Google Shape;392;p25">
            <a:extLst>
              <a:ext uri="{FF2B5EF4-FFF2-40B4-BE49-F238E27FC236}">
                <a16:creationId xmlns:a16="http://schemas.microsoft.com/office/drawing/2014/main" id="{699409B7-058E-4125-85F9-A788742EE15C}"/>
              </a:ext>
            </a:extLst>
          </p:cNvPr>
          <p:cNvSpPr txBox="1">
            <a:spLocks/>
          </p:cNvSpPr>
          <p:nvPr/>
        </p:nvSpPr>
        <p:spPr>
          <a:xfrm>
            <a:off x="464289" y="-65031"/>
            <a:ext cx="2136387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th-TH" sz="1600" b="1" dirty="0">
                <a:solidFill>
                  <a:schemeClr val="bg1"/>
                </a:solidFill>
              </a:rPr>
              <a:t>คุณสมบัติ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5" name="Google Shape;834;p44">
            <a:extLst>
              <a:ext uri="{FF2B5EF4-FFF2-40B4-BE49-F238E27FC236}">
                <a16:creationId xmlns:a16="http://schemas.microsoft.com/office/drawing/2014/main" id="{6AE930C3-65F7-4FEC-8C23-12FD709A909C}"/>
              </a:ext>
            </a:extLst>
          </p:cNvPr>
          <p:cNvGrpSpPr/>
          <p:nvPr/>
        </p:nvGrpSpPr>
        <p:grpSpPr>
          <a:xfrm>
            <a:off x="126679" y="244684"/>
            <a:ext cx="315281" cy="211900"/>
            <a:chOff x="1244800" y="3717225"/>
            <a:chExt cx="449375" cy="302025"/>
          </a:xfrm>
        </p:grpSpPr>
        <p:sp>
          <p:nvSpPr>
            <p:cNvPr id="136" name="Google Shape;835;p44">
              <a:extLst>
                <a:ext uri="{FF2B5EF4-FFF2-40B4-BE49-F238E27FC236}">
                  <a16:creationId xmlns:a16="http://schemas.microsoft.com/office/drawing/2014/main" id="{C560AC94-E205-4720-BB56-F9D8E5E9627E}"/>
                </a:ext>
              </a:extLst>
            </p:cNvPr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836;p44">
              <a:extLst>
                <a:ext uri="{FF2B5EF4-FFF2-40B4-BE49-F238E27FC236}">
                  <a16:creationId xmlns:a16="http://schemas.microsoft.com/office/drawing/2014/main" id="{0765FEC8-91F5-481B-A229-A4D93B5FBF20}"/>
                </a:ext>
              </a:extLst>
            </p:cNvPr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837;p44">
              <a:extLst>
                <a:ext uri="{FF2B5EF4-FFF2-40B4-BE49-F238E27FC236}">
                  <a16:creationId xmlns:a16="http://schemas.microsoft.com/office/drawing/2014/main" id="{D50888DE-9D23-4969-8F26-D5DC9F6635A2}"/>
                </a:ext>
              </a:extLst>
            </p:cNvPr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838;p44">
              <a:extLst>
                <a:ext uri="{FF2B5EF4-FFF2-40B4-BE49-F238E27FC236}">
                  <a16:creationId xmlns:a16="http://schemas.microsoft.com/office/drawing/2014/main" id="{830F0867-8F47-4CAC-9830-D0FD0E1AF4AA}"/>
                </a:ext>
              </a:extLst>
            </p:cNvPr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839;p44">
              <a:extLst>
                <a:ext uri="{FF2B5EF4-FFF2-40B4-BE49-F238E27FC236}">
                  <a16:creationId xmlns:a16="http://schemas.microsoft.com/office/drawing/2014/main" id="{8C471EC6-BACD-44EF-9FF9-1DD77837A2B1}"/>
                </a:ext>
              </a:extLst>
            </p:cNvPr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840;p44">
              <a:extLst>
                <a:ext uri="{FF2B5EF4-FFF2-40B4-BE49-F238E27FC236}">
                  <a16:creationId xmlns:a16="http://schemas.microsoft.com/office/drawing/2014/main" id="{A0708F32-AEAF-471F-846C-3B88F9AD65D6}"/>
                </a:ext>
              </a:extLst>
            </p:cNvPr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05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>
            <a:spLocks noGrp="1"/>
          </p:cNvSpPr>
          <p:nvPr>
            <p:ph type="title"/>
          </p:nvPr>
        </p:nvSpPr>
        <p:spPr>
          <a:xfrm>
            <a:off x="814275" y="385201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-TH" sz="2400" dirty="0"/>
              <a:t>คุณสมบัติของ </a:t>
            </a:r>
            <a:r>
              <a:rPr lang="en-US" sz="2400" dirty="0"/>
              <a:t>Data Scientist</a:t>
            </a:r>
            <a:endParaRPr sz="2400" dirty="0"/>
          </a:p>
        </p:txBody>
      </p:sp>
      <p:sp>
        <p:nvSpPr>
          <p:cNvPr id="310" name="Google Shape;310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7" name="Google Shape;395;p25">
            <a:extLst>
              <a:ext uri="{FF2B5EF4-FFF2-40B4-BE49-F238E27FC236}">
                <a16:creationId xmlns:a16="http://schemas.microsoft.com/office/drawing/2014/main" id="{DB34C530-48E6-4471-987A-74684FAD41DC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58" name="Google Shape;396;p25">
              <a:extLst>
                <a:ext uri="{FF2B5EF4-FFF2-40B4-BE49-F238E27FC236}">
                  <a16:creationId xmlns:a16="http://schemas.microsoft.com/office/drawing/2014/main" id="{00E95AD1-F81C-4B71-833C-9CB56B2517DB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97;p25">
              <a:extLst>
                <a:ext uri="{FF2B5EF4-FFF2-40B4-BE49-F238E27FC236}">
                  <a16:creationId xmlns:a16="http://schemas.microsoft.com/office/drawing/2014/main" id="{A68075D5-725E-45C0-B38E-27B4BCBF375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398;p25">
              <a:extLst>
                <a:ext uri="{FF2B5EF4-FFF2-40B4-BE49-F238E27FC236}">
                  <a16:creationId xmlns:a16="http://schemas.microsoft.com/office/drawing/2014/main" id="{FA1B5520-17CC-40C8-B6F4-B8670EA828B4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399;p25">
              <a:extLst>
                <a:ext uri="{FF2B5EF4-FFF2-40B4-BE49-F238E27FC236}">
                  <a16:creationId xmlns:a16="http://schemas.microsoft.com/office/drawing/2014/main" id="{D951471A-AF4C-4775-9FBC-E4E79F58364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400;p25">
              <a:extLst>
                <a:ext uri="{FF2B5EF4-FFF2-40B4-BE49-F238E27FC236}">
                  <a16:creationId xmlns:a16="http://schemas.microsoft.com/office/drawing/2014/main" id="{F78D8F29-5DCA-4064-8769-D56ABCD23A7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401;p25">
              <a:extLst>
                <a:ext uri="{FF2B5EF4-FFF2-40B4-BE49-F238E27FC236}">
                  <a16:creationId xmlns:a16="http://schemas.microsoft.com/office/drawing/2014/main" id="{84FABF82-5EF4-46FB-B145-04CEF898C4D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402;p25">
              <a:extLst>
                <a:ext uri="{FF2B5EF4-FFF2-40B4-BE49-F238E27FC236}">
                  <a16:creationId xmlns:a16="http://schemas.microsoft.com/office/drawing/2014/main" id="{A8242AD9-4434-4CFD-9A39-08A24B6364C2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511C4C8-386C-4587-899B-6C38AAD8FE51}"/>
              </a:ext>
            </a:extLst>
          </p:cNvPr>
          <p:cNvSpPr txBox="1"/>
          <p:nvPr/>
        </p:nvSpPr>
        <p:spPr>
          <a:xfrm>
            <a:off x="228600" y="1478280"/>
            <a:ext cx="8199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จากกราฟจะเห็นได้ว่าคุณสมบัติของ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Scientist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ที่มีความสำคัญหลักๆ คือ 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Machine Learning, Analysis, Statistics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ด้วยความที่มนุษย์เราไม่สามารถวิเคราะห์ข้อมูลได้ด้วยตาเปล่า แค่คนกรอกบัญชีลง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Excel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ก็สามารถพลาดได้ง่าย ๆ ด้วยเหตุผลข้างต้น เราเลยเอาคอมพิวเตอร์มาช่วยโดย 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Machine Learning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การทำให้คอมพิวเตอร์สามารถเรียนรู้ด้วยตัวเองได้ !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Analysis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องค์กรตระหนักถึงข้อมูลจำนวนมากที่ถูกส่งไปมาทุกๆวินาที องค์กรสามารถติดตามและรวบรวมข้อมูลต่างๆ ที่จะเป็นประโยชน์ต่อตัวเองหรือทำให้ได้รับผลตอบแทนทางธุรกิจมากขึ้น ทักษะนี้จึงเป็นที่ต้องการอย่างมาก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Statistics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สายนี้จะเก่งการทำ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Visualization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ที่สุด ทำให้การเลื่อกใช้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Model, Tool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 รวมไปถึงการนำเสนอ ข้อมูล เป็นไปได้ง่าย และเข้าใจได้มากขึ้น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5" name="Google Shape;383;p32">
            <a:extLst>
              <a:ext uri="{FF2B5EF4-FFF2-40B4-BE49-F238E27FC236}">
                <a16:creationId xmlns:a16="http://schemas.microsoft.com/office/drawing/2014/main" id="{D036BEDA-A8E1-495D-8911-81290F32784C}"/>
              </a:ext>
            </a:extLst>
          </p:cNvPr>
          <p:cNvSpPr/>
          <p:nvPr/>
        </p:nvSpPr>
        <p:spPr>
          <a:xfrm>
            <a:off x="1268458" y="830342"/>
            <a:ext cx="243600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383;p32">
            <a:extLst>
              <a:ext uri="{FF2B5EF4-FFF2-40B4-BE49-F238E27FC236}">
                <a16:creationId xmlns:a16="http://schemas.microsoft.com/office/drawing/2014/main" id="{A267B536-EC1A-4FAD-9F5E-A9AE8983FB49}"/>
              </a:ext>
            </a:extLst>
          </p:cNvPr>
          <p:cNvSpPr/>
          <p:nvPr/>
        </p:nvSpPr>
        <p:spPr>
          <a:xfrm>
            <a:off x="1511850" y="1659371"/>
            <a:ext cx="243600" cy="3152178"/>
          </a:xfrm>
          <a:prstGeom prst="rect">
            <a:avLst/>
          </a:prstGeom>
          <a:solidFill>
            <a:schemeClr val="accent1">
              <a:lumMod val="50000"/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383;p32">
            <a:extLst>
              <a:ext uri="{FF2B5EF4-FFF2-40B4-BE49-F238E27FC236}">
                <a16:creationId xmlns:a16="http://schemas.microsoft.com/office/drawing/2014/main" id="{F5FB406B-B1EE-4882-928C-2AC107D61E4A}"/>
              </a:ext>
            </a:extLst>
          </p:cNvPr>
          <p:cNvSpPr/>
          <p:nvPr/>
        </p:nvSpPr>
        <p:spPr>
          <a:xfrm>
            <a:off x="1754023" y="2183990"/>
            <a:ext cx="243600" cy="2622754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383;p32">
            <a:extLst>
              <a:ext uri="{FF2B5EF4-FFF2-40B4-BE49-F238E27FC236}">
                <a16:creationId xmlns:a16="http://schemas.microsoft.com/office/drawing/2014/main" id="{C189E80A-7DB7-4AE2-95A1-DB089D238AF4}"/>
              </a:ext>
            </a:extLst>
          </p:cNvPr>
          <p:cNvSpPr/>
          <p:nvPr/>
        </p:nvSpPr>
        <p:spPr>
          <a:xfrm>
            <a:off x="1996838" y="3375844"/>
            <a:ext cx="243600" cy="1430900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383;p32">
            <a:extLst>
              <a:ext uri="{FF2B5EF4-FFF2-40B4-BE49-F238E27FC236}">
                <a16:creationId xmlns:a16="http://schemas.microsoft.com/office/drawing/2014/main" id="{57D1FE4C-CD36-4CC3-BB9C-DC3D30A981CD}"/>
              </a:ext>
            </a:extLst>
          </p:cNvPr>
          <p:cNvSpPr/>
          <p:nvPr/>
        </p:nvSpPr>
        <p:spPr>
          <a:xfrm>
            <a:off x="2240954" y="3292909"/>
            <a:ext cx="243600" cy="1513835"/>
          </a:xfrm>
          <a:prstGeom prst="rect">
            <a:avLst/>
          </a:prstGeom>
          <a:solidFill>
            <a:srgbClr val="FD950B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383;p32">
            <a:extLst>
              <a:ext uri="{FF2B5EF4-FFF2-40B4-BE49-F238E27FC236}">
                <a16:creationId xmlns:a16="http://schemas.microsoft.com/office/drawing/2014/main" id="{E2B3FD7A-D8DA-44E9-A615-781421933DEC}"/>
              </a:ext>
            </a:extLst>
          </p:cNvPr>
          <p:cNvSpPr/>
          <p:nvPr/>
        </p:nvSpPr>
        <p:spPr>
          <a:xfrm>
            <a:off x="2487407" y="3513059"/>
            <a:ext cx="243600" cy="1293679"/>
          </a:xfrm>
          <a:prstGeom prst="rect">
            <a:avLst/>
          </a:prstGeom>
          <a:solidFill>
            <a:srgbClr val="7030A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383;p32">
            <a:extLst>
              <a:ext uri="{FF2B5EF4-FFF2-40B4-BE49-F238E27FC236}">
                <a16:creationId xmlns:a16="http://schemas.microsoft.com/office/drawing/2014/main" id="{F0B76C5D-9B49-46D8-B4E0-74D2767F34B8}"/>
              </a:ext>
            </a:extLst>
          </p:cNvPr>
          <p:cNvSpPr/>
          <p:nvPr/>
        </p:nvSpPr>
        <p:spPr>
          <a:xfrm>
            <a:off x="2730799" y="3675203"/>
            <a:ext cx="243600" cy="1131378"/>
          </a:xfrm>
          <a:prstGeom prst="rect">
            <a:avLst/>
          </a:prstGeom>
          <a:solidFill>
            <a:srgbClr val="00B0F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383;p32">
            <a:extLst>
              <a:ext uri="{FF2B5EF4-FFF2-40B4-BE49-F238E27FC236}">
                <a16:creationId xmlns:a16="http://schemas.microsoft.com/office/drawing/2014/main" id="{434AEA5E-0282-4B92-B4A8-755A9E7962CA}"/>
              </a:ext>
            </a:extLst>
          </p:cNvPr>
          <p:cNvSpPr/>
          <p:nvPr/>
        </p:nvSpPr>
        <p:spPr>
          <a:xfrm>
            <a:off x="2973258" y="3952222"/>
            <a:ext cx="243600" cy="854359"/>
          </a:xfrm>
          <a:prstGeom prst="rect">
            <a:avLst/>
          </a:prstGeom>
          <a:solidFill>
            <a:schemeClr val="accent3">
              <a:lumMod val="60000"/>
              <a:lumOff val="40000"/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83;p32">
            <a:extLst>
              <a:ext uri="{FF2B5EF4-FFF2-40B4-BE49-F238E27FC236}">
                <a16:creationId xmlns:a16="http://schemas.microsoft.com/office/drawing/2014/main" id="{597BA4FD-B0E7-4413-A9CA-B02A974A0839}"/>
              </a:ext>
            </a:extLst>
          </p:cNvPr>
          <p:cNvSpPr/>
          <p:nvPr/>
        </p:nvSpPr>
        <p:spPr>
          <a:xfrm>
            <a:off x="3214694" y="4071164"/>
            <a:ext cx="243600" cy="735417"/>
          </a:xfrm>
          <a:prstGeom prst="rect">
            <a:avLst/>
          </a:prstGeom>
          <a:solidFill>
            <a:srgbClr val="FED86E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83;p32">
            <a:extLst>
              <a:ext uri="{FF2B5EF4-FFF2-40B4-BE49-F238E27FC236}">
                <a16:creationId xmlns:a16="http://schemas.microsoft.com/office/drawing/2014/main" id="{24763642-EFEC-4D9B-AA44-84BA31190A66}"/>
              </a:ext>
            </a:extLst>
          </p:cNvPr>
          <p:cNvSpPr/>
          <p:nvPr/>
        </p:nvSpPr>
        <p:spPr>
          <a:xfrm>
            <a:off x="3458810" y="4182094"/>
            <a:ext cx="243600" cy="624487"/>
          </a:xfrm>
          <a:prstGeom prst="rect">
            <a:avLst/>
          </a:prstGeom>
          <a:solidFill>
            <a:srgbClr val="FF66CC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383;p32">
            <a:extLst>
              <a:ext uri="{FF2B5EF4-FFF2-40B4-BE49-F238E27FC236}">
                <a16:creationId xmlns:a16="http://schemas.microsoft.com/office/drawing/2014/main" id="{A3185EA7-EFBE-4A7E-839E-3C733D515543}"/>
              </a:ext>
            </a:extLst>
          </p:cNvPr>
          <p:cNvSpPr/>
          <p:nvPr/>
        </p:nvSpPr>
        <p:spPr>
          <a:xfrm>
            <a:off x="3699658" y="4201228"/>
            <a:ext cx="243600" cy="605353"/>
          </a:xfrm>
          <a:prstGeom prst="rect">
            <a:avLst/>
          </a:prstGeom>
          <a:solidFill>
            <a:srgbClr val="99CC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83;p32">
            <a:extLst>
              <a:ext uri="{FF2B5EF4-FFF2-40B4-BE49-F238E27FC236}">
                <a16:creationId xmlns:a16="http://schemas.microsoft.com/office/drawing/2014/main" id="{BC44A41F-C3C0-467A-A315-3B5A32A5DB2D}"/>
              </a:ext>
            </a:extLst>
          </p:cNvPr>
          <p:cNvSpPr/>
          <p:nvPr/>
        </p:nvSpPr>
        <p:spPr>
          <a:xfrm>
            <a:off x="3940287" y="4182094"/>
            <a:ext cx="243600" cy="624487"/>
          </a:xfrm>
          <a:prstGeom prst="rect">
            <a:avLst/>
          </a:prstGeom>
          <a:solidFill>
            <a:srgbClr val="00FF00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383;p32">
            <a:extLst>
              <a:ext uri="{FF2B5EF4-FFF2-40B4-BE49-F238E27FC236}">
                <a16:creationId xmlns:a16="http://schemas.microsoft.com/office/drawing/2014/main" id="{73D6E131-196E-498B-BEEB-4E619F127B6A}"/>
              </a:ext>
            </a:extLst>
          </p:cNvPr>
          <p:cNvSpPr/>
          <p:nvPr/>
        </p:nvSpPr>
        <p:spPr>
          <a:xfrm>
            <a:off x="4191777" y="4310811"/>
            <a:ext cx="243600" cy="495769"/>
          </a:xfrm>
          <a:prstGeom prst="rect">
            <a:avLst/>
          </a:prstGeom>
          <a:solidFill>
            <a:srgbClr val="FFFF66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383;p32">
            <a:extLst>
              <a:ext uri="{FF2B5EF4-FFF2-40B4-BE49-F238E27FC236}">
                <a16:creationId xmlns:a16="http://schemas.microsoft.com/office/drawing/2014/main" id="{1D396BEE-DB9E-4BF0-A8AA-3AE69F9662DE}"/>
              </a:ext>
            </a:extLst>
          </p:cNvPr>
          <p:cNvSpPr/>
          <p:nvPr/>
        </p:nvSpPr>
        <p:spPr>
          <a:xfrm>
            <a:off x="4439037" y="4278260"/>
            <a:ext cx="243600" cy="528321"/>
          </a:xfrm>
          <a:prstGeom prst="rect">
            <a:avLst/>
          </a:prstGeom>
          <a:solidFill>
            <a:srgbClr val="9900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383;p32">
            <a:extLst>
              <a:ext uri="{FF2B5EF4-FFF2-40B4-BE49-F238E27FC236}">
                <a16:creationId xmlns:a16="http://schemas.microsoft.com/office/drawing/2014/main" id="{2C6C96A5-1D1C-4D26-AB4F-9B3D7BF630F5}"/>
              </a:ext>
            </a:extLst>
          </p:cNvPr>
          <p:cNvSpPr/>
          <p:nvPr/>
        </p:nvSpPr>
        <p:spPr>
          <a:xfrm>
            <a:off x="4682429" y="4347422"/>
            <a:ext cx="243600" cy="459002"/>
          </a:xfrm>
          <a:prstGeom prst="rect">
            <a:avLst/>
          </a:prstGeom>
          <a:solidFill>
            <a:srgbClr val="0099FF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383;p32">
            <a:extLst>
              <a:ext uri="{FF2B5EF4-FFF2-40B4-BE49-F238E27FC236}">
                <a16:creationId xmlns:a16="http://schemas.microsoft.com/office/drawing/2014/main" id="{E658245B-CC3E-4F1B-93D5-4E6460E7127E}"/>
              </a:ext>
            </a:extLst>
          </p:cNvPr>
          <p:cNvSpPr/>
          <p:nvPr/>
        </p:nvSpPr>
        <p:spPr>
          <a:xfrm>
            <a:off x="4924888" y="4371194"/>
            <a:ext cx="243600" cy="435229"/>
          </a:xfrm>
          <a:prstGeom prst="rect">
            <a:avLst/>
          </a:prstGeom>
          <a:solidFill>
            <a:srgbClr val="CCFF33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383;p32">
            <a:extLst>
              <a:ext uri="{FF2B5EF4-FFF2-40B4-BE49-F238E27FC236}">
                <a16:creationId xmlns:a16="http://schemas.microsoft.com/office/drawing/2014/main" id="{68B2A006-5623-4FFF-BB77-2685B11B0BD6}"/>
              </a:ext>
            </a:extLst>
          </p:cNvPr>
          <p:cNvSpPr/>
          <p:nvPr/>
        </p:nvSpPr>
        <p:spPr>
          <a:xfrm>
            <a:off x="5165517" y="4467227"/>
            <a:ext cx="243600" cy="339197"/>
          </a:xfrm>
          <a:prstGeom prst="rect">
            <a:avLst/>
          </a:prstGeom>
          <a:solidFill>
            <a:srgbClr val="B2B2B2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383;p32">
            <a:extLst>
              <a:ext uri="{FF2B5EF4-FFF2-40B4-BE49-F238E27FC236}">
                <a16:creationId xmlns:a16="http://schemas.microsoft.com/office/drawing/2014/main" id="{D6DA0991-2ECB-4AA7-BD8A-4A0E2A2CB028}"/>
              </a:ext>
            </a:extLst>
          </p:cNvPr>
          <p:cNvSpPr/>
          <p:nvPr/>
        </p:nvSpPr>
        <p:spPr>
          <a:xfrm>
            <a:off x="5409633" y="4467227"/>
            <a:ext cx="243600" cy="339197"/>
          </a:xfrm>
          <a:prstGeom prst="rect">
            <a:avLst/>
          </a:prstGeom>
          <a:solidFill>
            <a:srgbClr val="009999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383;p32">
            <a:extLst>
              <a:ext uri="{FF2B5EF4-FFF2-40B4-BE49-F238E27FC236}">
                <a16:creationId xmlns:a16="http://schemas.microsoft.com/office/drawing/2014/main" id="{1059E151-8D29-4AF8-AEE0-03AAFE857C73}"/>
              </a:ext>
            </a:extLst>
          </p:cNvPr>
          <p:cNvSpPr/>
          <p:nvPr/>
        </p:nvSpPr>
        <p:spPr>
          <a:xfrm>
            <a:off x="5648319" y="4536358"/>
            <a:ext cx="243600" cy="270066"/>
          </a:xfrm>
          <a:prstGeom prst="rect">
            <a:avLst/>
          </a:prstGeom>
          <a:solidFill>
            <a:srgbClr val="FF3300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383;p32">
            <a:extLst>
              <a:ext uri="{FF2B5EF4-FFF2-40B4-BE49-F238E27FC236}">
                <a16:creationId xmlns:a16="http://schemas.microsoft.com/office/drawing/2014/main" id="{3B97BB69-B2B5-4953-956F-3471148A6B7F}"/>
              </a:ext>
            </a:extLst>
          </p:cNvPr>
          <p:cNvSpPr/>
          <p:nvPr/>
        </p:nvSpPr>
        <p:spPr>
          <a:xfrm>
            <a:off x="5894378" y="4579880"/>
            <a:ext cx="243600" cy="226544"/>
          </a:xfrm>
          <a:prstGeom prst="rect">
            <a:avLst/>
          </a:prstGeom>
          <a:solidFill>
            <a:srgbClr val="CCFF99">
              <a:alpha val="6784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638DCD-721C-49B4-82EA-7B6AAD0A3488}"/>
              </a:ext>
            </a:extLst>
          </p:cNvPr>
          <p:cNvSpPr/>
          <p:nvPr/>
        </p:nvSpPr>
        <p:spPr>
          <a:xfrm>
            <a:off x="1085107" y="771574"/>
            <a:ext cx="65275" cy="4258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A6497B-1BA4-4A3B-8FCC-6C9676B7345F}"/>
              </a:ext>
            </a:extLst>
          </p:cNvPr>
          <p:cNvSpPr/>
          <p:nvPr/>
        </p:nvSpPr>
        <p:spPr>
          <a:xfrm rot="5400000">
            <a:off x="3646487" y="2054211"/>
            <a:ext cx="45719" cy="55507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3091558-CEF3-4794-9F8B-3478A1E25195}"/>
              </a:ext>
            </a:extLst>
          </p:cNvPr>
          <p:cNvCxnSpPr>
            <a:cxnSpLocks/>
          </p:cNvCxnSpPr>
          <p:nvPr/>
        </p:nvCxnSpPr>
        <p:spPr>
          <a:xfrm>
            <a:off x="1143096" y="4399208"/>
            <a:ext cx="500334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B3D1FE-D22A-47AB-8729-866987B87A52}"/>
              </a:ext>
            </a:extLst>
          </p:cNvPr>
          <p:cNvCxnSpPr>
            <a:cxnSpLocks/>
          </p:cNvCxnSpPr>
          <p:nvPr/>
        </p:nvCxnSpPr>
        <p:spPr>
          <a:xfrm>
            <a:off x="1133972" y="412218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D132BCC-C497-4BAD-A93B-38CE8C73FD19}"/>
              </a:ext>
            </a:extLst>
          </p:cNvPr>
          <p:cNvCxnSpPr>
            <a:cxnSpLocks/>
          </p:cNvCxnSpPr>
          <p:nvPr/>
        </p:nvCxnSpPr>
        <p:spPr>
          <a:xfrm>
            <a:off x="1143100" y="3873183"/>
            <a:ext cx="501436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379964-5402-4100-8205-A53169294BAC}"/>
              </a:ext>
            </a:extLst>
          </p:cNvPr>
          <p:cNvCxnSpPr>
            <a:cxnSpLocks/>
          </p:cNvCxnSpPr>
          <p:nvPr/>
        </p:nvCxnSpPr>
        <p:spPr>
          <a:xfrm>
            <a:off x="1141353" y="3596164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936D65-DA0F-4DD0-B863-C68D0E4B6CB8}"/>
              </a:ext>
            </a:extLst>
          </p:cNvPr>
          <p:cNvCxnSpPr>
            <a:cxnSpLocks/>
          </p:cNvCxnSpPr>
          <p:nvPr/>
        </p:nvCxnSpPr>
        <p:spPr>
          <a:xfrm>
            <a:off x="1143454" y="3356988"/>
            <a:ext cx="500299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2457E51-8354-49D5-A622-E736AEBACDDD}"/>
              </a:ext>
            </a:extLst>
          </p:cNvPr>
          <p:cNvCxnSpPr>
            <a:cxnSpLocks/>
          </p:cNvCxnSpPr>
          <p:nvPr/>
        </p:nvCxnSpPr>
        <p:spPr>
          <a:xfrm>
            <a:off x="1141707" y="307996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2E76846-B6EB-4EE1-B51E-EA9FCD018829}"/>
              </a:ext>
            </a:extLst>
          </p:cNvPr>
          <p:cNvCxnSpPr>
            <a:cxnSpLocks/>
          </p:cNvCxnSpPr>
          <p:nvPr/>
        </p:nvCxnSpPr>
        <p:spPr>
          <a:xfrm>
            <a:off x="1158202" y="2830963"/>
            <a:ext cx="499925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3F63F7F-5AA3-48EA-9568-5AE5E0AA16C8}"/>
              </a:ext>
            </a:extLst>
          </p:cNvPr>
          <p:cNvCxnSpPr>
            <a:cxnSpLocks/>
          </p:cNvCxnSpPr>
          <p:nvPr/>
        </p:nvCxnSpPr>
        <p:spPr>
          <a:xfrm>
            <a:off x="1156455" y="2553944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9573D3F-84A7-4631-99B2-3D2788BED30B}"/>
              </a:ext>
            </a:extLst>
          </p:cNvPr>
          <p:cNvCxnSpPr>
            <a:cxnSpLocks/>
          </p:cNvCxnSpPr>
          <p:nvPr/>
        </p:nvCxnSpPr>
        <p:spPr>
          <a:xfrm>
            <a:off x="1151414" y="2302478"/>
            <a:ext cx="499503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C9C15DA-134F-4803-A6E6-4397C47C1FE0}"/>
              </a:ext>
            </a:extLst>
          </p:cNvPr>
          <p:cNvCxnSpPr>
            <a:cxnSpLocks/>
          </p:cNvCxnSpPr>
          <p:nvPr/>
        </p:nvCxnSpPr>
        <p:spPr>
          <a:xfrm>
            <a:off x="1142293" y="202545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9988B39-40D6-439C-A5A9-CCC2B1158D58}"/>
              </a:ext>
            </a:extLst>
          </p:cNvPr>
          <p:cNvCxnSpPr>
            <a:cxnSpLocks/>
          </p:cNvCxnSpPr>
          <p:nvPr/>
        </p:nvCxnSpPr>
        <p:spPr>
          <a:xfrm>
            <a:off x="1150381" y="1776453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D5F536F-1EC6-4E94-AC61-B64A68DDCE72}"/>
              </a:ext>
            </a:extLst>
          </p:cNvPr>
          <p:cNvCxnSpPr>
            <a:cxnSpLocks/>
          </p:cNvCxnSpPr>
          <p:nvPr/>
        </p:nvCxnSpPr>
        <p:spPr>
          <a:xfrm>
            <a:off x="1150381" y="1499434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1CECE0B-4F7E-4B39-9854-FB4ADF7147A2}"/>
              </a:ext>
            </a:extLst>
          </p:cNvPr>
          <p:cNvCxnSpPr>
            <a:cxnSpLocks/>
          </p:cNvCxnSpPr>
          <p:nvPr/>
        </p:nvCxnSpPr>
        <p:spPr>
          <a:xfrm>
            <a:off x="1150381" y="1225038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oogle Shape;391;p33">
            <a:extLst>
              <a:ext uri="{FF2B5EF4-FFF2-40B4-BE49-F238E27FC236}">
                <a16:creationId xmlns:a16="http://schemas.microsoft.com/office/drawing/2014/main" id="{5C42B132-E5DC-4182-8DCA-B216ED6D890F}"/>
              </a:ext>
            </a:extLst>
          </p:cNvPr>
          <p:cNvSpPr txBox="1"/>
          <p:nvPr/>
        </p:nvSpPr>
        <p:spPr>
          <a:xfrm>
            <a:off x="519391" y="78462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1" name="Google Shape;391;p33">
            <a:extLst>
              <a:ext uri="{FF2B5EF4-FFF2-40B4-BE49-F238E27FC236}">
                <a16:creationId xmlns:a16="http://schemas.microsoft.com/office/drawing/2014/main" id="{8B4B680F-0BF1-449B-B1CA-54ADE2DC0F14}"/>
              </a:ext>
            </a:extLst>
          </p:cNvPr>
          <p:cNvSpPr txBox="1"/>
          <p:nvPr/>
        </p:nvSpPr>
        <p:spPr>
          <a:xfrm>
            <a:off x="524308" y="1040259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14000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2" name="Google Shape;391;p33">
            <a:extLst>
              <a:ext uri="{FF2B5EF4-FFF2-40B4-BE49-F238E27FC236}">
                <a16:creationId xmlns:a16="http://schemas.microsoft.com/office/drawing/2014/main" id="{DEE8ABED-8FD9-47EF-8997-200A134B7373}"/>
              </a:ext>
            </a:extLst>
          </p:cNvPr>
          <p:cNvSpPr txBox="1"/>
          <p:nvPr/>
        </p:nvSpPr>
        <p:spPr>
          <a:xfrm>
            <a:off x="524309" y="1305726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3" name="Google Shape;391;p33">
            <a:extLst>
              <a:ext uri="{FF2B5EF4-FFF2-40B4-BE49-F238E27FC236}">
                <a16:creationId xmlns:a16="http://schemas.microsoft.com/office/drawing/2014/main" id="{F0AB3A68-AADB-47AD-A028-32601A7341E6}"/>
              </a:ext>
            </a:extLst>
          </p:cNvPr>
          <p:cNvSpPr txBox="1"/>
          <p:nvPr/>
        </p:nvSpPr>
        <p:spPr>
          <a:xfrm>
            <a:off x="568552" y="287643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7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4" name="Google Shape;391;p33">
            <a:extLst>
              <a:ext uri="{FF2B5EF4-FFF2-40B4-BE49-F238E27FC236}">
                <a16:creationId xmlns:a16="http://schemas.microsoft.com/office/drawing/2014/main" id="{B11F92D3-7AC8-4345-AD26-52219F21048C}"/>
              </a:ext>
            </a:extLst>
          </p:cNvPr>
          <p:cNvSpPr txBox="1"/>
          <p:nvPr/>
        </p:nvSpPr>
        <p:spPr>
          <a:xfrm>
            <a:off x="566092" y="3397542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5" name="Google Shape;391;p33">
            <a:extLst>
              <a:ext uri="{FF2B5EF4-FFF2-40B4-BE49-F238E27FC236}">
                <a16:creationId xmlns:a16="http://schemas.microsoft.com/office/drawing/2014/main" id="{4D065AC8-D956-405B-89A0-DAB1BEC1D800}"/>
              </a:ext>
            </a:extLst>
          </p:cNvPr>
          <p:cNvSpPr txBox="1"/>
          <p:nvPr/>
        </p:nvSpPr>
        <p:spPr>
          <a:xfrm>
            <a:off x="526761" y="186125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11000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6" name="Google Shape;391;p33">
            <a:extLst>
              <a:ext uri="{FF2B5EF4-FFF2-40B4-BE49-F238E27FC236}">
                <a16:creationId xmlns:a16="http://schemas.microsoft.com/office/drawing/2014/main" id="{ED0F82BF-BBF4-4D74-8C2F-02697BEC524C}"/>
              </a:ext>
            </a:extLst>
          </p:cNvPr>
          <p:cNvSpPr txBox="1"/>
          <p:nvPr/>
        </p:nvSpPr>
        <p:spPr>
          <a:xfrm>
            <a:off x="568550" y="3127154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6000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7" name="Google Shape;391;p33">
            <a:extLst>
              <a:ext uri="{FF2B5EF4-FFF2-40B4-BE49-F238E27FC236}">
                <a16:creationId xmlns:a16="http://schemas.microsoft.com/office/drawing/2014/main" id="{51DB2BED-DB46-46A9-A8DA-4469F7765C14}"/>
              </a:ext>
            </a:extLst>
          </p:cNvPr>
          <p:cNvSpPr txBox="1"/>
          <p:nvPr/>
        </p:nvSpPr>
        <p:spPr>
          <a:xfrm>
            <a:off x="566096" y="364826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8" name="Google Shape;391;p33">
            <a:extLst>
              <a:ext uri="{FF2B5EF4-FFF2-40B4-BE49-F238E27FC236}">
                <a16:creationId xmlns:a16="http://schemas.microsoft.com/office/drawing/2014/main" id="{00CEC0D4-72F0-42FF-8E00-D31D6E48FDDD}"/>
              </a:ext>
            </a:extLst>
          </p:cNvPr>
          <p:cNvSpPr txBox="1"/>
          <p:nvPr/>
        </p:nvSpPr>
        <p:spPr>
          <a:xfrm>
            <a:off x="563638" y="3933404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9" name="Google Shape;391;p33">
            <a:extLst>
              <a:ext uri="{FF2B5EF4-FFF2-40B4-BE49-F238E27FC236}">
                <a16:creationId xmlns:a16="http://schemas.microsoft.com/office/drawing/2014/main" id="{3AFAFFA5-8F6E-4DCD-98CE-370D16426E25}"/>
              </a:ext>
            </a:extLst>
          </p:cNvPr>
          <p:cNvSpPr txBox="1"/>
          <p:nvPr/>
        </p:nvSpPr>
        <p:spPr>
          <a:xfrm>
            <a:off x="524308" y="211689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10000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0" name="Google Shape;391;p33">
            <a:extLst>
              <a:ext uri="{FF2B5EF4-FFF2-40B4-BE49-F238E27FC236}">
                <a16:creationId xmlns:a16="http://schemas.microsoft.com/office/drawing/2014/main" id="{091300E2-F505-4665-AEFC-F48F54F45040}"/>
              </a:ext>
            </a:extLst>
          </p:cNvPr>
          <p:cNvSpPr txBox="1"/>
          <p:nvPr/>
        </p:nvSpPr>
        <p:spPr>
          <a:xfrm>
            <a:off x="571007" y="2370076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9000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1" name="Google Shape;391;p33">
            <a:extLst>
              <a:ext uri="{FF2B5EF4-FFF2-40B4-BE49-F238E27FC236}">
                <a16:creationId xmlns:a16="http://schemas.microsoft.com/office/drawing/2014/main" id="{C3937C10-5BD7-47B2-9DE5-5E2355C5B1A6}"/>
              </a:ext>
            </a:extLst>
          </p:cNvPr>
          <p:cNvSpPr txBox="1"/>
          <p:nvPr/>
        </p:nvSpPr>
        <p:spPr>
          <a:xfrm>
            <a:off x="568550" y="2618340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2" name="Google Shape;391;p33">
            <a:extLst>
              <a:ext uri="{FF2B5EF4-FFF2-40B4-BE49-F238E27FC236}">
                <a16:creationId xmlns:a16="http://schemas.microsoft.com/office/drawing/2014/main" id="{0F38D008-CC93-45BE-B7BA-D588080F3EE7}"/>
              </a:ext>
            </a:extLst>
          </p:cNvPr>
          <p:cNvSpPr txBox="1"/>
          <p:nvPr/>
        </p:nvSpPr>
        <p:spPr>
          <a:xfrm>
            <a:off x="514472" y="159086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12000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EF4D4A6-1115-4D17-A1C7-6EEDF0F489F3}"/>
              </a:ext>
            </a:extLst>
          </p:cNvPr>
          <p:cNvCxnSpPr>
            <a:cxnSpLocks/>
          </p:cNvCxnSpPr>
          <p:nvPr/>
        </p:nvCxnSpPr>
        <p:spPr>
          <a:xfrm>
            <a:off x="1126598" y="4669595"/>
            <a:ext cx="500334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30D009A-A572-4BEF-AECF-CC440FC48CC8}"/>
              </a:ext>
            </a:extLst>
          </p:cNvPr>
          <p:cNvCxnSpPr>
            <a:cxnSpLocks/>
          </p:cNvCxnSpPr>
          <p:nvPr/>
        </p:nvCxnSpPr>
        <p:spPr>
          <a:xfrm>
            <a:off x="1141257" y="974814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oogle Shape;391;p33">
            <a:extLst>
              <a:ext uri="{FF2B5EF4-FFF2-40B4-BE49-F238E27FC236}">
                <a16:creationId xmlns:a16="http://schemas.microsoft.com/office/drawing/2014/main" id="{0FC86528-73DD-4314-9844-A0E5F264CBF3}"/>
              </a:ext>
            </a:extLst>
          </p:cNvPr>
          <p:cNvSpPr txBox="1"/>
          <p:nvPr/>
        </p:nvSpPr>
        <p:spPr>
          <a:xfrm>
            <a:off x="583304" y="421853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6" name="Google Shape;391;p33">
            <a:extLst>
              <a:ext uri="{FF2B5EF4-FFF2-40B4-BE49-F238E27FC236}">
                <a16:creationId xmlns:a16="http://schemas.microsoft.com/office/drawing/2014/main" id="{5251CA2E-75AA-4713-875E-C602BBB80020}"/>
              </a:ext>
            </a:extLst>
          </p:cNvPr>
          <p:cNvSpPr txBox="1"/>
          <p:nvPr/>
        </p:nvSpPr>
        <p:spPr>
          <a:xfrm>
            <a:off x="589414" y="447901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9" name="Google Shape;392;p25">
            <a:extLst>
              <a:ext uri="{FF2B5EF4-FFF2-40B4-BE49-F238E27FC236}">
                <a16:creationId xmlns:a16="http://schemas.microsoft.com/office/drawing/2014/main" id="{2B59BD6C-4CC4-4B13-965A-DEBD24EABA7F}"/>
              </a:ext>
            </a:extLst>
          </p:cNvPr>
          <p:cNvSpPr txBox="1">
            <a:spLocks/>
          </p:cNvSpPr>
          <p:nvPr/>
        </p:nvSpPr>
        <p:spPr>
          <a:xfrm>
            <a:off x="276447" y="-49007"/>
            <a:ext cx="2136387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th-TH" b="1" dirty="0">
                <a:solidFill>
                  <a:schemeClr val="bg1"/>
                </a:solidFill>
              </a:rPr>
              <a:t>ภาษา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</a:p>
        </p:txBody>
      </p:sp>
      <p:grpSp>
        <p:nvGrpSpPr>
          <p:cNvPr id="126" name="Google Shape;859;p44">
            <a:extLst>
              <a:ext uri="{FF2B5EF4-FFF2-40B4-BE49-F238E27FC236}">
                <a16:creationId xmlns:a16="http://schemas.microsoft.com/office/drawing/2014/main" id="{A9D39C9A-E30D-4934-B5E0-EF80091819D5}"/>
              </a:ext>
            </a:extLst>
          </p:cNvPr>
          <p:cNvGrpSpPr/>
          <p:nvPr/>
        </p:nvGrpSpPr>
        <p:grpSpPr>
          <a:xfrm>
            <a:off x="42033" y="231952"/>
            <a:ext cx="297096" cy="215616"/>
            <a:chOff x="3932350" y="3714775"/>
            <a:chExt cx="439650" cy="319075"/>
          </a:xfrm>
        </p:grpSpPr>
        <p:sp>
          <p:nvSpPr>
            <p:cNvPr id="127" name="Google Shape;860;p44">
              <a:extLst>
                <a:ext uri="{FF2B5EF4-FFF2-40B4-BE49-F238E27FC236}">
                  <a16:creationId xmlns:a16="http://schemas.microsoft.com/office/drawing/2014/main" id="{9390B28D-355D-4E9D-A19C-F2D667C0B3F5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861;p44">
              <a:extLst>
                <a:ext uri="{FF2B5EF4-FFF2-40B4-BE49-F238E27FC236}">
                  <a16:creationId xmlns:a16="http://schemas.microsoft.com/office/drawing/2014/main" id="{1995ED77-2522-42EF-B979-745A905BE8F1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862;p44">
              <a:extLst>
                <a:ext uri="{FF2B5EF4-FFF2-40B4-BE49-F238E27FC236}">
                  <a16:creationId xmlns:a16="http://schemas.microsoft.com/office/drawing/2014/main" id="{E556A9B2-385D-4B00-B86B-9F4F04AABC5D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863;p44">
              <a:extLst>
                <a:ext uri="{FF2B5EF4-FFF2-40B4-BE49-F238E27FC236}">
                  <a16:creationId xmlns:a16="http://schemas.microsoft.com/office/drawing/2014/main" id="{B6DF776B-2C24-4DC2-8D60-850612E22CD6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864;p44">
              <a:extLst>
                <a:ext uri="{FF2B5EF4-FFF2-40B4-BE49-F238E27FC236}">
                  <a16:creationId xmlns:a16="http://schemas.microsoft.com/office/drawing/2014/main" id="{73990772-93DF-4264-A73E-9417C9CD2EFA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 useBgFill="1">
        <p:nvSpPr>
          <p:cNvPr id="6" name="TextBox 5">
            <a:extLst>
              <a:ext uri="{FF2B5EF4-FFF2-40B4-BE49-F238E27FC236}">
                <a16:creationId xmlns:a16="http://schemas.microsoft.com/office/drawing/2014/main" id="{2BCC4207-54BB-4B3C-911B-FBC31AA5F04D}"/>
              </a:ext>
            </a:extLst>
          </p:cNvPr>
          <p:cNvSpPr txBox="1"/>
          <p:nvPr/>
        </p:nvSpPr>
        <p:spPr>
          <a:xfrm>
            <a:off x="6899578" y="165204"/>
            <a:ext cx="1580612" cy="41857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Spark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Hadoop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Tableau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Scala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C++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TensorFlow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Mathlab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Excel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Linux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Azure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"/>
          <p:cNvSpPr txBox="1">
            <a:spLocks noGrp="1"/>
          </p:cNvSpPr>
          <p:nvPr>
            <p:ph type="title"/>
          </p:nvPr>
        </p:nvSpPr>
        <p:spPr>
          <a:xfrm>
            <a:off x="814275" y="385201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th-TH" dirty="0"/>
              <a:t>ภาษาที่ได้รับความนิยมมากสุด</a:t>
            </a:r>
            <a:endParaRPr dirty="0"/>
          </a:p>
        </p:txBody>
      </p:sp>
      <p:sp>
        <p:nvSpPr>
          <p:cNvPr id="394" name="Google Shape;39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4" name="Google Shape;752;p44">
            <a:extLst>
              <a:ext uri="{FF2B5EF4-FFF2-40B4-BE49-F238E27FC236}">
                <a16:creationId xmlns:a16="http://schemas.microsoft.com/office/drawing/2014/main" id="{8DF15912-D795-4700-9EC8-10D6C75600EB}"/>
              </a:ext>
            </a:extLst>
          </p:cNvPr>
          <p:cNvGrpSpPr/>
          <p:nvPr/>
        </p:nvGrpSpPr>
        <p:grpSpPr>
          <a:xfrm>
            <a:off x="235974" y="535184"/>
            <a:ext cx="464574" cy="469875"/>
            <a:chOff x="5290150" y="1636700"/>
            <a:chExt cx="425025" cy="429875"/>
          </a:xfrm>
        </p:grpSpPr>
        <p:sp>
          <p:nvSpPr>
            <p:cNvPr id="15" name="Google Shape;753;p44">
              <a:extLst>
                <a:ext uri="{FF2B5EF4-FFF2-40B4-BE49-F238E27FC236}">
                  <a16:creationId xmlns:a16="http://schemas.microsoft.com/office/drawing/2014/main" id="{14D1E95E-81E2-4569-A129-FBAFF4F7EBF4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754;p44">
              <a:extLst>
                <a:ext uri="{FF2B5EF4-FFF2-40B4-BE49-F238E27FC236}">
                  <a16:creationId xmlns:a16="http://schemas.microsoft.com/office/drawing/2014/main" id="{2C39F196-9E94-4F5F-B20C-EBC9C9C870A1}"/>
                </a:ext>
              </a:extLst>
            </p:cNvPr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900C3B-8FF1-4112-A7FF-CCC0A87D294A}"/>
              </a:ext>
            </a:extLst>
          </p:cNvPr>
          <p:cNvSpPr txBox="1"/>
          <p:nvPr/>
        </p:nvSpPr>
        <p:spPr>
          <a:xfrm>
            <a:off x="435064" y="3286801"/>
            <a:ext cx="3480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    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จากกราฟจะเห็นได้ว่า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 Python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เป็นภาษาที่นิยมอย่างมากที่สุด เพราะว่าภาษา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Python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นอกจากจะง่ายสำหรับการเรียนรู้และยังมีเครื่องมืออำนวยความสะดวกสำหรับงานสาย 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Data scientist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จำนวนมาก</a:t>
            </a:r>
            <a:endParaRPr lang="en-US" dirty="0">
              <a:latin typeface="Kanit" panose="020B0604020202020204" charset="-34"/>
              <a:cs typeface="Kanit" panose="020B060402020202020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BDB69-F281-4865-8F14-5409FF05E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75" y="1781478"/>
            <a:ext cx="2819400" cy="95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C084E4-7437-42D7-B1E2-38518135B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139" y="1803488"/>
            <a:ext cx="1537865" cy="1188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3440F6A-4A71-492B-8C2E-69526C060DF0}"/>
              </a:ext>
            </a:extLst>
          </p:cNvPr>
          <p:cNvSpPr txBox="1"/>
          <p:nvPr/>
        </p:nvSpPr>
        <p:spPr>
          <a:xfrm>
            <a:off x="4687516" y="3313839"/>
            <a:ext cx="3696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   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ภาษา 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R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เองก็ไม่ห่างไกลจาก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 Python 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มากนักทั้งนี้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R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ยังเป็นภาษาหลักที่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Data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dirty="0">
                <a:latin typeface="Kanit" panose="020B0604020202020204" charset="-34"/>
                <a:cs typeface="Kanit" panose="020B0604020202020204" charset="-34"/>
              </a:rPr>
              <a:t>scientist</a:t>
            </a:r>
            <a:r>
              <a:rPr lang="th-TH" dirty="0">
                <a:latin typeface="Kanit" panose="020B0604020202020204" charset="-34"/>
                <a:cs typeface="Kanit" panose="020B0604020202020204" charset="-34"/>
              </a:rPr>
              <a:t> ส่วนใหญ่เลือกใช้อีกด้วย</a:t>
            </a:r>
          </a:p>
          <a:p>
            <a:pPr algn="thaiDi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383;p32">
            <a:extLst>
              <a:ext uri="{FF2B5EF4-FFF2-40B4-BE49-F238E27FC236}">
                <a16:creationId xmlns:a16="http://schemas.microsoft.com/office/drawing/2014/main" id="{9B253FB1-7138-47B2-A12A-A62BBF30421F}"/>
              </a:ext>
            </a:extLst>
          </p:cNvPr>
          <p:cNvSpPr/>
          <p:nvPr/>
        </p:nvSpPr>
        <p:spPr>
          <a:xfrm>
            <a:off x="3935458" y="822722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383;p32">
            <a:extLst>
              <a:ext uri="{FF2B5EF4-FFF2-40B4-BE49-F238E27FC236}">
                <a16:creationId xmlns:a16="http://schemas.microsoft.com/office/drawing/2014/main" id="{511FE8BB-FD59-4E29-ACB7-48FFC10CEFDD}"/>
              </a:ext>
            </a:extLst>
          </p:cNvPr>
          <p:cNvSpPr/>
          <p:nvPr/>
        </p:nvSpPr>
        <p:spPr>
          <a:xfrm>
            <a:off x="4072532" y="819960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383;p32">
            <a:extLst>
              <a:ext uri="{FF2B5EF4-FFF2-40B4-BE49-F238E27FC236}">
                <a16:creationId xmlns:a16="http://schemas.microsoft.com/office/drawing/2014/main" id="{812C2A6F-6B65-412D-9B31-AAFB47ADB66D}"/>
              </a:ext>
            </a:extLst>
          </p:cNvPr>
          <p:cNvSpPr/>
          <p:nvPr/>
        </p:nvSpPr>
        <p:spPr>
          <a:xfrm>
            <a:off x="4209778" y="815102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383;p32">
            <a:extLst>
              <a:ext uri="{FF2B5EF4-FFF2-40B4-BE49-F238E27FC236}">
                <a16:creationId xmlns:a16="http://schemas.microsoft.com/office/drawing/2014/main" id="{5F6A53FC-1B48-472E-B922-88A1E8AC0640}"/>
              </a:ext>
            </a:extLst>
          </p:cNvPr>
          <p:cNvSpPr/>
          <p:nvPr/>
        </p:nvSpPr>
        <p:spPr>
          <a:xfrm>
            <a:off x="4346938" y="815102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383;p32">
            <a:extLst>
              <a:ext uri="{FF2B5EF4-FFF2-40B4-BE49-F238E27FC236}">
                <a16:creationId xmlns:a16="http://schemas.microsoft.com/office/drawing/2014/main" id="{DCD622D5-A887-44ED-BC47-EEAB33C20516}"/>
              </a:ext>
            </a:extLst>
          </p:cNvPr>
          <p:cNvSpPr/>
          <p:nvPr/>
        </p:nvSpPr>
        <p:spPr>
          <a:xfrm>
            <a:off x="4596560" y="815022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383;p32">
            <a:extLst>
              <a:ext uri="{FF2B5EF4-FFF2-40B4-BE49-F238E27FC236}">
                <a16:creationId xmlns:a16="http://schemas.microsoft.com/office/drawing/2014/main" id="{83119B08-72BE-412A-8B99-0F508ABE2302}"/>
              </a:ext>
            </a:extLst>
          </p:cNvPr>
          <p:cNvSpPr/>
          <p:nvPr/>
        </p:nvSpPr>
        <p:spPr>
          <a:xfrm>
            <a:off x="4733634" y="819880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383;p32">
            <a:extLst>
              <a:ext uri="{FF2B5EF4-FFF2-40B4-BE49-F238E27FC236}">
                <a16:creationId xmlns:a16="http://schemas.microsoft.com/office/drawing/2014/main" id="{809A7CBD-D3CE-4ABF-A42E-8955C420EAE0}"/>
              </a:ext>
            </a:extLst>
          </p:cNvPr>
          <p:cNvSpPr/>
          <p:nvPr/>
        </p:nvSpPr>
        <p:spPr>
          <a:xfrm>
            <a:off x="4870880" y="815022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383;p32">
            <a:extLst>
              <a:ext uri="{FF2B5EF4-FFF2-40B4-BE49-F238E27FC236}">
                <a16:creationId xmlns:a16="http://schemas.microsoft.com/office/drawing/2014/main" id="{62D56595-3EED-43A4-B794-A87A84C76777}"/>
              </a:ext>
            </a:extLst>
          </p:cNvPr>
          <p:cNvSpPr/>
          <p:nvPr/>
        </p:nvSpPr>
        <p:spPr>
          <a:xfrm>
            <a:off x="5008040" y="815022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383;p32">
            <a:extLst>
              <a:ext uri="{FF2B5EF4-FFF2-40B4-BE49-F238E27FC236}">
                <a16:creationId xmlns:a16="http://schemas.microsoft.com/office/drawing/2014/main" id="{7FC9738C-E9D6-41EA-BEE5-9DBFE82D633B}"/>
              </a:ext>
            </a:extLst>
          </p:cNvPr>
          <p:cNvSpPr/>
          <p:nvPr/>
        </p:nvSpPr>
        <p:spPr>
          <a:xfrm>
            <a:off x="5268718" y="814625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383;p32">
            <a:extLst>
              <a:ext uri="{FF2B5EF4-FFF2-40B4-BE49-F238E27FC236}">
                <a16:creationId xmlns:a16="http://schemas.microsoft.com/office/drawing/2014/main" id="{9A76AF19-D23A-4D3F-9B0C-06C2BFCB78E3}"/>
              </a:ext>
            </a:extLst>
          </p:cNvPr>
          <p:cNvSpPr/>
          <p:nvPr/>
        </p:nvSpPr>
        <p:spPr>
          <a:xfrm>
            <a:off x="5405792" y="819483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383;p32">
            <a:extLst>
              <a:ext uri="{FF2B5EF4-FFF2-40B4-BE49-F238E27FC236}">
                <a16:creationId xmlns:a16="http://schemas.microsoft.com/office/drawing/2014/main" id="{01183F5C-B09B-4F99-BFCA-51CA4965A650}"/>
              </a:ext>
            </a:extLst>
          </p:cNvPr>
          <p:cNvSpPr/>
          <p:nvPr/>
        </p:nvSpPr>
        <p:spPr>
          <a:xfrm>
            <a:off x="5543038" y="814625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383;p32">
            <a:extLst>
              <a:ext uri="{FF2B5EF4-FFF2-40B4-BE49-F238E27FC236}">
                <a16:creationId xmlns:a16="http://schemas.microsoft.com/office/drawing/2014/main" id="{7EAF767D-E811-44F6-843C-7236C54F717C}"/>
              </a:ext>
            </a:extLst>
          </p:cNvPr>
          <p:cNvSpPr/>
          <p:nvPr/>
        </p:nvSpPr>
        <p:spPr>
          <a:xfrm>
            <a:off x="5680198" y="814625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383;p32">
            <a:extLst>
              <a:ext uri="{FF2B5EF4-FFF2-40B4-BE49-F238E27FC236}">
                <a16:creationId xmlns:a16="http://schemas.microsoft.com/office/drawing/2014/main" id="{835AB514-9F80-4125-9663-5323D8B14113}"/>
              </a:ext>
            </a:extLst>
          </p:cNvPr>
          <p:cNvSpPr/>
          <p:nvPr/>
        </p:nvSpPr>
        <p:spPr>
          <a:xfrm>
            <a:off x="5908798" y="814625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383;p32">
            <a:extLst>
              <a:ext uri="{FF2B5EF4-FFF2-40B4-BE49-F238E27FC236}">
                <a16:creationId xmlns:a16="http://schemas.microsoft.com/office/drawing/2014/main" id="{4BC99A50-7A6A-4F1A-A870-632E08377D82}"/>
              </a:ext>
            </a:extLst>
          </p:cNvPr>
          <p:cNvSpPr/>
          <p:nvPr/>
        </p:nvSpPr>
        <p:spPr>
          <a:xfrm>
            <a:off x="6045872" y="819483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383;p32">
            <a:extLst>
              <a:ext uri="{FF2B5EF4-FFF2-40B4-BE49-F238E27FC236}">
                <a16:creationId xmlns:a16="http://schemas.microsoft.com/office/drawing/2014/main" id="{4746F91A-E8E4-48BF-BD25-BFDCEA1054B5}"/>
              </a:ext>
            </a:extLst>
          </p:cNvPr>
          <p:cNvSpPr/>
          <p:nvPr/>
        </p:nvSpPr>
        <p:spPr>
          <a:xfrm>
            <a:off x="6183118" y="814625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383;p32">
            <a:extLst>
              <a:ext uri="{FF2B5EF4-FFF2-40B4-BE49-F238E27FC236}">
                <a16:creationId xmlns:a16="http://schemas.microsoft.com/office/drawing/2014/main" id="{DE09C4B1-43B6-406D-938A-F3F89398FBDC}"/>
              </a:ext>
            </a:extLst>
          </p:cNvPr>
          <p:cNvSpPr/>
          <p:nvPr/>
        </p:nvSpPr>
        <p:spPr>
          <a:xfrm>
            <a:off x="6320278" y="814625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391;p33">
            <a:extLst>
              <a:ext uri="{FF2B5EF4-FFF2-40B4-BE49-F238E27FC236}">
                <a16:creationId xmlns:a16="http://schemas.microsoft.com/office/drawing/2014/main" id="{50CF18F0-E1E2-467B-9A42-8F3474F7EF4E}"/>
              </a:ext>
            </a:extLst>
          </p:cNvPr>
          <p:cNvSpPr txBox="1"/>
          <p:nvPr/>
        </p:nvSpPr>
        <p:spPr>
          <a:xfrm>
            <a:off x="3873241" y="479337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Python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5" name="Google Shape;391;p33">
            <a:extLst>
              <a:ext uri="{FF2B5EF4-FFF2-40B4-BE49-F238E27FC236}">
                <a16:creationId xmlns:a16="http://schemas.microsoft.com/office/drawing/2014/main" id="{F0E65B2D-FA4B-41AE-9975-FBF6563B3405}"/>
              </a:ext>
            </a:extLst>
          </p:cNvPr>
          <p:cNvSpPr txBox="1"/>
          <p:nvPr/>
        </p:nvSpPr>
        <p:spPr>
          <a:xfrm>
            <a:off x="4566661" y="479337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R</a:t>
            </a:r>
            <a:endParaRPr lang="en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6" name="Google Shape;391;p33">
            <a:extLst>
              <a:ext uri="{FF2B5EF4-FFF2-40B4-BE49-F238E27FC236}">
                <a16:creationId xmlns:a16="http://schemas.microsoft.com/office/drawing/2014/main" id="{AC5E21DB-9387-42FB-9752-5E6BF6B20A07}"/>
              </a:ext>
            </a:extLst>
          </p:cNvPr>
          <p:cNvSpPr txBox="1"/>
          <p:nvPr/>
        </p:nvSpPr>
        <p:spPr>
          <a:xfrm>
            <a:off x="5199121" y="480099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SQL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7" name="Google Shape;391;p33">
            <a:extLst>
              <a:ext uri="{FF2B5EF4-FFF2-40B4-BE49-F238E27FC236}">
                <a16:creationId xmlns:a16="http://schemas.microsoft.com/office/drawing/2014/main" id="{7E6F7DD1-9EE3-465C-A93E-6EBFCB872642}"/>
              </a:ext>
            </a:extLst>
          </p:cNvPr>
          <p:cNvSpPr txBox="1"/>
          <p:nvPr/>
        </p:nvSpPr>
        <p:spPr>
          <a:xfrm>
            <a:off x="5823961" y="480861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Spark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3ADD2-2496-4049-8F02-0AB12B4344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Google Shape;392;p25">
            <a:extLst>
              <a:ext uri="{FF2B5EF4-FFF2-40B4-BE49-F238E27FC236}">
                <a16:creationId xmlns:a16="http://schemas.microsoft.com/office/drawing/2014/main" id="{89E593D3-AC27-42A4-BBAF-1975501D1B4C}"/>
              </a:ext>
            </a:extLst>
          </p:cNvPr>
          <p:cNvSpPr txBox="1">
            <a:spLocks/>
          </p:cNvSpPr>
          <p:nvPr/>
        </p:nvSpPr>
        <p:spPr>
          <a:xfrm>
            <a:off x="466701" y="-49007"/>
            <a:ext cx="2136387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en-US" sz="1600" b="1" dirty="0">
                <a:solidFill>
                  <a:schemeClr val="bg1"/>
                </a:solidFill>
              </a:rPr>
              <a:t>TOP10 </a:t>
            </a:r>
            <a:r>
              <a:rPr lang="en-US" sz="1600" b="1" dirty="0" err="1">
                <a:solidFill>
                  <a:schemeClr val="bg1"/>
                </a:solidFill>
              </a:rPr>
              <a:t>Skil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oogle Shape;859;p44">
            <a:extLst>
              <a:ext uri="{FF2B5EF4-FFF2-40B4-BE49-F238E27FC236}">
                <a16:creationId xmlns:a16="http://schemas.microsoft.com/office/drawing/2014/main" id="{0AB84D4E-EAF0-4CAC-84B7-30232B124EB1}"/>
              </a:ext>
            </a:extLst>
          </p:cNvPr>
          <p:cNvGrpSpPr/>
          <p:nvPr/>
        </p:nvGrpSpPr>
        <p:grpSpPr>
          <a:xfrm>
            <a:off x="147483" y="235519"/>
            <a:ext cx="302342" cy="219423"/>
            <a:chOff x="3932350" y="3714775"/>
            <a:chExt cx="439650" cy="319075"/>
          </a:xfrm>
        </p:grpSpPr>
        <p:sp>
          <p:nvSpPr>
            <p:cNvPr id="5" name="Google Shape;860;p44">
              <a:extLst>
                <a:ext uri="{FF2B5EF4-FFF2-40B4-BE49-F238E27FC236}">
                  <a16:creationId xmlns:a16="http://schemas.microsoft.com/office/drawing/2014/main" id="{5127E740-0D85-4B70-809A-2C174FB9F49C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861;p44">
              <a:extLst>
                <a:ext uri="{FF2B5EF4-FFF2-40B4-BE49-F238E27FC236}">
                  <a16:creationId xmlns:a16="http://schemas.microsoft.com/office/drawing/2014/main" id="{19F8A601-2249-45CB-BA19-58740DE2B8C5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862;p44">
              <a:extLst>
                <a:ext uri="{FF2B5EF4-FFF2-40B4-BE49-F238E27FC236}">
                  <a16:creationId xmlns:a16="http://schemas.microsoft.com/office/drawing/2014/main" id="{041BCB4C-7533-45DB-9304-C6DBCA266F7C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63;p44">
              <a:extLst>
                <a:ext uri="{FF2B5EF4-FFF2-40B4-BE49-F238E27FC236}">
                  <a16:creationId xmlns:a16="http://schemas.microsoft.com/office/drawing/2014/main" id="{09BFD718-CBF9-4150-808A-55727A6F7991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864;p44">
              <a:extLst>
                <a:ext uri="{FF2B5EF4-FFF2-40B4-BE49-F238E27FC236}">
                  <a16:creationId xmlns:a16="http://schemas.microsoft.com/office/drawing/2014/main" id="{828C4F42-E37A-4723-882D-275FAD7826FA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383;p32">
            <a:extLst>
              <a:ext uri="{FF2B5EF4-FFF2-40B4-BE49-F238E27FC236}">
                <a16:creationId xmlns:a16="http://schemas.microsoft.com/office/drawing/2014/main" id="{52AF13BB-F5B9-42D8-B264-36D9AAA364A3}"/>
              </a:ext>
            </a:extLst>
          </p:cNvPr>
          <p:cNvSpPr/>
          <p:nvPr/>
        </p:nvSpPr>
        <p:spPr>
          <a:xfrm>
            <a:off x="1298938" y="822722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A8AB4F6-F53B-424E-B814-E0824C39D0F9}"/>
              </a:ext>
            </a:extLst>
          </p:cNvPr>
          <p:cNvSpPr/>
          <p:nvPr/>
        </p:nvSpPr>
        <p:spPr>
          <a:xfrm>
            <a:off x="1085107" y="771574"/>
            <a:ext cx="65275" cy="4258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DEB17-876B-4B22-B3C0-E0C24C8BF9C0}"/>
              </a:ext>
            </a:extLst>
          </p:cNvPr>
          <p:cNvSpPr/>
          <p:nvPr/>
        </p:nvSpPr>
        <p:spPr>
          <a:xfrm rot="5400000">
            <a:off x="3646487" y="2054210"/>
            <a:ext cx="45719" cy="55507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Google Shape;391;p33">
            <a:extLst>
              <a:ext uri="{FF2B5EF4-FFF2-40B4-BE49-F238E27FC236}">
                <a16:creationId xmlns:a16="http://schemas.microsoft.com/office/drawing/2014/main" id="{D45865F7-D175-485B-B47C-2FE9EAAEE0FA}"/>
              </a:ext>
            </a:extLst>
          </p:cNvPr>
          <p:cNvSpPr txBox="1"/>
          <p:nvPr/>
        </p:nvSpPr>
        <p:spPr>
          <a:xfrm>
            <a:off x="519391" y="78462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3" name="Google Shape;391;p33">
            <a:extLst>
              <a:ext uri="{FF2B5EF4-FFF2-40B4-BE49-F238E27FC236}">
                <a16:creationId xmlns:a16="http://schemas.microsoft.com/office/drawing/2014/main" id="{1EB4BC68-9FA2-4403-94DB-5F9E55CC0598}"/>
              </a:ext>
            </a:extLst>
          </p:cNvPr>
          <p:cNvSpPr txBox="1"/>
          <p:nvPr/>
        </p:nvSpPr>
        <p:spPr>
          <a:xfrm>
            <a:off x="524308" y="1040259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14000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4" name="Google Shape;391;p33">
            <a:extLst>
              <a:ext uri="{FF2B5EF4-FFF2-40B4-BE49-F238E27FC236}">
                <a16:creationId xmlns:a16="http://schemas.microsoft.com/office/drawing/2014/main" id="{FB73777B-C389-4187-895C-BA4DDB7B75F0}"/>
              </a:ext>
            </a:extLst>
          </p:cNvPr>
          <p:cNvSpPr txBox="1"/>
          <p:nvPr/>
        </p:nvSpPr>
        <p:spPr>
          <a:xfrm>
            <a:off x="524309" y="1305726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5" name="Google Shape;391;p33">
            <a:extLst>
              <a:ext uri="{FF2B5EF4-FFF2-40B4-BE49-F238E27FC236}">
                <a16:creationId xmlns:a16="http://schemas.microsoft.com/office/drawing/2014/main" id="{EF978CE5-73A5-4ED4-9605-E38F6BEAD18A}"/>
              </a:ext>
            </a:extLst>
          </p:cNvPr>
          <p:cNvSpPr txBox="1"/>
          <p:nvPr/>
        </p:nvSpPr>
        <p:spPr>
          <a:xfrm>
            <a:off x="568552" y="287643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7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6" name="Google Shape;391;p33">
            <a:extLst>
              <a:ext uri="{FF2B5EF4-FFF2-40B4-BE49-F238E27FC236}">
                <a16:creationId xmlns:a16="http://schemas.microsoft.com/office/drawing/2014/main" id="{E4BE4F4B-84C3-44F7-9158-F5B57B0C3A04}"/>
              </a:ext>
            </a:extLst>
          </p:cNvPr>
          <p:cNvSpPr txBox="1"/>
          <p:nvPr/>
        </p:nvSpPr>
        <p:spPr>
          <a:xfrm>
            <a:off x="566092" y="3397542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5000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7" name="Google Shape;391;p33">
            <a:extLst>
              <a:ext uri="{FF2B5EF4-FFF2-40B4-BE49-F238E27FC236}">
                <a16:creationId xmlns:a16="http://schemas.microsoft.com/office/drawing/2014/main" id="{CD28CCAC-B903-43B8-AA90-A8553E79900A}"/>
              </a:ext>
            </a:extLst>
          </p:cNvPr>
          <p:cNvSpPr txBox="1"/>
          <p:nvPr/>
        </p:nvSpPr>
        <p:spPr>
          <a:xfrm>
            <a:off x="526761" y="186125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11000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8" name="Google Shape;391;p33">
            <a:extLst>
              <a:ext uri="{FF2B5EF4-FFF2-40B4-BE49-F238E27FC236}">
                <a16:creationId xmlns:a16="http://schemas.microsoft.com/office/drawing/2014/main" id="{7257F9AF-DC65-46EB-965F-02DABAC57B9C}"/>
              </a:ext>
            </a:extLst>
          </p:cNvPr>
          <p:cNvSpPr txBox="1"/>
          <p:nvPr/>
        </p:nvSpPr>
        <p:spPr>
          <a:xfrm>
            <a:off x="568550" y="3127154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6000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9" name="Google Shape;391;p33">
            <a:extLst>
              <a:ext uri="{FF2B5EF4-FFF2-40B4-BE49-F238E27FC236}">
                <a16:creationId xmlns:a16="http://schemas.microsoft.com/office/drawing/2014/main" id="{1E715CB5-B230-4D3B-93A8-0DF3E1DC14F6}"/>
              </a:ext>
            </a:extLst>
          </p:cNvPr>
          <p:cNvSpPr txBox="1"/>
          <p:nvPr/>
        </p:nvSpPr>
        <p:spPr>
          <a:xfrm>
            <a:off x="566096" y="364826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0" name="Google Shape;391;p33">
            <a:extLst>
              <a:ext uri="{FF2B5EF4-FFF2-40B4-BE49-F238E27FC236}">
                <a16:creationId xmlns:a16="http://schemas.microsoft.com/office/drawing/2014/main" id="{02948ACC-46A9-425A-8F0B-B25CABDCDD0F}"/>
              </a:ext>
            </a:extLst>
          </p:cNvPr>
          <p:cNvSpPr txBox="1"/>
          <p:nvPr/>
        </p:nvSpPr>
        <p:spPr>
          <a:xfrm>
            <a:off x="563638" y="3933404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3000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1" name="Google Shape;391;p33">
            <a:extLst>
              <a:ext uri="{FF2B5EF4-FFF2-40B4-BE49-F238E27FC236}">
                <a16:creationId xmlns:a16="http://schemas.microsoft.com/office/drawing/2014/main" id="{B15A5DF6-6FE3-4F36-843F-A7E8246F93AB}"/>
              </a:ext>
            </a:extLst>
          </p:cNvPr>
          <p:cNvSpPr txBox="1"/>
          <p:nvPr/>
        </p:nvSpPr>
        <p:spPr>
          <a:xfrm>
            <a:off x="524308" y="211689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10000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2" name="Google Shape;391;p33">
            <a:extLst>
              <a:ext uri="{FF2B5EF4-FFF2-40B4-BE49-F238E27FC236}">
                <a16:creationId xmlns:a16="http://schemas.microsoft.com/office/drawing/2014/main" id="{9FB6900F-364C-4B07-A070-44431E5DB2FB}"/>
              </a:ext>
            </a:extLst>
          </p:cNvPr>
          <p:cNvSpPr txBox="1"/>
          <p:nvPr/>
        </p:nvSpPr>
        <p:spPr>
          <a:xfrm>
            <a:off x="571007" y="2370076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9000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3" name="Google Shape;391;p33">
            <a:extLst>
              <a:ext uri="{FF2B5EF4-FFF2-40B4-BE49-F238E27FC236}">
                <a16:creationId xmlns:a16="http://schemas.microsoft.com/office/drawing/2014/main" id="{2FA4528F-3588-4B52-B200-96305402DF1A}"/>
              </a:ext>
            </a:extLst>
          </p:cNvPr>
          <p:cNvSpPr txBox="1"/>
          <p:nvPr/>
        </p:nvSpPr>
        <p:spPr>
          <a:xfrm>
            <a:off x="568550" y="2618340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4" name="Google Shape;391;p33">
            <a:extLst>
              <a:ext uri="{FF2B5EF4-FFF2-40B4-BE49-F238E27FC236}">
                <a16:creationId xmlns:a16="http://schemas.microsoft.com/office/drawing/2014/main" id="{2738AFE7-D07C-4B6C-A670-6097B6E921AE}"/>
              </a:ext>
            </a:extLst>
          </p:cNvPr>
          <p:cNvSpPr txBox="1"/>
          <p:nvPr/>
        </p:nvSpPr>
        <p:spPr>
          <a:xfrm>
            <a:off x="514472" y="159086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12000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7" name="Google Shape;391;p33">
            <a:extLst>
              <a:ext uri="{FF2B5EF4-FFF2-40B4-BE49-F238E27FC236}">
                <a16:creationId xmlns:a16="http://schemas.microsoft.com/office/drawing/2014/main" id="{12D70535-E025-427D-8231-0956384CD8CB}"/>
              </a:ext>
            </a:extLst>
          </p:cNvPr>
          <p:cNvSpPr txBox="1"/>
          <p:nvPr/>
        </p:nvSpPr>
        <p:spPr>
          <a:xfrm>
            <a:off x="583304" y="421853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8" name="Google Shape;391;p33">
            <a:extLst>
              <a:ext uri="{FF2B5EF4-FFF2-40B4-BE49-F238E27FC236}">
                <a16:creationId xmlns:a16="http://schemas.microsoft.com/office/drawing/2014/main" id="{9DAE00ED-845A-4079-BC3B-93A850E24C98}"/>
              </a:ext>
            </a:extLst>
          </p:cNvPr>
          <p:cNvSpPr txBox="1"/>
          <p:nvPr/>
        </p:nvSpPr>
        <p:spPr>
          <a:xfrm>
            <a:off x="589414" y="4479017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000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9" name="Google Shape;383;p32">
            <a:extLst>
              <a:ext uri="{FF2B5EF4-FFF2-40B4-BE49-F238E27FC236}">
                <a16:creationId xmlns:a16="http://schemas.microsoft.com/office/drawing/2014/main" id="{E93F8140-900E-457F-805B-56AA2DA4C018}"/>
              </a:ext>
            </a:extLst>
          </p:cNvPr>
          <p:cNvSpPr/>
          <p:nvPr/>
        </p:nvSpPr>
        <p:spPr>
          <a:xfrm>
            <a:off x="1436012" y="819960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383;p32">
            <a:extLst>
              <a:ext uri="{FF2B5EF4-FFF2-40B4-BE49-F238E27FC236}">
                <a16:creationId xmlns:a16="http://schemas.microsoft.com/office/drawing/2014/main" id="{1BAE06B8-D148-4DE1-83C9-03B3F10FB278}"/>
              </a:ext>
            </a:extLst>
          </p:cNvPr>
          <p:cNvSpPr/>
          <p:nvPr/>
        </p:nvSpPr>
        <p:spPr>
          <a:xfrm>
            <a:off x="1573258" y="815102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383;p32">
            <a:extLst>
              <a:ext uri="{FF2B5EF4-FFF2-40B4-BE49-F238E27FC236}">
                <a16:creationId xmlns:a16="http://schemas.microsoft.com/office/drawing/2014/main" id="{467EF7C4-F6EC-42E8-8C68-D10D2C51C869}"/>
              </a:ext>
            </a:extLst>
          </p:cNvPr>
          <p:cNvSpPr/>
          <p:nvPr/>
        </p:nvSpPr>
        <p:spPr>
          <a:xfrm>
            <a:off x="1710418" y="815102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383;p32">
            <a:extLst>
              <a:ext uri="{FF2B5EF4-FFF2-40B4-BE49-F238E27FC236}">
                <a16:creationId xmlns:a16="http://schemas.microsoft.com/office/drawing/2014/main" id="{DD65CB8C-9CCE-4CBC-9BE3-DE0345DA2CAD}"/>
              </a:ext>
            </a:extLst>
          </p:cNvPr>
          <p:cNvSpPr/>
          <p:nvPr/>
        </p:nvSpPr>
        <p:spPr>
          <a:xfrm>
            <a:off x="1960040" y="815022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383;p32">
            <a:extLst>
              <a:ext uri="{FF2B5EF4-FFF2-40B4-BE49-F238E27FC236}">
                <a16:creationId xmlns:a16="http://schemas.microsoft.com/office/drawing/2014/main" id="{91001F3B-2594-41CA-9BA4-022616E8D3D0}"/>
              </a:ext>
            </a:extLst>
          </p:cNvPr>
          <p:cNvSpPr/>
          <p:nvPr/>
        </p:nvSpPr>
        <p:spPr>
          <a:xfrm>
            <a:off x="2097114" y="819880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383;p32">
            <a:extLst>
              <a:ext uri="{FF2B5EF4-FFF2-40B4-BE49-F238E27FC236}">
                <a16:creationId xmlns:a16="http://schemas.microsoft.com/office/drawing/2014/main" id="{C5E3C1E4-F032-47BA-A7B4-84853A08E419}"/>
              </a:ext>
            </a:extLst>
          </p:cNvPr>
          <p:cNvSpPr/>
          <p:nvPr/>
        </p:nvSpPr>
        <p:spPr>
          <a:xfrm>
            <a:off x="2234360" y="815022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383;p32">
            <a:extLst>
              <a:ext uri="{FF2B5EF4-FFF2-40B4-BE49-F238E27FC236}">
                <a16:creationId xmlns:a16="http://schemas.microsoft.com/office/drawing/2014/main" id="{AAE65DCC-C9D2-4C8A-93BD-C72646135308}"/>
              </a:ext>
            </a:extLst>
          </p:cNvPr>
          <p:cNvSpPr/>
          <p:nvPr/>
        </p:nvSpPr>
        <p:spPr>
          <a:xfrm>
            <a:off x="2371520" y="815022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383;p32">
            <a:extLst>
              <a:ext uri="{FF2B5EF4-FFF2-40B4-BE49-F238E27FC236}">
                <a16:creationId xmlns:a16="http://schemas.microsoft.com/office/drawing/2014/main" id="{5B3FA968-CEEB-451B-B48D-027BA666343B}"/>
              </a:ext>
            </a:extLst>
          </p:cNvPr>
          <p:cNvSpPr/>
          <p:nvPr/>
        </p:nvSpPr>
        <p:spPr>
          <a:xfrm>
            <a:off x="2632198" y="814625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383;p32">
            <a:extLst>
              <a:ext uri="{FF2B5EF4-FFF2-40B4-BE49-F238E27FC236}">
                <a16:creationId xmlns:a16="http://schemas.microsoft.com/office/drawing/2014/main" id="{2016762C-F911-45D1-845C-B18CFE143F02}"/>
              </a:ext>
            </a:extLst>
          </p:cNvPr>
          <p:cNvSpPr/>
          <p:nvPr/>
        </p:nvSpPr>
        <p:spPr>
          <a:xfrm>
            <a:off x="2769272" y="819483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383;p32">
            <a:extLst>
              <a:ext uri="{FF2B5EF4-FFF2-40B4-BE49-F238E27FC236}">
                <a16:creationId xmlns:a16="http://schemas.microsoft.com/office/drawing/2014/main" id="{C577A6B6-176D-4E05-B85D-589230C5FFA8}"/>
              </a:ext>
            </a:extLst>
          </p:cNvPr>
          <p:cNvSpPr/>
          <p:nvPr/>
        </p:nvSpPr>
        <p:spPr>
          <a:xfrm>
            <a:off x="2906518" y="814625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383;p32">
            <a:extLst>
              <a:ext uri="{FF2B5EF4-FFF2-40B4-BE49-F238E27FC236}">
                <a16:creationId xmlns:a16="http://schemas.microsoft.com/office/drawing/2014/main" id="{FB432374-2367-4ECA-88F2-BD4B6A2AAE35}"/>
              </a:ext>
            </a:extLst>
          </p:cNvPr>
          <p:cNvSpPr/>
          <p:nvPr/>
        </p:nvSpPr>
        <p:spPr>
          <a:xfrm>
            <a:off x="3043678" y="814625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383;p32">
            <a:extLst>
              <a:ext uri="{FF2B5EF4-FFF2-40B4-BE49-F238E27FC236}">
                <a16:creationId xmlns:a16="http://schemas.microsoft.com/office/drawing/2014/main" id="{D313728A-AE6C-4598-8F9E-F0629990FB38}"/>
              </a:ext>
            </a:extLst>
          </p:cNvPr>
          <p:cNvSpPr/>
          <p:nvPr/>
        </p:nvSpPr>
        <p:spPr>
          <a:xfrm>
            <a:off x="3272278" y="814625"/>
            <a:ext cx="137074" cy="3991027"/>
          </a:xfrm>
          <a:prstGeom prst="rect">
            <a:avLst/>
          </a:prstGeom>
          <a:solidFill>
            <a:srgbClr val="CC000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383;p32">
            <a:extLst>
              <a:ext uri="{FF2B5EF4-FFF2-40B4-BE49-F238E27FC236}">
                <a16:creationId xmlns:a16="http://schemas.microsoft.com/office/drawing/2014/main" id="{EDFB2583-96DA-4A3A-A4A0-2B3BB61BE6FF}"/>
              </a:ext>
            </a:extLst>
          </p:cNvPr>
          <p:cNvSpPr/>
          <p:nvPr/>
        </p:nvSpPr>
        <p:spPr>
          <a:xfrm>
            <a:off x="3409352" y="819483"/>
            <a:ext cx="137074" cy="3991027"/>
          </a:xfrm>
          <a:prstGeom prst="rect">
            <a:avLst/>
          </a:prstGeom>
          <a:solidFill>
            <a:srgbClr val="00206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383;p32">
            <a:extLst>
              <a:ext uri="{FF2B5EF4-FFF2-40B4-BE49-F238E27FC236}">
                <a16:creationId xmlns:a16="http://schemas.microsoft.com/office/drawing/2014/main" id="{F05B1F2C-2B0C-42AC-93D9-5C1A05514ED9}"/>
              </a:ext>
            </a:extLst>
          </p:cNvPr>
          <p:cNvSpPr/>
          <p:nvPr/>
        </p:nvSpPr>
        <p:spPr>
          <a:xfrm>
            <a:off x="3546598" y="814625"/>
            <a:ext cx="137074" cy="3991027"/>
          </a:xfrm>
          <a:prstGeom prst="rect">
            <a:avLst/>
          </a:prstGeom>
          <a:solidFill>
            <a:srgbClr val="00B050">
              <a:alpha val="680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383;p32">
            <a:extLst>
              <a:ext uri="{FF2B5EF4-FFF2-40B4-BE49-F238E27FC236}">
                <a16:creationId xmlns:a16="http://schemas.microsoft.com/office/drawing/2014/main" id="{FE60E031-3664-4092-9235-7E10A43B0D26}"/>
              </a:ext>
            </a:extLst>
          </p:cNvPr>
          <p:cNvSpPr/>
          <p:nvPr/>
        </p:nvSpPr>
        <p:spPr>
          <a:xfrm>
            <a:off x="3683758" y="814625"/>
            <a:ext cx="137074" cy="3991027"/>
          </a:xfrm>
          <a:prstGeom prst="rect">
            <a:avLst/>
          </a:prstGeom>
          <a:solidFill>
            <a:schemeClr val="accent2">
              <a:alpha val="680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CA93D0A-6516-40C2-8BBA-9D7AA5BFD66B}"/>
              </a:ext>
            </a:extLst>
          </p:cNvPr>
          <p:cNvCxnSpPr>
            <a:cxnSpLocks/>
          </p:cNvCxnSpPr>
          <p:nvPr/>
        </p:nvCxnSpPr>
        <p:spPr>
          <a:xfrm>
            <a:off x="1143096" y="4399208"/>
            <a:ext cx="500334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65D38AF-B2E2-45E9-A960-5D4D19662B64}"/>
              </a:ext>
            </a:extLst>
          </p:cNvPr>
          <p:cNvCxnSpPr>
            <a:cxnSpLocks/>
          </p:cNvCxnSpPr>
          <p:nvPr/>
        </p:nvCxnSpPr>
        <p:spPr>
          <a:xfrm>
            <a:off x="1133972" y="412218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152D2A0-2A44-4643-9D03-543CB708D080}"/>
              </a:ext>
            </a:extLst>
          </p:cNvPr>
          <p:cNvCxnSpPr>
            <a:cxnSpLocks/>
          </p:cNvCxnSpPr>
          <p:nvPr/>
        </p:nvCxnSpPr>
        <p:spPr>
          <a:xfrm>
            <a:off x="1143100" y="3873183"/>
            <a:ext cx="501436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6CAAB93-BC43-411F-BEA2-047FFC760C25}"/>
              </a:ext>
            </a:extLst>
          </p:cNvPr>
          <p:cNvCxnSpPr>
            <a:cxnSpLocks/>
          </p:cNvCxnSpPr>
          <p:nvPr/>
        </p:nvCxnSpPr>
        <p:spPr>
          <a:xfrm>
            <a:off x="1141353" y="3596164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10C6D6C-5339-4EC6-AA7F-FB4FC6B5B69C}"/>
              </a:ext>
            </a:extLst>
          </p:cNvPr>
          <p:cNvCxnSpPr>
            <a:cxnSpLocks/>
          </p:cNvCxnSpPr>
          <p:nvPr/>
        </p:nvCxnSpPr>
        <p:spPr>
          <a:xfrm>
            <a:off x="1143454" y="3356988"/>
            <a:ext cx="500299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0282AF9-21EF-4ABB-B009-4587E0AA9391}"/>
              </a:ext>
            </a:extLst>
          </p:cNvPr>
          <p:cNvCxnSpPr>
            <a:cxnSpLocks/>
          </p:cNvCxnSpPr>
          <p:nvPr/>
        </p:nvCxnSpPr>
        <p:spPr>
          <a:xfrm>
            <a:off x="1141707" y="307996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BDD8D17-340C-4505-B3AF-A14C6C2DF00B}"/>
              </a:ext>
            </a:extLst>
          </p:cNvPr>
          <p:cNvCxnSpPr>
            <a:cxnSpLocks/>
          </p:cNvCxnSpPr>
          <p:nvPr/>
        </p:nvCxnSpPr>
        <p:spPr>
          <a:xfrm>
            <a:off x="1158202" y="2830963"/>
            <a:ext cx="499925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771BEA0-0680-4972-B5C2-E902EF9D4F95}"/>
              </a:ext>
            </a:extLst>
          </p:cNvPr>
          <p:cNvCxnSpPr>
            <a:cxnSpLocks/>
          </p:cNvCxnSpPr>
          <p:nvPr/>
        </p:nvCxnSpPr>
        <p:spPr>
          <a:xfrm>
            <a:off x="1156455" y="2553944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1B104AB-7312-495D-9B45-C682FD1A124B}"/>
              </a:ext>
            </a:extLst>
          </p:cNvPr>
          <p:cNvCxnSpPr>
            <a:cxnSpLocks/>
          </p:cNvCxnSpPr>
          <p:nvPr/>
        </p:nvCxnSpPr>
        <p:spPr>
          <a:xfrm>
            <a:off x="1151414" y="2302478"/>
            <a:ext cx="499503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5ABC914-CE52-42D1-A249-EAE84737BEC1}"/>
              </a:ext>
            </a:extLst>
          </p:cNvPr>
          <p:cNvCxnSpPr>
            <a:cxnSpLocks/>
          </p:cNvCxnSpPr>
          <p:nvPr/>
        </p:nvCxnSpPr>
        <p:spPr>
          <a:xfrm>
            <a:off x="1142293" y="2025459"/>
            <a:ext cx="5016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AF99303-C462-4870-AA9D-45CD0E5D81C4}"/>
              </a:ext>
            </a:extLst>
          </p:cNvPr>
          <p:cNvCxnSpPr>
            <a:cxnSpLocks/>
          </p:cNvCxnSpPr>
          <p:nvPr/>
        </p:nvCxnSpPr>
        <p:spPr>
          <a:xfrm>
            <a:off x="1150381" y="1776453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9C17C02-2263-4FE1-8EEA-8449FC121D82}"/>
              </a:ext>
            </a:extLst>
          </p:cNvPr>
          <p:cNvCxnSpPr>
            <a:cxnSpLocks/>
          </p:cNvCxnSpPr>
          <p:nvPr/>
        </p:nvCxnSpPr>
        <p:spPr>
          <a:xfrm>
            <a:off x="1150381" y="1499434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34A891B-2969-47B7-B5CE-545290FDEFCC}"/>
              </a:ext>
            </a:extLst>
          </p:cNvPr>
          <p:cNvCxnSpPr>
            <a:cxnSpLocks/>
          </p:cNvCxnSpPr>
          <p:nvPr/>
        </p:nvCxnSpPr>
        <p:spPr>
          <a:xfrm>
            <a:off x="1150381" y="1225038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6426D96-6D80-4200-9A59-39349E1F1CC3}"/>
              </a:ext>
            </a:extLst>
          </p:cNvPr>
          <p:cNvCxnSpPr>
            <a:cxnSpLocks/>
          </p:cNvCxnSpPr>
          <p:nvPr/>
        </p:nvCxnSpPr>
        <p:spPr>
          <a:xfrm>
            <a:off x="1126598" y="4669595"/>
            <a:ext cx="500334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501E311-D6C1-4706-883A-5DE193664C3C}"/>
              </a:ext>
            </a:extLst>
          </p:cNvPr>
          <p:cNvCxnSpPr>
            <a:cxnSpLocks/>
          </p:cNvCxnSpPr>
          <p:nvPr/>
        </p:nvCxnSpPr>
        <p:spPr>
          <a:xfrm>
            <a:off x="1141257" y="974814"/>
            <a:ext cx="499606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Google Shape;391;p33">
            <a:extLst>
              <a:ext uri="{FF2B5EF4-FFF2-40B4-BE49-F238E27FC236}">
                <a16:creationId xmlns:a16="http://schemas.microsoft.com/office/drawing/2014/main" id="{7EA440AB-A5BC-40A9-B199-FD53768AFD61}"/>
              </a:ext>
            </a:extLst>
          </p:cNvPr>
          <p:cNvSpPr txBox="1"/>
          <p:nvPr/>
        </p:nvSpPr>
        <p:spPr>
          <a:xfrm>
            <a:off x="1236721" y="479337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Python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5" name="Google Shape;391;p33">
            <a:extLst>
              <a:ext uri="{FF2B5EF4-FFF2-40B4-BE49-F238E27FC236}">
                <a16:creationId xmlns:a16="http://schemas.microsoft.com/office/drawing/2014/main" id="{9AAEF6F5-1DFA-4351-B2D4-FDDA41273A5C}"/>
              </a:ext>
            </a:extLst>
          </p:cNvPr>
          <p:cNvSpPr txBox="1"/>
          <p:nvPr/>
        </p:nvSpPr>
        <p:spPr>
          <a:xfrm>
            <a:off x="1930141" y="479337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R</a:t>
            </a:r>
            <a:endParaRPr lang="en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6" name="Google Shape;391;p33">
            <a:extLst>
              <a:ext uri="{FF2B5EF4-FFF2-40B4-BE49-F238E27FC236}">
                <a16:creationId xmlns:a16="http://schemas.microsoft.com/office/drawing/2014/main" id="{F1CC3BE5-5A6F-4833-8F72-930E831D3C30}"/>
              </a:ext>
            </a:extLst>
          </p:cNvPr>
          <p:cNvSpPr txBox="1"/>
          <p:nvPr/>
        </p:nvSpPr>
        <p:spPr>
          <a:xfrm>
            <a:off x="2562601" y="480099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SQL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7" name="Google Shape;391;p33">
            <a:extLst>
              <a:ext uri="{FF2B5EF4-FFF2-40B4-BE49-F238E27FC236}">
                <a16:creationId xmlns:a16="http://schemas.microsoft.com/office/drawing/2014/main" id="{500116CF-32CB-4516-9EDA-B0EB8319DC91}"/>
              </a:ext>
            </a:extLst>
          </p:cNvPr>
          <p:cNvSpPr txBox="1"/>
          <p:nvPr/>
        </p:nvSpPr>
        <p:spPr>
          <a:xfrm>
            <a:off x="3187441" y="4808611"/>
            <a:ext cx="660638" cy="2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Arial"/>
              </a:rPr>
              <a:t>Spark</a:t>
            </a:r>
            <a:endParaRPr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961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77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AF4C3-1C42-4893-8567-971D425AB1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392;p25">
            <a:extLst>
              <a:ext uri="{FF2B5EF4-FFF2-40B4-BE49-F238E27FC236}">
                <a16:creationId xmlns:a16="http://schemas.microsoft.com/office/drawing/2014/main" id="{A2BA28B3-BB52-48E8-BED6-0F9E8B4B77E4}"/>
              </a:ext>
            </a:extLst>
          </p:cNvPr>
          <p:cNvSpPr txBox="1">
            <a:spLocks/>
          </p:cNvSpPr>
          <p:nvPr/>
        </p:nvSpPr>
        <p:spPr>
          <a:xfrm>
            <a:off x="132737" y="-49007"/>
            <a:ext cx="2396612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000"/>
            </a:pPr>
            <a:r>
              <a:rPr lang="th-TH" sz="1600" b="1" dirty="0">
                <a:solidFill>
                  <a:schemeClr val="bg1"/>
                </a:solidFill>
              </a:rPr>
              <a:t>ภาษา </a:t>
            </a:r>
            <a:r>
              <a:rPr lang="en-US" sz="16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Programming</a:t>
            </a:r>
            <a:endParaRPr lang="en-US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E512B-AEE8-4B6B-BC5D-9C4E5E6948AA}"/>
              </a:ext>
            </a:extLst>
          </p:cNvPr>
          <p:cNvSpPr txBox="1"/>
          <p:nvPr/>
        </p:nvSpPr>
        <p:spPr>
          <a:xfrm>
            <a:off x="2263390" y="826586"/>
            <a:ext cx="608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สุดยอดโปรแกรมมิ่ง เนื่องจากการใช้งานที่ง่าย ทำให้ดีบั๊กได้อย่างรวดเร็วและง่ายดาย มีการนำมาใช้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กับการทำงานได้อย่างรวดเร็ว หรือแม้แต่การผสานโค้ดเข้ากับโค้ดตัวอื่นๆ ได้อย่างต่อเนื่อง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CC5EB-4338-46D0-A79B-CEA250CBD6C1}"/>
              </a:ext>
            </a:extLst>
          </p:cNvPr>
          <p:cNvSpPr txBox="1"/>
          <p:nvPr/>
        </p:nvSpPr>
        <p:spPr>
          <a:xfrm>
            <a:off x="331837" y="1916865"/>
            <a:ext cx="5405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เป็นภาษาคอมพิวเตอร์ภาษาหนึ่งที่เป็นที่ใช้คำนวณทาง โดยการทำงานของ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ที่นิยมเนื่องจากมี 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built-in function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ทางด้านสถิตที่มีปริมาณมาก รวมถึง สถิติที่ใช้ในการวิเคราะห์ข้อมูลขนาดใหญ่ 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มีความสามารถแสดงผลการทำงานในรูปแบบกราฟ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9DAF95-C4F1-4FF1-AC47-19F5EDA1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" y="867256"/>
            <a:ext cx="1730934" cy="584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85F6BB-8191-4FBA-8028-05617F0F0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74" y="1862109"/>
            <a:ext cx="1407999" cy="1087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CAB7A0-C2CA-4B40-83E0-069B4D38C4BF}"/>
              </a:ext>
            </a:extLst>
          </p:cNvPr>
          <p:cNvSpPr txBox="1"/>
          <p:nvPr/>
        </p:nvSpPr>
        <p:spPr>
          <a:xfrm>
            <a:off x="2356057" y="3310963"/>
            <a:ext cx="549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ภาษา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SQL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ย่อมาจาก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Structured Query Language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 เป็นภาษามาตรฐานในการเข้าถึง ฐานข้อมูล ในการทำการดึงข้อมูล (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Retrieve Data)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จากฐานข้อมูล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6903DD-E23B-48CD-BE90-70C5F5C75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58" y="3277574"/>
            <a:ext cx="1611289" cy="73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5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378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8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291" name="Google Shape;291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8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7D96ED-9C95-44DF-AB5A-F3F010F3D394}"/>
              </a:ext>
            </a:extLst>
          </p:cNvPr>
          <p:cNvSpPr/>
          <p:nvPr/>
        </p:nvSpPr>
        <p:spPr>
          <a:xfrm>
            <a:off x="0" y="4005222"/>
            <a:ext cx="5129567" cy="1138277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34FB3-D026-465F-93F7-214CA9C8C5D6}"/>
              </a:ext>
            </a:extLst>
          </p:cNvPr>
          <p:cNvSpPr txBox="1"/>
          <p:nvPr/>
        </p:nvSpPr>
        <p:spPr>
          <a:xfrm>
            <a:off x="1249260" y="197388"/>
            <a:ext cx="593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 Condensed" panose="020B0604020202020204" charset="0"/>
                <a:ea typeface="Roboto Condensed" panose="020B0604020202020204" charset="0"/>
              </a:rPr>
              <a:t>DATA SCIENTIST</a:t>
            </a:r>
          </a:p>
        </p:txBody>
      </p:sp>
      <p:grpSp>
        <p:nvGrpSpPr>
          <p:cNvPr id="13" name="Google Shape;746;p44">
            <a:extLst>
              <a:ext uri="{FF2B5EF4-FFF2-40B4-BE49-F238E27FC236}">
                <a16:creationId xmlns:a16="http://schemas.microsoft.com/office/drawing/2014/main" id="{0C709600-A9A3-4E14-B75D-90DE34787FBA}"/>
              </a:ext>
            </a:extLst>
          </p:cNvPr>
          <p:cNvGrpSpPr/>
          <p:nvPr/>
        </p:nvGrpSpPr>
        <p:grpSpPr>
          <a:xfrm>
            <a:off x="375313" y="263780"/>
            <a:ext cx="727335" cy="446581"/>
            <a:chOff x="4595425" y="1707325"/>
            <a:chExt cx="470075" cy="288625"/>
          </a:xfrm>
        </p:grpSpPr>
        <p:sp>
          <p:nvSpPr>
            <p:cNvPr id="14" name="Google Shape;747;p44">
              <a:extLst>
                <a:ext uri="{FF2B5EF4-FFF2-40B4-BE49-F238E27FC236}">
                  <a16:creationId xmlns:a16="http://schemas.microsoft.com/office/drawing/2014/main" id="{6DC31C9C-3064-4691-991F-BB01A9D79B51}"/>
                </a:ext>
              </a:extLst>
            </p:cNvPr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748;p44">
              <a:extLst>
                <a:ext uri="{FF2B5EF4-FFF2-40B4-BE49-F238E27FC236}">
                  <a16:creationId xmlns:a16="http://schemas.microsoft.com/office/drawing/2014/main" id="{7B1321A9-AB1F-47E9-9022-ED806C71C34D}"/>
                </a:ext>
              </a:extLst>
            </p:cNvPr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749;p44">
              <a:extLst>
                <a:ext uri="{FF2B5EF4-FFF2-40B4-BE49-F238E27FC236}">
                  <a16:creationId xmlns:a16="http://schemas.microsoft.com/office/drawing/2014/main" id="{BE3940F7-E9A4-4D9C-BF6C-72D5741999A6}"/>
                </a:ext>
              </a:extLst>
            </p:cNvPr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750;p44">
              <a:extLst>
                <a:ext uri="{FF2B5EF4-FFF2-40B4-BE49-F238E27FC236}">
                  <a16:creationId xmlns:a16="http://schemas.microsoft.com/office/drawing/2014/main" id="{99EF9281-B1C2-4804-BE69-FDD30505A9B6}"/>
                </a:ext>
              </a:extLst>
            </p:cNvPr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751;p44">
              <a:extLst>
                <a:ext uri="{FF2B5EF4-FFF2-40B4-BE49-F238E27FC236}">
                  <a16:creationId xmlns:a16="http://schemas.microsoft.com/office/drawing/2014/main" id="{E8473E8B-11FE-49BB-994E-2B369E96D87D}"/>
                </a:ext>
              </a:extLst>
            </p:cNvPr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6D745775-60D1-4B1B-B20C-A26E6AC2C9C2}"/>
              </a:ext>
            </a:extLst>
          </p:cNvPr>
          <p:cNvSpPr/>
          <p:nvPr/>
        </p:nvSpPr>
        <p:spPr>
          <a:xfrm>
            <a:off x="3538473" y="3890659"/>
            <a:ext cx="1861354" cy="2291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oogle Shape;793;p44">
            <a:extLst>
              <a:ext uri="{FF2B5EF4-FFF2-40B4-BE49-F238E27FC236}">
                <a16:creationId xmlns:a16="http://schemas.microsoft.com/office/drawing/2014/main" id="{7B2C3661-DE47-4D46-9546-1ECC24A656C7}"/>
              </a:ext>
            </a:extLst>
          </p:cNvPr>
          <p:cNvGrpSpPr/>
          <p:nvPr/>
        </p:nvGrpSpPr>
        <p:grpSpPr>
          <a:xfrm>
            <a:off x="4108525" y="1929403"/>
            <a:ext cx="707002" cy="2004188"/>
            <a:chOff x="3384375" y="2267500"/>
            <a:chExt cx="203375" cy="507825"/>
          </a:xfrm>
        </p:grpSpPr>
        <p:sp>
          <p:nvSpPr>
            <p:cNvPr id="21" name="Google Shape;794;p44">
              <a:extLst>
                <a:ext uri="{FF2B5EF4-FFF2-40B4-BE49-F238E27FC236}">
                  <a16:creationId xmlns:a16="http://schemas.microsoft.com/office/drawing/2014/main" id="{4DD1B593-2A7D-4E7E-B5F9-05156087C4DB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795;p44">
              <a:extLst>
                <a:ext uri="{FF2B5EF4-FFF2-40B4-BE49-F238E27FC236}">
                  <a16:creationId xmlns:a16="http://schemas.microsoft.com/office/drawing/2014/main" id="{1A6039AA-3F30-4F37-BECA-C58F29A557AC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89;p20">
            <a:extLst>
              <a:ext uri="{FF2B5EF4-FFF2-40B4-BE49-F238E27FC236}">
                <a16:creationId xmlns:a16="http://schemas.microsoft.com/office/drawing/2014/main" id="{08F63B9B-7AF8-41CF-9BAA-1FC89F966D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15597" y="3466364"/>
            <a:ext cx="267366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1400" b="1" dirty="0">
                <a:solidFill>
                  <a:srgbClr val="FF9933"/>
                </a:solidFill>
                <a:latin typeface="Roboto Condensed" panose="020B0604020202020204" charset="0"/>
                <a:ea typeface="Roboto Condensed" panose="020B0604020202020204" charset="0"/>
              </a:rPr>
              <a:t>Programming/Coding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Python</a:t>
            </a:r>
            <a:endParaRPr lang="th-TH" sz="1400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R</a:t>
            </a:r>
            <a:endParaRPr lang="th-TH" sz="1400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SQL</a:t>
            </a:r>
            <a:endParaRPr lang="th-TH" sz="1400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7" name="Google Shape;289;p20">
            <a:extLst>
              <a:ext uri="{FF2B5EF4-FFF2-40B4-BE49-F238E27FC236}">
                <a16:creationId xmlns:a16="http://schemas.microsoft.com/office/drawing/2014/main" id="{636B2EE3-B7CE-4066-BB56-DCA711A5C637}"/>
              </a:ext>
            </a:extLst>
          </p:cNvPr>
          <p:cNvSpPr txBox="1">
            <a:spLocks/>
          </p:cNvSpPr>
          <p:nvPr/>
        </p:nvSpPr>
        <p:spPr>
          <a:xfrm>
            <a:off x="865022" y="1160324"/>
            <a:ext cx="267366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▰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th-TH" sz="1400" b="1" dirty="0">
                <a:solidFill>
                  <a:srgbClr val="FF9933"/>
                </a:solidFill>
                <a:latin typeface="Roboto Condensed" panose="020B0604020202020204" charset="0"/>
                <a:ea typeface="Roboto Condensed" panose="020B0604020202020204" charset="0"/>
              </a:rPr>
              <a:t>จบการศึกษา</a:t>
            </a:r>
            <a:endParaRPr lang="en-US" sz="1400" b="1" dirty="0">
              <a:solidFill>
                <a:srgbClr val="FF9933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Engineering</a:t>
            </a:r>
            <a:endParaRPr lang="th-TH" sz="1400" dirty="0">
              <a:solidFill>
                <a:schemeClr val="bg1">
                  <a:lumMod val="9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Mathematics</a:t>
            </a:r>
            <a:endParaRPr lang="th-TH" sz="1400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Other</a:t>
            </a:r>
            <a:endParaRPr lang="th-TH" sz="1400" dirty="0">
              <a:solidFill>
                <a:schemeClr val="bg1">
                  <a:lumMod val="9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8" name="Google Shape;289;p20">
            <a:extLst>
              <a:ext uri="{FF2B5EF4-FFF2-40B4-BE49-F238E27FC236}">
                <a16:creationId xmlns:a16="http://schemas.microsoft.com/office/drawing/2014/main" id="{8F2A9422-36D6-4288-87EE-6C373E592D10}"/>
              </a:ext>
            </a:extLst>
          </p:cNvPr>
          <p:cNvSpPr txBox="1">
            <a:spLocks/>
          </p:cNvSpPr>
          <p:nvPr/>
        </p:nvSpPr>
        <p:spPr>
          <a:xfrm>
            <a:off x="6315597" y="1149072"/>
            <a:ext cx="267366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▰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th-TH" sz="1400" b="1" dirty="0">
                <a:solidFill>
                  <a:srgbClr val="FF9933"/>
                </a:solidFill>
                <a:latin typeface="Roboto Condensed" panose="020B0604020202020204" charset="0"/>
                <a:ea typeface="Roboto Condensed" panose="020B0604020202020204" charset="0"/>
              </a:rPr>
              <a:t>คุณสมบัติ</a:t>
            </a:r>
            <a:endParaRPr lang="en-US" sz="1400" dirty="0">
              <a:solidFill>
                <a:srgbClr val="FF9933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Machine Learning</a:t>
            </a:r>
            <a:endParaRPr lang="th-TH" sz="1400" b="1" dirty="0">
              <a:solidFill>
                <a:schemeClr val="bg1">
                  <a:lumMod val="9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Analysis</a:t>
            </a:r>
            <a:endParaRPr lang="th-TH" sz="1400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Statistics</a:t>
            </a:r>
            <a:endParaRPr lang="th-TH" sz="1400" b="1" dirty="0">
              <a:solidFill>
                <a:schemeClr val="bg1">
                  <a:lumMod val="9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159C628-1752-4DCF-BFDB-6332F07C1B04}"/>
              </a:ext>
            </a:extLst>
          </p:cNvPr>
          <p:cNvCxnSpPr>
            <a:cxnSpLocks/>
          </p:cNvCxnSpPr>
          <p:nvPr/>
        </p:nvCxnSpPr>
        <p:spPr>
          <a:xfrm rot="10800000">
            <a:off x="2501375" y="1760788"/>
            <a:ext cx="1163784" cy="810965"/>
          </a:xfrm>
          <a:prstGeom prst="bentConnector3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62DB8F0-F6C0-40D4-9574-C62CDAB20586}"/>
              </a:ext>
            </a:extLst>
          </p:cNvPr>
          <p:cNvCxnSpPr/>
          <p:nvPr/>
        </p:nvCxnSpPr>
        <p:spPr>
          <a:xfrm flipV="1">
            <a:off x="5312588" y="1828800"/>
            <a:ext cx="838830" cy="742950"/>
          </a:xfrm>
          <a:prstGeom prst="bentConnector3">
            <a:avLst/>
          </a:prstGeom>
          <a:ln w="28575">
            <a:solidFill>
              <a:srgbClr val="C7D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2735C61-EAC4-4AAA-AE22-A5E52F8BB25C}"/>
              </a:ext>
            </a:extLst>
          </p:cNvPr>
          <p:cNvCxnSpPr/>
          <p:nvPr/>
        </p:nvCxnSpPr>
        <p:spPr>
          <a:xfrm>
            <a:off x="5448616" y="3294863"/>
            <a:ext cx="657460" cy="638728"/>
          </a:xfrm>
          <a:prstGeom prst="bentConnector3">
            <a:avLst/>
          </a:prstGeom>
          <a:ln w="28575">
            <a:solidFill>
              <a:srgbClr val="C7D3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332</Words>
  <Application>Microsoft Office PowerPoint</Application>
  <PresentationFormat>On-screen Show (16:9)</PresentationFormat>
  <Paragraphs>131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Wingdings</vt:lpstr>
      <vt:lpstr>Calibri</vt:lpstr>
      <vt:lpstr>Roboto Condensed</vt:lpstr>
      <vt:lpstr>Angsana New</vt:lpstr>
      <vt:lpstr>Kanit</vt:lpstr>
      <vt:lpstr>TH SarabunPSK</vt:lpstr>
      <vt:lpstr>Roboto Condensed Light</vt:lpstr>
      <vt:lpstr>Arvo</vt:lpstr>
      <vt:lpstr>Salerio template</vt:lpstr>
      <vt:lpstr>Salerio template</vt:lpstr>
      <vt:lpstr>PowerPoint Presentation</vt:lpstr>
      <vt:lpstr>PowerPoint Presentation</vt:lpstr>
      <vt:lpstr>คุณสมบัติของ Data Scientist</vt:lpstr>
      <vt:lpstr>PowerPoint Presentation</vt:lpstr>
      <vt:lpstr>ภาษาที่ได้รับความนิยมมากสุด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Most in Demand Skills for Data Scientists</dc:title>
  <dc:creator>Chok 'kiki</dc:creator>
  <cp:lastModifiedBy>Chok 'kiki</cp:lastModifiedBy>
  <cp:revision>47</cp:revision>
  <dcterms:modified xsi:type="dcterms:W3CDTF">2018-12-16T07:16:07Z</dcterms:modified>
</cp:coreProperties>
</file>