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>
        <p:scale>
          <a:sx n="60" d="100"/>
          <a:sy n="60" d="100"/>
        </p:scale>
        <p:origin x="25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4-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4-5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4-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4-5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4-5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4-5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4-5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'1-4-5'!$B$1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'1-4-5'!$A$2:$A$402</c:f>
              <c:numCache>
                <c:formatCode>General</c:formatCode>
                <c:ptCount val="401"/>
                <c:pt idx="0">
                  <c:v>500</c:v>
                </c:pt>
                <c:pt idx="1">
                  <c:v>500.5</c:v>
                </c:pt>
                <c:pt idx="2">
                  <c:v>501</c:v>
                </c:pt>
                <c:pt idx="3">
                  <c:v>501.5</c:v>
                </c:pt>
                <c:pt idx="4">
                  <c:v>502</c:v>
                </c:pt>
                <c:pt idx="5">
                  <c:v>502.5</c:v>
                </c:pt>
                <c:pt idx="6">
                  <c:v>503</c:v>
                </c:pt>
                <c:pt idx="7">
                  <c:v>503.5</c:v>
                </c:pt>
                <c:pt idx="8">
                  <c:v>504</c:v>
                </c:pt>
                <c:pt idx="9">
                  <c:v>504.5</c:v>
                </c:pt>
                <c:pt idx="10">
                  <c:v>505</c:v>
                </c:pt>
                <c:pt idx="11">
                  <c:v>505.5</c:v>
                </c:pt>
                <c:pt idx="12">
                  <c:v>506</c:v>
                </c:pt>
                <c:pt idx="13">
                  <c:v>506.5</c:v>
                </c:pt>
                <c:pt idx="14">
                  <c:v>507</c:v>
                </c:pt>
                <c:pt idx="15">
                  <c:v>507.5</c:v>
                </c:pt>
                <c:pt idx="16">
                  <c:v>508</c:v>
                </c:pt>
                <c:pt idx="17">
                  <c:v>508.5</c:v>
                </c:pt>
                <c:pt idx="18">
                  <c:v>509</c:v>
                </c:pt>
                <c:pt idx="19">
                  <c:v>509.5</c:v>
                </c:pt>
                <c:pt idx="20">
                  <c:v>510</c:v>
                </c:pt>
                <c:pt idx="21">
                  <c:v>510.5</c:v>
                </c:pt>
                <c:pt idx="22">
                  <c:v>511</c:v>
                </c:pt>
                <c:pt idx="23">
                  <c:v>511.5</c:v>
                </c:pt>
                <c:pt idx="24">
                  <c:v>512</c:v>
                </c:pt>
                <c:pt idx="25">
                  <c:v>512.5</c:v>
                </c:pt>
                <c:pt idx="26">
                  <c:v>513</c:v>
                </c:pt>
                <c:pt idx="27">
                  <c:v>513.5</c:v>
                </c:pt>
                <c:pt idx="28">
                  <c:v>514</c:v>
                </c:pt>
                <c:pt idx="29">
                  <c:v>514.5</c:v>
                </c:pt>
                <c:pt idx="30">
                  <c:v>515</c:v>
                </c:pt>
                <c:pt idx="31">
                  <c:v>515.5</c:v>
                </c:pt>
                <c:pt idx="32">
                  <c:v>516</c:v>
                </c:pt>
                <c:pt idx="33">
                  <c:v>516.5</c:v>
                </c:pt>
                <c:pt idx="34">
                  <c:v>517</c:v>
                </c:pt>
                <c:pt idx="35">
                  <c:v>517.5</c:v>
                </c:pt>
                <c:pt idx="36">
                  <c:v>518</c:v>
                </c:pt>
                <c:pt idx="37">
                  <c:v>518.5</c:v>
                </c:pt>
                <c:pt idx="38">
                  <c:v>519</c:v>
                </c:pt>
                <c:pt idx="39">
                  <c:v>519.5</c:v>
                </c:pt>
                <c:pt idx="40">
                  <c:v>520</c:v>
                </c:pt>
                <c:pt idx="41">
                  <c:v>520.5</c:v>
                </c:pt>
                <c:pt idx="42">
                  <c:v>521</c:v>
                </c:pt>
                <c:pt idx="43">
                  <c:v>521.5</c:v>
                </c:pt>
                <c:pt idx="44">
                  <c:v>522</c:v>
                </c:pt>
                <c:pt idx="45">
                  <c:v>522.5</c:v>
                </c:pt>
                <c:pt idx="46">
                  <c:v>523</c:v>
                </c:pt>
                <c:pt idx="47">
                  <c:v>523.5</c:v>
                </c:pt>
                <c:pt idx="48">
                  <c:v>524</c:v>
                </c:pt>
                <c:pt idx="49">
                  <c:v>524.5</c:v>
                </c:pt>
                <c:pt idx="50">
                  <c:v>525</c:v>
                </c:pt>
                <c:pt idx="51">
                  <c:v>525.5</c:v>
                </c:pt>
                <c:pt idx="52">
                  <c:v>526</c:v>
                </c:pt>
                <c:pt idx="53">
                  <c:v>526.5</c:v>
                </c:pt>
                <c:pt idx="54">
                  <c:v>527</c:v>
                </c:pt>
                <c:pt idx="55">
                  <c:v>527.5</c:v>
                </c:pt>
                <c:pt idx="56">
                  <c:v>528</c:v>
                </c:pt>
                <c:pt idx="57">
                  <c:v>528.5</c:v>
                </c:pt>
                <c:pt idx="58">
                  <c:v>529</c:v>
                </c:pt>
                <c:pt idx="59">
                  <c:v>529.5</c:v>
                </c:pt>
                <c:pt idx="60">
                  <c:v>530</c:v>
                </c:pt>
                <c:pt idx="61">
                  <c:v>530.5</c:v>
                </c:pt>
                <c:pt idx="62">
                  <c:v>531</c:v>
                </c:pt>
                <c:pt idx="63">
                  <c:v>531.5</c:v>
                </c:pt>
                <c:pt idx="64">
                  <c:v>532</c:v>
                </c:pt>
                <c:pt idx="65">
                  <c:v>532.5</c:v>
                </c:pt>
                <c:pt idx="66">
                  <c:v>533</c:v>
                </c:pt>
                <c:pt idx="67">
                  <c:v>533.5</c:v>
                </c:pt>
                <c:pt idx="68">
                  <c:v>534</c:v>
                </c:pt>
                <c:pt idx="69">
                  <c:v>534.5</c:v>
                </c:pt>
                <c:pt idx="70">
                  <c:v>535</c:v>
                </c:pt>
                <c:pt idx="71">
                  <c:v>535.5</c:v>
                </c:pt>
                <c:pt idx="72">
                  <c:v>536</c:v>
                </c:pt>
                <c:pt idx="73">
                  <c:v>536.5</c:v>
                </c:pt>
                <c:pt idx="74">
                  <c:v>537</c:v>
                </c:pt>
                <c:pt idx="75">
                  <c:v>537.5</c:v>
                </c:pt>
                <c:pt idx="76">
                  <c:v>538</c:v>
                </c:pt>
                <c:pt idx="77">
                  <c:v>538.5</c:v>
                </c:pt>
                <c:pt idx="78">
                  <c:v>539</c:v>
                </c:pt>
                <c:pt idx="79">
                  <c:v>539.5</c:v>
                </c:pt>
                <c:pt idx="80">
                  <c:v>540</c:v>
                </c:pt>
                <c:pt idx="81">
                  <c:v>540.5</c:v>
                </c:pt>
                <c:pt idx="82">
                  <c:v>541</c:v>
                </c:pt>
                <c:pt idx="83">
                  <c:v>541.5</c:v>
                </c:pt>
                <c:pt idx="84">
                  <c:v>542</c:v>
                </c:pt>
                <c:pt idx="85">
                  <c:v>542.5</c:v>
                </c:pt>
                <c:pt idx="86">
                  <c:v>543</c:v>
                </c:pt>
                <c:pt idx="87">
                  <c:v>543.5</c:v>
                </c:pt>
                <c:pt idx="88">
                  <c:v>544</c:v>
                </c:pt>
                <c:pt idx="89">
                  <c:v>544.5</c:v>
                </c:pt>
                <c:pt idx="90">
                  <c:v>545</c:v>
                </c:pt>
                <c:pt idx="91">
                  <c:v>545.5</c:v>
                </c:pt>
                <c:pt idx="92">
                  <c:v>546</c:v>
                </c:pt>
                <c:pt idx="93">
                  <c:v>546.5</c:v>
                </c:pt>
                <c:pt idx="94">
                  <c:v>547</c:v>
                </c:pt>
                <c:pt idx="95">
                  <c:v>547.5</c:v>
                </c:pt>
                <c:pt idx="96">
                  <c:v>548</c:v>
                </c:pt>
                <c:pt idx="97">
                  <c:v>548.5</c:v>
                </c:pt>
                <c:pt idx="98">
                  <c:v>549</c:v>
                </c:pt>
                <c:pt idx="99">
                  <c:v>549.5</c:v>
                </c:pt>
                <c:pt idx="100">
                  <c:v>550</c:v>
                </c:pt>
                <c:pt idx="101">
                  <c:v>550.5</c:v>
                </c:pt>
                <c:pt idx="102">
                  <c:v>551</c:v>
                </c:pt>
                <c:pt idx="103">
                  <c:v>551.5</c:v>
                </c:pt>
                <c:pt idx="104">
                  <c:v>552</c:v>
                </c:pt>
                <c:pt idx="105">
                  <c:v>552.5</c:v>
                </c:pt>
                <c:pt idx="106">
                  <c:v>553</c:v>
                </c:pt>
                <c:pt idx="107">
                  <c:v>553.5</c:v>
                </c:pt>
                <c:pt idx="108">
                  <c:v>554</c:v>
                </c:pt>
                <c:pt idx="109">
                  <c:v>554.5</c:v>
                </c:pt>
                <c:pt idx="110">
                  <c:v>555</c:v>
                </c:pt>
                <c:pt idx="111">
                  <c:v>555.5</c:v>
                </c:pt>
                <c:pt idx="112">
                  <c:v>556</c:v>
                </c:pt>
                <c:pt idx="113">
                  <c:v>556.5</c:v>
                </c:pt>
                <c:pt idx="114">
                  <c:v>557</c:v>
                </c:pt>
                <c:pt idx="115">
                  <c:v>557.5</c:v>
                </c:pt>
                <c:pt idx="116">
                  <c:v>558</c:v>
                </c:pt>
                <c:pt idx="117">
                  <c:v>558.5</c:v>
                </c:pt>
                <c:pt idx="118">
                  <c:v>559</c:v>
                </c:pt>
                <c:pt idx="119">
                  <c:v>559.5</c:v>
                </c:pt>
                <c:pt idx="120">
                  <c:v>560</c:v>
                </c:pt>
                <c:pt idx="121">
                  <c:v>560.5</c:v>
                </c:pt>
                <c:pt idx="122">
                  <c:v>561</c:v>
                </c:pt>
                <c:pt idx="123">
                  <c:v>561.5</c:v>
                </c:pt>
                <c:pt idx="124">
                  <c:v>562</c:v>
                </c:pt>
                <c:pt idx="125">
                  <c:v>562.5</c:v>
                </c:pt>
                <c:pt idx="126">
                  <c:v>563</c:v>
                </c:pt>
                <c:pt idx="127">
                  <c:v>563.5</c:v>
                </c:pt>
                <c:pt idx="128">
                  <c:v>564</c:v>
                </c:pt>
                <c:pt idx="129">
                  <c:v>564.5</c:v>
                </c:pt>
                <c:pt idx="130">
                  <c:v>565</c:v>
                </c:pt>
                <c:pt idx="131">
                  <c:v>565.5</c:v>
                </c:pt>
                <c:pt idx="132">
                  <c:v>566</c:v>
                </c:pt>
                <c:pt idx="133">
                  <c:v>566.5</c:v>
                </c:pt>
                <c:pt idx="134">
                  <c:v>567</c:v>
                </c:pt>
                <c:pt idx="135">
                  <c:v>567.5</c:v>
                </c:pt>
                <c:pt idx="136">
                  <c:v>568</c:v>
                </c:pt>
                <c:pt idx="137">
                  <c:v>568.5</c:v>
                </c:pt>
                <c:pt idx="138">
                  <c:v>569</c:v>
                </c:pt>
                <c:pt idx="139">
                  <c:v>569.5</c:v>
                </c:pt>
                <c:pt idx="140">
                  <c:v>570</c:v>
                </c:pt>
                <c:pt idx="141">
                  <c:v>570.5</c:v>
                </c:pt>
                <c:pt idx="142">
                  <c:v>571</c:v>
                </c:pt>
                <c:pt idx="143">
                  <c:v>571.5</c:v>
                </c:pt>
                <c:pt idx="144">
                  <c:v>572</c:v>
                </c:pt>
                <c:pt idx="145">
                  <c:v>572.5</c:v>
                </c:pt>
                <c:pt idx="146">
                  <c:v>573</c:v>
                </c:pt>
                <c:pt idx="147">
                  <c:v>573.5</c:v>
                </c:pt>
                <c:pt idx="148">
                  <c:v>574</c:v>
                </c:pt>
                <c:pt idx="149">
                  <c:v>574.5</c:v>
                </c:pt>
                <c:pt idx="150">
                  <c:v>575</c:v>
                </c:pt>
                <c:pt idx="151">
                  <c:v>575.5</c:v>
                </c:pt>
                <c:pt idx="152">
                  <c:v>576</c:v>
                </c:pt>
                <c:pt idx="153">
                  <c:v>576.5</c:v>
                </c:pt>
                <c:pt idx="154">
                  <c:v>577</c:v>
                </c:pt>
                <c:pt idx="155">
                  <c:v>577.5</c:v>
                </c:pt>
                <c:pt idx="156">
                  <c:v>578</c:v>
                </c:pt>
                <c:pt idx="157">
                  <c:v>578.5</c:v>
                </c:pt>
                <c:pt idx="158">
                  <c:v>579</c:v>
                </c:pt>
                <c:pt idx="159">
                  <c:v>579.5</c:v>
                </c:pt>
                <c:pt idx="160">
                  <c:v>580</c:v>
                </c:pt>
                <c:pt idx="161">
                  <c:v>580.5</c:v>
                </c:pt>
                <c:pt idx="162">
                  <c:v>581</c:v>
                </c:pt>
                <c:pt idx="163">
                  <c:v>581.5</c:v>
                </c:pt>
                <c:pt idx="164">
                  <c:v>582</c:v>
                </c:pt>
                <c:pt idx="165">
                  <c:v>582.5</c:v>
                </c:pt>
                <c:pt idx="166">
                  <c:v>583</c:v>
                </c:pt>
                <c:pt idx="167">
                  <c:v>583.5</c:v>
                </c:pt>
                <c:pt idx="168">
                  <c:v>584</c:v>
                </c:pt>
                <c:pt idx="169">
                  <c:v>584.5</c:v>
                </c:pt>
                <c:pt idx="170">
                  <c:v>585</c:v>
                </c:pt>
                <c:pt idx="171">
                  <c:v>585.5</c:v>
                </c:pt>
                <c:pt idx="172">
                  <c:v>586</c:v>
                </c:pt>
                <c:pt idx="173">
                  <c:v>586.5</c:v>
                </c:pt>
                <c:pt idx="174">
                  <c:v>587</c:v>
                </c:pt>
                <c:pt idx="175">
                  <c:v>587.5</c:v>
                </c:pt>
                <c:pt idx="176">
                  <c:v>588</c:v>
                </c:pt>
                <c:pt idx="177">
                  <c:v>588.5</c:v>
                </c:pt>
                <c:pt idx="178">
                  <c:v>589</c:v>
                </c:pt>
                <c:pt idx="179">
                  <c:v>589.5</c:v>
                </c:pt>
                <c:pt idx="180">
                  <c:v>590</c:v>
                </c:pt>
                <c:pt idx="181">
                  <c:v>590.5</c:v>
                </c:pt>
                <c:pt idx="182">
                  <c:v>591</c:v>
                </c:pt>
                <c:pt idx="183">
                  <c:v>591.5</c:v>
                </c:pt>
                <c:pt idx="184">
                  <c:v>592</c:v>
                </c:pt>
                <c:pt idx="185">
                  <c:v>592.5</c:v>
                </c:pt>
                <c:pt idx="186">
                  <c:v>593</c:v>
                </c:pt>
                <c:pt idx="187">
                  <c:v>593.5</c:v>
                </c:pt>
                <c:pt idx="188">
                  <c:v>594</c:v>
                </c:pt>
                <c:pt idx="189">
                  <c:v>594.5</c:v>
                </c:pt>
                <c:pt idx="190">
                  <c:v>595</c:v>
                </c:pt>
                <c:pt idx="191">
                  <c:v>595.5</c:v>
                </c:pt>
                <c:pt idx="192">
                  <c:v>596</c:v>
                </c:pt>
                <c:pt idx="193">
                  <c:v>596.5</c:v>
                </c:pt>
                <c:pt idx="194">
                  <c:v>597</c:v>
                </c:pt>
                <c:pt idx="195">
                  <c:v>597.5</c:v>
                </c:pt>
                <c:pt idx="196">
                  <c:v>598</c:v>
                </c:pt>
                <c:pt idx="197">
                  <c:v>598.5</c:v>
                </c:pt>
                <c:pt idx="198">
                  <c:v>599</c:v>
                </c:pt>
                <c:pt idx="199">
                  <c:v>599.5</c:v>
                </c:pt>
                <c:pt idx="200">
                  <c:v>600</c:v>
                </c:pt>
                <c:pt idx="201">
                  <c:v>600.5</c:v>
                </c:pt>
                <c:pt idx="202">
                  <c:v>601</c:v>
                </c:pt>
                <c:pt idx="203">
                  <c:v>601.5</c:v>
                </c:pt>
                <c:pt idx="204">
                  <c:v>602</c:v>
                </c:pt>
                <c:pt idx="205">
                  <c:v>602.5</c:v>
                </c:pt>
                <c:pt idx="206">
                  <c:v>603</c:v>
                </c:pt>
                <c:pt idx="207">
                  <c:v>603.5</c:v>
                </c:pt>
                <c:pt idx="208">
                  <c:v>604</c:v>
                </c:pt>
                <c:pt idx="209">
                  <c:v>604.5</c:v>
                </c:pt>
                <c:pt idx="210">
                  <c:v>605</c:v>
                </c:pt>
                <c:pt idx="211">
                  <c:v>605.5</c:v>
                </c:pt>
                <c:pt idx="212">
                  <c:v>606</c:v>
                </c:pt>
                <c:pt idx="213">
                  <c:v>606.5</c:v>
                </c:pt>
                <c:pt idx="214">
                  <c:v>607</c:v>
                </c:pt>
                <c:pt idx="215">
                  <c:v>607.5</c:v>
                </c:pt>
                <c:pt idx="216">
                  <c:v>608</c:v>
                </c:pt>
                <c:pt idx="217">
                  <c:v>608.5</c:v>
                </c:pt>
                <c:pt idx="218">
                  <c:v>609</c:v>
                </c:pt>
                <c:pt idx="219">
                  <c:v>609.5</c:v>
                </c:pt>
                <c:pt idx="220">
                  <c:v>610</c:v>
                </c:pt>
                <c:pt idx="221">
                  <c:v>610.5</c:v>
                </c:pt>
                <c:pt idx="222">
                  <c:v>611</c:v>
                </c:pt>
                <c:pt idx="223">
                  <c:v>611.5</c:v>
                </c:pt>
                <c:pt idx="224">
                  <c:v>612</c:v>
                </c:pt>
                <c:pt idx="225">
                  <c:v>612.5</c:v>
                </c:pt>
                <c:pt idx="226">
                  <c:v>613</c:v>
                </c:pt>
                <c:pt idx="227">
                  <c:v>613.5</c:v>
                </c:pt>
                <c:pt idx="228">
                  <c:v>614</c:v>
                </c:pt>
                <c:pt idx="229">
                  <c:v>614.5</c:v>
                </c:pt>
                <c:pt idx="230">
                  <c:v>615</c:v>
                </c:pt>
                <c:pt idx="231">
                  <c:v>615.5</c:v>
                </c:pt>
                <c:pt idx="232">
                  <c:v>616</c:v>
                </c:pt>
                <c:pt idx="233">
                  <c:v>616.5</c:v>
                </c:pt>
                <c:pt idx="234">
                  <c:v>617</c:v>
                </c:pt>
                <c:pt idx="235">
                  <c:v>617.5</c:v>
                </c:pt>
                <c:pt idx="236">
                  <c:v>618</c:v>
                </c:pt>
                <c:pt idx="237">
                  <c:v>618.5</c:v>
                </c:pt>
                <c:pt idx="238">
                  <c:v>619</c:v>
                </c:pt>
                <c:pt idx="239">
                  <c:v>619.5</c:v>
                </c:pt>
                <c:pt idx="240">
                  <c:v>620</c:v>
                </c:pt>
                <c:pt idx="241">
                  <c:v>620.5</c:v>
                </c:pt>
                <c:pt idx="242">
                  <c:v>621</c:v>
                </c:pt>
                <c:pt idx="243">
                  <c:v>621.5</c:v>
                </c:pt>
                <c:pt idx="244">
                  <c:v>622</c:v>
                </c:pt>
                <c:pt idx="245">
                  <c:v>622.5</c:v>
                </c:pt>
                <c:pt idx="246">
                  <c:v>623</c:v>
                </c:pt>
                <c:pt idx="247">
                  <c:v>623.5</c:v>
                </c:pt>
                <c:pt idx="248">
                  <c:v>624</c:v>
                </c:pt>
                <c:pt idx="249">
                  <c:v>624.5</c:v>
                </c:pt>
                <c:pt idx="250">
                  <c:v>625</c:v>
                </c:pt>
                <c:pt idx="251">
                  <c:v>625.5</c:v>
                </c:pt>
                <c:pt idx="252">
                  <c:v>626</c:v>
                </c:pt>
                <c:pt idx="253">
                  <c:v>626.5</c:v>
                </c:pt>
                <c:pt idx="254">
                  <c:v>627</c:v>
                </c:pt>
                <c:pt idx="255">
                  <c:v>627.5</c:v>
                </c:pt>
                <c:pt idx="256">
                  <c:v>628</c:v>
                </c:pt>
                <c:pt idx="257">
                  <c:v>628.5</c:v>
                </c:pt>
                <c:pt idx="258">
                  <c:v>629</c:v>
                </c:pt>
                <c:pt idx="259">
                  <c:v>629.5</c:v>
                </c:pt>
                <c:pt idx="260">
                  <c:v>630</c:v>
                </c:pt>
                <c:pt idx="261">
                  <c:v>630.5</c:v>
                </c:pt>
                <c:pt idx="262">
                  <c:v>631</c:v>
                </c:pt>
                <c:pt idx="263">
                  <c:v>631.5</c:v>
                </c:pt>
                <c:pt idx="264">
                  <c:v>632</c:v>
                </c:pt>
                <c:pt idx="265">
                  <c:v>632.5</c:v>
                </c:pt>
                <c:pt idx="266">
                  <c:v>633</c:v>
                </c:pt>
                <c:pt idx="267">
                  <c:v>633.5</c:v>
                </c:pt>
                <c:pt idx="268">
                  <c:v>634</c:v>
                </c:pt>
                <c:pt idx="269">
                  <c:v>634.5</c:v>
                </c:pt>
                <c:pt idx="270">
                  <c:v>635</c:v>
                </c:pt>
                <c:pt idx="271">
                  <c:v>635.5</c:v>
                </c:pt>
                <c:pt idx="272">
                  <c:v>636</c:v>
                </c:pt>
                <c:pt idx="273">
                  <c:v>636.5</c:v>
                </c:pt>
                <c:pt idx="274">
                  <c:v>637</c:v>
                </c:pt>
                <c:pt idx="275">
                  <c:v>637.5</c:v>
                </c:pt>
                <c:pt idx="276">
                  <c:v>638</c:v>
                </c:pt>
                <c:pt idx="277">
                  <c:v>638.5</c:v>
                </c:pt>
                <c:pt idx="278">
                  <c:v>639</c:v>
                </c:pt>
                <c:pt idx="279">
                  <c:v>639.5</c:v>
                </c:pt>
                <c:pt idx="280">
                  <c:v>640</c:v>
                </c:pt>
                <c:pt idx="281">
                  <c:v>640.5</c:v>
                </c:pt>
                <c:pt idx="282">
                  <c:v>641</c:v>
                </c:pt>
                <c:pt idx="283">
                  <c:v>641.5</c:v>
                </c:pt>
                <c:pt idx="284">
                  <c:v>642</c:v>
                </c:pt>
                <c:pt idx="285">
                  <c:v>642.5</c:v>
                </c:pt>
                <c:pt idx="286">
                  <c:v>643</c:v>
                </c:pt>
                <c:pt idx="287">
                  <c:v>643.5</c:v>
                </c:pt>
                <c:pt idx="288">
                  <c:v>644</c:v>
                </c:pt>
                <c:pt idx="289">
                  <c:v>644.5</c:v>
                </c:pt>
                <c:pt idx="290">
                  <c:v>645</c:v>
                </c:pt>
                <c:pt idx="291">
                  <c:v>645.5</c:v>
                </c:pt>
                <c:pt idx="292">
                  <c:v>646</c:v>
                </c:pt>
                <c:pt idx="293">
                  <c:v>646.5</c:v>
                </c:pt>
                <c:pt idx="294">
                  <c:v>647</c:v>
                </c:pt>
                <c:pt idx="295">
                  <c:v>647.5</c:v>
                </c:pt>
                <c:pt idx="296">
                  <c:v>648</c:v>
                </c:pt>
                <c:pt idx="297">
                  <c:v>648.5</c:v>
                </c:pt>
                <c:pt idx="298">
                  <c:v>649</c:v>
                </c:pt>
                <c:pt idx="299">
                  <c:v>649.5</c:v>
                </c:pt>
                <c:pt idx="300">
                  <c:v>650</c:v>
                </c:pt>
                <c:pt idx="301">
                  <c:v>650.5</c:v>
                </c:pt>
                <c:pt idx="302">
                  <c:v>651</c:v>
                </c:pt>
                <c:pt idx="303">
                  <c:v>651.5</c:v>
                </c:pt>
                <c:pt idx="304">
                  <c:v>652</c:v>
                </c:pt>
                <c:pt idx="305">
                  <c:v>652.5</c:v>
                </c:pt>
                <c:pt idx="306">
                  <c:v>653</c:v>
                </c:pt>
                <c:pt idx="307">
                  <c:v>653.5</c:v>
                </c:pt>
                <c:pt idx="308">
                  <c:v>654</c:v>
                </c:pt>
                <c:pt idx="309">
                  <c:v>654.5</c:v>
                </c:pt>
                <c:pt idx="310">
                  <c:v>655</c:v>
                </c:pt>
                <c:pt idx="311">
                  <c:v>655.5</c:v>
                </c:pt>
                <c:pt idx="312">
                  <c:v>656</c:v>
                </c:pt>
                <c:pt idx="313">
                  <c:v>656.5</c:v>
                </c:pt>
                <c:pt idx="314">
                  <c:v>657</c:v>
                </c:pt>
                <c:pt idx="315">
                  <c:v>657.5</c:v>
                </c:pt>
                <c:pt idx="316">
                  <c:v>658</c:v>
                </c:pt>
                <c:pt idx="317">
                  <c:v>658.5</c:v>
                </c:pt>
                <c:pt idx="318">
                  <c:v>659</c:v>
                </c:pt>
                <c:pt idx="319">
                  <c:v>659.5</c:v>
                </c:pt>
                <c:pt idx="320">
                  <c:v>660</c:v>
                </c:pt>
                <c:pt idx="321">
                  <c:v>660.5</c:v>
                </c:pt>
                <c:pt idx="322">
                  <c:v>661</c:v>
                </c:pt>
                <c:pt idx="323">
                  <c:v>661.5</c:v>
                </c:pt>
                <c:pt idx="324">
                  <c:v>662</c:v>
                </c:pt>
                <c:pt idx="325">
                  <c:v>662.5</c:v>
                </c:pt>
                <c:pt idx="326">
                  <c:v>663</c:v>
                </c:pt>
                <c:pt idx="327">
                  <c:v>663.5</c:v>
                </c:pt>
                <c:pt idx="328">
                  <c:v>664</c:v>
                </c:pt>
                <c:pt idx="329">
                  <c:v>664.5</c:v>
                </c:pt>
                <c:pt idx="330">
                  <c:v>665</c:v>
                </c:pt>
                <c:pt idx="331">
                  <c:v>665.5</c:v>
                </c:pt>
                <c:pt idx="332">
                  <c:v>666</c:v>
                </c:pt>
                <c:pt idx="333">
                  <c:v>666.5</c:v>
                </c:pt>
                <c:pt idx="334">
                  <c:v>667</c:v>
                </c:pt>
                <c:pt idx="335">
                  <c:v>667.5</c:v>
                </c:pt>
                <c:pt idx="336">
                  <c:v>668</c:v>
                </c:pt>
                <c:pt idx="337">
                  <c:v>668.5</c:v>
                </c:pt>
                <c:pt idx="338">
                  <c:v>669</c:v>
                </c:pt>
                <c:pt idx="339">
                  <c:v>669.5</c:v>
                </c:pt>
                <c:pt idx="340">
                  <c:v>670</c:v>
                </c:pt>
                <c:pt idx="341">
                  <c:v>670.5</c:v>
                </c:pt>
                <c:pt idx="342">
                  <c:v>671</c:v>
                </c:pt>
                <c:pt idx="343">
                  <c:v>671.5</c:v>
                </c:pt>
                <c:pt idx="344">
                  <c:v>672</c:v>
                </c:pt>
                <c:pt idx="345">
                  <c:v>672.5</c:v>
                </c:pt>
                <c:pt idx="346">
                  <c:v>673</c:v>
                </c:pt>
                <c:pt idx="347">
                  <c:v>673.5</c:v>
                </c:pt>
                <c:pt idx="348">
                  <c:v>674</c:v>
                </c:pt>
                <c:pt idx="349">
                  <c:v>674.5</c:v>
                </c:pt>
                <c:pt idx="350">
                  <c:v>675</c:v>
                </c:pt>
                <c:pt idx="351">
                  <c:v>675.5</c:v>
                </c:pt>
                <c:pt idx="352">
                  <c:v>676</c:v>
                </c:pt>
                <c:pt idx="353">
                  <c:v>676.5</c:v>
                </c:pt>
                <c:pt idx="354">
                  <c:v>677</c:v>
                </c:pt>
                <c:pt idx="355">
                  <c:v>677.5</c:v>
                </c:pt>
                <c:pt idx="356">
                  <c:v>678</c:v>
                </c:pt>
                <c:pt idx="357">
                  <c:v>678.5</c:v>
                </c:pt>
                <c:pt idx="358">
                  <c:v>679</c:v>
                </c:pt>
                <c:pt idx="359">
                  <c:v>679.5</c:v>
                </c:pt>
                <c:pt idx="360">
                  <c:v>680</c:v>
                </c:pt>
                <c:pt idx="361">
                  <c:v>680.5</c:v>
                </c:pt>
                <c:pt idx="362">
                  <c:v>681</c:v>
                </c:pt>
                <c:pt idx="363">
                  <c:v>681.5</c:v>
                </c:pt>
                <c:pt idx="364">
                  <c:v>682</c:v>
                </c:pt>
                <c:pt idx="365">
                  <c:v>682.5</c:v>
                </c:pt>
                <c:pt idx="366">
                  <c:v>683</c:v>
                </c:pt>
                <c:pt idx="367">
                  <c:v>683.5</c:v>
                </c:pt>
                <c:pt idx="368">
                  <c:v>684</c:v>
                </c:pt>
                <c:pt idx="369">
                  <c:v>684.5</c:v>
                </c:pt>
                <c:pt idx="370">
                  <c:v>685</c:v>
                </c:pt>
                <c:pt idx="371">
                  <c:v>685.5</c:v>
                </c:pt>
                <c:pt idx="372">
                  <c:v>686</c:v>
                </c:pt>
                <c:pt idx="373">
                  <c:v>686.5</c:v>
                </c:pt>
                <c:pt idx="374">
                  <c:v>687</c:v>
                </c:pt>
                <c:pt idx="375">
                  <c:v>687.5</c:v>
                </c:pt>
                <c:pt idx="376">
                  <c:v>688</c:v>
                </c:pt>
                <c:pt idx="377">
                  <c:v>688.5</c:v>
                </c:pt>
                <c:pt idx="378">
                  <c:v>689</c:v>
                </c:pt>
                <c:pt idx="379">
                  <c:v>689.5</c:v>
                </c:pt>
                <c:pt idx="380">
                  <c:v>690</c:v>
                </c:pt>
                <c:pt idx="381">
                  <c:v>690.5</c:v>
                </c:pt>
                <c:pt idx="382">
                  <c:v>691</c:v>
                </c:pt>
                <c:pt idx="383">
                  <c:v>691.5</c:v>
                </c:pt>
                <c:pt idx="384">
                  <c:v>692</c:v>
                </c:pt>
                <c:pt idx="385">
                  <c:v>692.5</c:v>
                </c:pt>
                <c:pt idx="386">
                  <c:v>693</c:v>
                </c:pt>
                <c:pt idx="387">
                  <c:v>693.5</c:v>
                </c:pt>
                <c:pt idx="388">
                  <c:v>694</c:v>
                </c:pt>
                <c:pt idx="389">
                  <c:v>694.5</c:v>
                </c:pt>
                <c:pt idx="390">
                  <c:v>695</c:v>
                </c:pt>
                <c:pt idx="391">
                  <c:v>695.5</c:v>
                </c:pt>
                <c:pt idx="392">
                  <c:v>696</c:v>
                </c:pt>
                <c:pt idx="393">
                  <c:v>696.5</c:v>
                </c:pt>
                <c:pt idx="394">
                  <c:v>697</c:v>
                </c:pt>
                <c:pt idx="395">
                  <c:v>697.5</c:v>
                </c:pt>
                <c:pt idx="396">
                  <c:v>698</c:v>
                </c:pt>
                <c:pt idx="397">
                  <c:v>698.5</c:v>
                </c:pt>
                <c:pt idx="398">
                  <c:v>699</c:v>
                </c:pt>
                <c:pt idx="399">
                  <c:v>699.5</c:v>
                </c:pt>
                <c:pt idx="400">
                  <c:v>700</c:v>
                </c:pt>
              </c:numCache>
            </c:numRef>
          </c:cat>
          <c:val>
            <c:numRef>
              <c:f>'1-4-5'!$B$2:$B$402</c:f>
              <c:numCache>
                <c:formatCode>General</c:formatCode>
                <c:ptCount val="401"/>
                <c:pt idx="0">
                  <c:v>3884.9277029999998</c:v>
                </c:pt>
                <c:pt idx="1">
                  <c:v>3901.7510630000002</c:v>
                </c:pt>
                <c:pt idx="2">
                  <c:v>3915.6093810000002</c:v>
                </c:pt>
                <c:pt idx="3">
                  <c:v>3926.2030220000001</c:v>
                </c:pt>
                <c:pt idx="4">
                  <c:v>3933.2130400000001</c:v>
                </c:pt>
                <c:pt idx="5">
                  <c:v>3936.3022999999998</c:v>
                </c:pt>
                <c:pt idx="6">
                  <c:v>3935.1173979999999</c:v>
                </c:pt>
                <c:pt idx="7">
                  <c:v>3929.291518</c:v>
                </c:pt>
                <c:pt idx="8">
                  <c:v>3918.4484179999999</c:v>
                </c:pt>
                <c:pt idx="9">
                  <c:v>3902.2077119999999</c:v>
                </c:pt>
                <c:pt idx="10">
                  <c:v>3880.1915770000001</c:v>
                </c:pt>
                <c:pt idx="11">
                  <c:v>3852.0330250000002</c:v>
                </c:pt>
                <c:pt idx="12">
                  <c:v>3817.3857589999998</c:v>
                </c:pt>
                <c:pt idx="13">
                  <c:v>3775.9355930000002</c:v>
                </c:pt>
                <c:pt idx="14">
                  <c:v>3727.4132570000002</c:v>
                </c:pt>
                <c:pt idx="15">
                  <c:v>3671.6082980000001</c:v>
                </c:pt>
                <c:pt idx="16">
                  <c:v>3608.3835779999999</c:v>
                </c:pt>
                <c:pt idx="17">
                  <c:v>3537.6897210000002</c:v>
                </c:pt>
                <c:pt idx="18">
                  <c:v>3459.5786929999999</c:v>
                </c:pt>
                <c:pt idx="19">
                  <c:v>3374.215526</c:v>
                </c:pt>
                <c:pt idx="20">
                  <c:v>3281.8871640000002</c:v>
                </c:pt>
                <c:pt idx="21">
                  <c:v>3183.0074079999999</c:v>
                </c:pt>
                <c:pt idx="22">
                  <c:v>3078.117033</c:v>
                </c:pt>
                <c:pt idx="23">
                  <c:v>2967.8784460000002</c:v>
                </c:pt>
                <c:pt idx="24">
                  <c:v>2853.0645760000002</c:v>
                </c:pt>
                <c:pt idx="25">
                  <c:v>2734.5421430000001</c:v>
                </c:pt>
                <c:pt idx="26">
                  <c:v>2613.2499459999999</c:v>
                </c:pt>
                <c:pt idx="27">
                  <c:v>2490.1732649999999</c:v>
                </c:pt>
                <c:pt idx="28">
                  <c:v>2366.3158509999998</c:v>
                </c:pt>
                <c:pt idx="29">
                  <c:v>2242.6712210000001</c:v>
                </c:pt>
                <c:pt idx="30">
                  <c:v>2120.1950059999999</c:v>
                </c:pt>
                <c:pt idx="31">
                  <c:v>1999.780017</c:v>
                </c:pt>
                <c:pt idx="32">
                  <c:v>1882.2353459999999</c:v>
                </c:pt>
                <c:pt idx="33">
                  <c:v>1768.2704490000001</c:v>
                </c:pt>
                <c:pt idx="34">
                  <c:v>1658.484682</c:v>
                </c:pt>
                <c:pt idx="35">
                  <c:v>1553.362275</c:v>
                </c:pt>
                <c:pt idx="36">
                  <c:v>1453.2723659999999</c:v>
                </c:pt>
                <c:pt idx="37">
                  <c:v>1358.473381</c:v>
                </c:pt>
                <c:pt idx="38">
                  <c:v>1269.1208819999999</c:v>
                </c:pt>
                <c:pt idx="39">
                  <c:v>1185.2778920000001</c:v>
                </c:pt>
                <c:pt idx="40">
                  <c:v>1106.926782</c:v>
                </c:pt>
                <c:pt idx="41">
                  <c:v>1033.981837</c:v>
                </c:pt>
                <c:pt idx="42">
                  <c:v>966.30180700000005</c:v>
                </c:pt>
                <c:pt idx="43">
                  <c:v>903.70188399999995</c:v>
                </c:pt>
                <c:pt idx="44">
                  <c:v>845.96470899999997</c:v>
                </c:pt>
                <c:pt idx="45">
                  <c:v>792.85017100000005</c:v>
                </c:pt>
                <c:pt idx="46">
                  <c:v>744.10387900000001</c:v>
                </c:pt>
                <c:pt idx="47">
                  <c:v>699.46427900000003</c:v>
                </c:pt>
                <c:pt idx="48">
                  <c:v>658.66847499999994</c:v>
                </c:pt>
                <c:pt idx="49">
                  <c:v>621.45685200000003</c:v>
                </c:pt>
                <c:pt idx="50">
                  <c:v>587.57663100000002</c:v>
                </c:pt>
                <c:pt idx="51">
                  <c:v>556.784491</c:v>
                </c:pt>
                <c:pt idx="52">
                  <c:v>528.84841300000005</c:v>
                </c:pt>
                <c:pt idx="53">
                  <c:v>503.54887600000001</c:v>
                </c:pt>
                <c:pt idx="54">
                  <c:v>480.67952700000001</c:v>
                </c:pt>
                <c:pt idx="55">
                  <c:v>460.04744899999997</c:v>
                </c:pt>
                <c:pt idx="56">
                  <c:v>441.47310299999998</c:v>
                </c:pt>
                <c:pt idx="57">
                  <c:v>424.79004500000002</c:v>
                </c:pt>
                <c:pt idx="58">
                  <c:v>409.84446700000001</c:v>
                </c:pt>
                <c:pt idx="59">
                  <c:v>396.49462999999997</c:v>
                </c:pt>
                <c:pt idx="60">
                  <c:v>384.61021699999998</c:v>
                </c:pt>
                <c:pt idx="61">
                  <c:v>374.07165099999997</c:v>
                </c:pt>
                <c:pt idx="62">
                  <c:v>364.76939700000003</c:v>
                </c:pt>
                <c:pt idx="63">
                  <c:v>356.60326800000001</c:v>
                </c:pt>
                <c:pt idx="64">
                  <c:v>349.481739</c:v>
                </c:pt>
                <c:pt idx="65">
                  <c:v>343.32130000000001</c:v>
                </c:pt>
                <c:pt idx="66">
                  <c:v>338.04582599999998</c:v>
                </c:pt>
                <c:pt idx="67">
                  <c:v>333.58598799999999</c:v>
                </c:pt>
                <c:pt idx="68">
                  <c:v>329.87870400000003</c:v>
                </c:pt>
                <c:pt idx="69">
                  <c:v>326.86661500000002</c:v>
                </c:pt>
                <c:pt idx="70">
                  <c:v>324.49760600000002</c:v>
                </c:pt>
                <c:pt idx="71">
                  <c:v>322.72436199999999</c:v>
                </c:pt>
                <c:pt idx="72">
                  <c:v>321.50394899999998</c:v>
                </c:pt>
                <c:pt idx="73">
                  <c:v>320.797439</c:v>
                </c:pt>
                <c:pt idx="74">
                  <c:v>320.56955599999998</c:v>
                </c:pt>
                <c:pt idx="75">
                  <c:v>320.78835199999997</c:v>
                </c:pt>
                <c:pt idx="76">
                  <c:v>321.424916</c:v>
                </c:pt>
                <c:pt idx="77">
                  <c:v>322.45309700000001</c:v>
                </c:pt>
                <c:pt idx="78">
                  <c:v>323.84926100000001</c:v>
                </c:pt>
                <c:pt idx="79">
                  <c:v>325.592061</c:v>
                </c:pt>
                <c:pt idx="80">
                  <c:v>327.66223200000002</c:v>
                </c:pt>
                <c:pt idx="81">
                  <c:v>330.04240299999998</c:v>
                </c:pt>
                <c:pt idx="82">
                  <c:v>332.71692200000001</c:v>
                </c:pt>
                <c:pt idx="83">
                  <c:v>335.67170499999997</c:v>
                </c:pt>
                <c:pt idx="84">
                  <c:v>338.89408800000001</c:v>
                </c:pt>
                <c:pt idx="85">
                  <c:v>342.372704</c:v>
                </c:pt>
                <c:pt idx="86">
                  <c:v>346.09736299999997</c:v>
                </c:pt>
                <c:pt idx="87">
                  <c:v>350.05894599999999</c:v>
                </c:pt>
                <c:pt idx="88">
                  <c:v>354.24930799999998</c:v>
                </c:pt>
                <c:pt idx="89">
                  <c:v>358.66119400000002</c:v>
                </c:pt>
                <c:pt idx="90">
                  <c:v>363.28815600000001</c:v>
                </c:pt>
                <c:pt idx="91">
                  <c:v>368.12448699999999</c:v>
                </c:pt>
                <c:pt idx="92">
                  <c:v>373.16514899999999</c:v>
                </c:pt>
                <c:pt idx="93">
                  <c:v>378.40572100000003</c:v>
                </c:pt>
                <c:pt idx="94">
                  <c:v>383.84233999999998</c:v>
                </c:pt>
                <c:pt idx="95">
                  <c:v>389.47166099999998</c:v>
                </c:pt>
                <c:pt idx="96">
                  <c:v>395.29080299999998</c:v>
                </c:pt>
                <c:pt idx="97">
                  <c:v>401.29732100000001</c:v>
                </c:pt>
                <c:pt idx="98">
                  <c:v>407.48916000000003</c:v>
                </c:pt>
                <c:pt idx="99">
                  <c:v>413.86462899999998</c:v>
                </c:pt>
                <c:pt idx="100">
                  <c:v>420.42237</c:v>
                </c:pt>
                <c:pt idx="101">
                  <c:v>427.16133100000002</c:v>
                </c:pt>
                <c:pt idx="102">
                  <c:v>434.08074199999999</c:v>
                </c:pt>
                <c:pt idx="103">
                  <c:v>441.18009499999999</c:v>
                </c:pt>
                <c:pt idx="104">
                  <c:v>448.45911799999999</c:v>
                </c:pt>
                <c:pt idx="105">
                  <c:v>455.91776599999997</c:v>
                </c:pt>
                <c:pt idx="106">
                  <c:v>463.556196</c:v>
                </c:pt>
                <c:pt idx="107">
                  <c:v>471.37475799999999</c:v>
                </c:pt>
                <c:pt idx="108">
                  <c:v>479.37397700000002</c:v>
                </c:pt>
                <c:pt idx="109">
                  <c:v>487.55454500000002</c:v>
                </c:pt>
                <c:pt idx="110">
                  <c:v>495.917304</c:v>
                </c:pt>
                <c:pt idx="111">
                  <c:v>504.46323999999998</c:v>
                </c:pt>
                <c:pt idx="112">
                  <c:v>513.19347200000004</c:v>
                </c:pt>
                <c:pt idx="113">
                  <c:v>522.10924399999999</c:v>
                </c:pt>
                <c:pt idx="114">
                  <c:v>531.21191399999998</c:v>
                </c:pt>
                <c:pt idx="115">
                  <c:v>540.50294899999994</c:v>
                </c:pt>
                <c:pt idx="116">
                  <c:v>549.98392000000001</c:v>
                </c:pt>
                <c:pt idx="117">
                  <c:v>559.65648999999996</c:v>
                </c:pt>
                <c:pt idx="118">
                  <c:v>569.52241400000003</c:v>
                </c:pt>
                <c:pt idx="119">
                  <c:v>579.58353</c:v>
                </c:pt>
                <c:pt idx="120">
                  <c:v>589.84175600000003</c:v>
                </c:pt>
                <c:pt idx="121">
                  <c:v>600.299082</c:v>
                </c:pt>
                <c:pt idx="122">
                  <c:v>610.95757000000003</c:v>
                </c:pt>
                <c:pt idx="123">
                  <c:v>621.819346</c:v>
                </c:pt>
                <c:pt idx="124">
                  <c:v>632.88659900000005</c:v>
                </c:pt>
                <c:pt idx="125">
                  <c:v>644.16157399999997</c:v>
                </c:pt>
                <c:pt idx="126">
                  <c:v>655.64657099999999</c:v>
                </c:pt>
                <c:pt idx="127">
                  <c:v>667.34394299999997</c:v>
                </c:pt>
                <c:pt idx="128">
                  <c:v>679.25608699999998</c:v>
                </c:pt>
                <c:pt idx="129">
                  <c:v>691.385448</c:v>
                </c:pt>
                <c:pt idx="130">
                  <c:v>703.734511</c:v>
                </c:pt>
                <c:pt idx="131">
                  <c:v>716.30579899999998</c:v>
                </c:pt>
                <c:pt idx="132">
                  <c:v>729.10187299999996</c:v>
                </c:pt>
                <c:pt idx="133">
                  <c:v>742.12532399999998</c:v>
                </c:pt>
                <c:pt idx="134">
                  <c:v>755.37877600000002</c:v>
                </c:pt>
                <c:pt idx="135">
                  <c:v>768.86488099999997</c:v>
                </c:pt>
                <c:pt idx="136">
                  <c:v>782.58631300000002</c:v>
                </c:pt>
                <c:pt idx="137">
                  <c:v>796.54577200000006</c:v>
                </c:pt>
                <c:pt idx="138">
                  <c:v>810.74597600000004</c:v>
                </c:pt>
                <c:pt idx="139">
                  <c:v>825.18965900000001</c:v>
                </c:pt>
                <c:pt idx="140">
                  <c:v>839.87957200000005</c:v>
                </c:pt>
                <c:pt idx="141">
                  <c:v>854.81847700000003</c:v>
                </c:pt>
                <c:pt idx="142">
                  <c:v>870.00914399999999</c:v>
                </c:pt>
                <c:pt idx="143">
                  <c:v>885.45435099999997</c:v>
                </c:pt>
                <c:pt idx="144">
                  <c:v>901.156879</c:v>
                </c:pt>
                <c:pt idx="145">
                  <c:v>917.11950999999999</c:v>
                </c:pt>
                <c:pt idx="146">
                  <c:v>933.34502499999996</c:v>
                </c:pt>
                <c:pt idx="147">
                  <c:v>949.83619899999997</c:v>
                </c:pt>
                <c:pt idx="148">
                  <c:v>966.59579900000006</c:v>
                </c:pt>
                <c:pt idx="149">
                  <c:v>983.62658199999998</c:v>
                </c:pt>
                <c:pt idx="150">
                  <c:v>1000.931289</c:v>
                </c:pt>
                <c:pt idx="151">
                  <c:v>1018.512646</c:v>
                </c:pt>
                <c:pt idx="152">
                  <c:v>1036.3733580000001</c:v>
                </c:pt>
                <c:pt idx="153">
                  <c:v>1054.5161029999999</c:v>
                </c:pt>
                <c:pt idx="154">
                  <c:v>1072.943534</c:v>
                </c:pt>
                <c:pt idx="155">
                  <c:v>1091.6582719999999</c:v>
                </c:pt>
                <c:pt idx="156">
                  <c:v>1110.6629029999999</c:v>
                </c:pt>
                <c:pt idx="157">
                  <c:v>1129.959971</c:v>
                </c:pt>
                <c:pt idx="158">
                  <c:v>1149.5519810000001</c:v>
                </c:pt>
                <c:pt idx="159">
                  <c:v>1169.4413870000001</c:v>
                </c:pt>
                <c:pt idx="160">
                  <c:v>1189.630592</c:v>
                </c:pt>
                <c:pt idx="161">
                  <c:v>1210.1219430000001</c:v>
                </c:pt>
                <c:pt idx="162">
                  <c:v>1230.9177239999999</c:v>
                </c:pt>
                <c:pt idx="163">
                  <c:v>1252.0201529999999</c:v>
                </c:pt>
                <c:pt idx="164">
                  <c:v>1273.4313790000001</c:v>
                </c:pt>
                <c:pt idx="165">
                  <c:v>1295.15347</c:v>
                </c:pt>
                <c:pt idx="166">
                  <c:v>1317.188414</c:v>
                </c:pt>
                <c:pt idx="167">
                  <c:v>1339.5381090000001</c:v>
                </c:pt>
                <c:pt idx="168">
                  <c:v>1362.2043590000001</c:v>
                </c:pt>
                <c:pt idx="169">
                  <c:v>1385.188868</c:v>
                </c:pt>
                <c:pt idx="170">
                  <c:v>1408.4932289999999</c:v>
                </c:pt>
                <c:pt idx="171">
                  <c:v>1432.118923</c:v>
                </c:pt>
                <c:pt idx="172">
                  <c:v>1456.0673079999999</c:v>
                </c:pt>
                <c:pt idx="173">
                  <c:v>1480.3396110000001</c:v>
                </c:pt>
                <c:pt idx="174">
                  <c:v>1504.936921</c:v>
                </c:pt>
                <c:pt idx="175">
                  <c:v>1529.8601799999999</c:v>
                </c:pt>
                <c:pt idx="176">
                  <c:v>1555.1101759999999</c:v>
                </c:pt>
                <c:pt idx="177">
                  <c:v>1580.687529</c:v>
                </c:pt>
                <c:pt idx="178">
                  <c:v>1606.592684</c:v>
                </c:pt>
                <c:pt idx="179">
                  <c:v>1632.825902</c:v>
                </c:pt>
                <c:pt idx="180">
                  <c:v>1659.3872429999999</c:v>
                </c:pt>
                <c:pt idx="181">
                  <c:v>1686.27656</c:v>
                </c:pt>
                <c:pt idx="182">
                  <c:v>1713.493483</c:v>
                </c:pt>
                <c:pt idx="183">
                  <c:v>1741.037407</c:v>
                </c:pt>
                <c:pt idx="184">
                  <c:v>1768.9074760000001</c:v>
                </c:pt>
                <c:pt idx="185">
                  <c:v>1797.1025709999999</c:v>
                </c:pt>
                <c:pt idx="186">
                  <c:v>1825.6212889999999</c:v>
                </c:pt>
                <c:pt idx="187">
                  <c:v>1854.4619290000001</c:v>
                </c:pt>
                <c:pt idx="188">
                  <c:v>1883.622472</c:v>
                </c:pt>
                <c:pt idx="189">
                  <c:v>1913.1005640000001</c:v>
                </c:pt>
                <c:pt idx="190">
                  <c:v>1942.8934879999999</c:v>
                </c:pt>
                <c:pt idx="191">
                  <c:v>1972.998147</c:v>
                </c:pt>
                <c:pt idx="192">
                  <c:v>2003.411038</c:v>
                </c:pt>
                <c:pt idx="193">
                  <c:v>2034.1282220000001</c:v>
                </c:pt>
                <c:pt idx="194">
                  <c:v>2065.1453000000001</c:v>
                </c:pt>
                <c:pt idx="195">
                  <c:v>2096.4573789999999</c:v>
                </c:pt>
                <c:pt idx="196">
                  <c:v>2128.0590360000001</c:v>
                </c:pt>
                <c:pt idx="197">
                  <c:v>2159.9442869999998</c:v>
                </c:pt>
                <c:pt idx="198">
                  <c:v>2192.1065450000001</c:v>
                </c:pt>
                <c:pt idx="199">
                  <c:v>2224.5385729999998</c:v>
                </c:pt>
                <c:pt idx="200">
                  <c:v>2257.2324450000001</c:v>
                </c:pt>
                <c:pt idx="201">
                  <c:v>2290.1794890000001</c:v>
                </c:pt>
                <c:pt idx="202">
                  <c:v>2323.3702330000001</c:v>
                </c:pt>
                <c:pt idx="203">
                  <c:v>2356.794347</c:v>
                </c:pt>
                <c:pt idx="204">
                  <c:v>2390.4405740000002</c:v>
                </c:pt>
                <c:pt idx="205">
                  <c:v>2424.2966609999999</c:v>
                </c:pt>
                <c:pt idx="206">
                  <c:v>2458.3492780000001</c:v>
                </c:pt>
                <c:pt idx="207">
                  <c:v>2492.5839350000001</c:v>
                </c:pt>
                <c:pt idx="208">
                  <c:v>2526.9848860000002</c:v>
                </c:pt>
                <c:pt idx="209">
                  <c:v>2561.535026</c:v>
                </c:pt>
                <c:pt idx="210">
                  <c:v>2596.2157830000001</c:v>
                </c:pt>
                <c:pt idx="211">
                  <c:v>2631.006989</c:v>
                </c:pt>
                <c:pt idx="212">
                  <c:v>2665.8867530000002</c:v>
                </c:pt>
                <c:pt idx="213">
                  <c:v>2700.8313050000002</c:v>
                </c:pt>
                <c:pt idx="214">
                  <c:v>2735.8148460000002</c:v>
                </c:pt>
                <c:pt idx="215">
                  <c:v>2770.8093640000002</c:v>
                </c:pt>
                <c:pt idx="216">
                  <c:v>2805.7844439999999</c:v>
                </c:pt>
                <c:pt idx="217">
                  <c:v>2840.7070610000001</c:v>
                </c:pt>
                <c:pt idx="218">
                  <c:v>2875.5413490000001</c:v>
                </c:pt>
                <c:pt idx="219">
                  <c:v>2910.248353</c:v>
                </c:pt>
                <c:pt idx="220">
                  <c:v>2944.7857589999999</c:v>
                </c:pt>
                <c:pt idx="221">
                  <c:v>2979.1075959999998</c:v>
                </c:pt>
                <c:pt idx="222">
                  <c:v>3013.163924</c:v>
                </c:pt>
                <c:pt idx="223">
                  <c:v>3046.9004850000001</c:v>
                </c:pt>
                <c:pt idx="224">
                  <c:v>3080.2583319999999</c:v>
                </c:pt>
                <c:pt idx="225">
                  <c:v>3113.1734369999999</c:v>
                </c:pt>
                <c:pt idx="226">
                  <c:v>3145.5762599999998</c:v>
                </c:pt>
                <c:pt idx="227">
                  <c:v>3177.3912999999998</c:v>
                </c:pt>
                <c:pt idx="228">
                  <c:v>3208.5366159999999</c:v>
                </c:pt>
                <c:pt idx="229">
                  <c:v>3238.923331</c:v>
                </c:pt>
                <c:pt idx="230">
                  <c:v>3268.4551070000002</c:v>
                </c:pt>
                <c:pt idx="231">
                  <c:v>3297.0276130000002</c:v>
                </c:pt>
                <c:pt idx="232">
                  <c:v>3324.5279839999998</c:v>
                </c:pt>
                <c:pt idx="233">
                  <c:v>3350.83428</c:v>
                </c:pt>
                <c:pt idx="234">
                  <c:v>3375.8149659999999</c:v>
                </c:pt>
                <c:pt idx="235">
                  <c:v>3399.3284130000002</c:v>
                </c:pt>
                <c:pt idx="236">
                  <c:v>3421.2224649999998</c:v>
                </c:pt>
                <c:pt idx="237">
                  <c:v>3441.3340640000001</c:v>
                </c:pt>
                <c:pt idx="238">
                  <c:v>3459.4890019999998</c:v>
                </c:pt>
                <c:pt idx="239">
                  <c:v>3475.501792</c:v>
                </c:pt>
                <c:pt idx="240">
                  <c:v>3489.1757459999999</c:v>
                </c:pt>
                <c:pt idx="241">
                  <c:v>3500.3032659999999</c:v>
                </c:pt>
                <c:pt idx="242">
                  <c:v>3508.6664350000001</c:v>
                </c:pt>
                <c:pt idx="243">
                  <c:v>3514.0379499999999</c:v>
                </c:pt>
                <c:pt idx="244">
                  <c:v>3516.1824670000001</c:v>
                </c:pt>
                <c:pt idx="245">
                  <c:v>3514.8584329999999</c:v>
                </c:pt>
                <c:pt idx="246">
                  <c:v>3509.8204540000002</c:v>
                </c:pt>
                <c:pt idx="247">
                  <c:v>3500.8222860000001</c:v>
                </c:pt>
                <c:pt idx="248">
                  <c:v>3487.6204769999999</c:v>
                </c:pt>
                <c:pt idx="249">
                  <c:v>3469.978717</c:v>
                </c:pt>
                <c:pt idx="250">
                  <c:v>3447.6728899999998</c:v>
                </c:pt>
                <c:pt idx="251">
                  <c:v>3420.4968229999999</c:v>
                </c:pt>
                <c:pt idx="252">
                  <c:v>3388.26865</c:v>
                </c:pt>
                <c:pt idx="253">
                  <c:v>3350.8376880000001</c:v>
                </c:pt>
                <c:pt idx="254">
                  <c:v>3308.0916440000001</c:v>
                </c:pt>
                <c:pt idx="255">
                  <c:v>3259.9639149999998</c:v>
                </c:pt>
                <c:pt idx="256">
                  <c:v>3206.4406920000001</c:v>
                </c:pt>
                <c:pt idx="257">
                  <c:v>3147.567493</c:v>
                </c:pt>
                <c:pt idx="258">
                  <c:v>3083.4547550000002</c:v>
                </c:pt>
                <c:pt idx="259">
                  <c:v>3014.2820529999999</c:v>
                </c:pt>
                <c:pt idx="260">
                  <c:v>2940.3005560000001</c:v>
                </c:pt>
                <c:pt idx="261">
                  <c:v>2861.8333560000001</c:v>
                </c:pt>
                <c:pt idx="262">
                  <c:v>2779.273404</c:v>
                </c:pt>
                <c:pt idx="263">
                  <c:v>2693.0789119999999</c:v>
                </c:pt>
                <c:pt idx="264">
                  <c:v>2603.7662019999998</c:v>
                </c:pt>
                <c:pt idx="265">
                  <c:v>2511.900185</c:v>
                </c:pt>
                <c:pt idx="266">
                  <c:v>2418.0828139999999</c:v>
                </c:pt>
                <c:pt idx="267">
                  <c:v>2322.939977</c:v>
                </c:pt>
                <c:pt idx="268">
                  <c:v>2227.1074659999999</c:v>
                </c:pt>
                <c:pt idx="269">
                  <c:v>2131.2166779999998</c:v>
                </c:pt>
                <c:pt idx="270">
                  <c:v>2035.8807670000001</c:v>
                </c:pt>
                <c:pt idx="271">
                  <c:v>1941.681871</c:v>
                </c:pt>
                <c:pt idx="272">
                  <c:v>1849.159991</c:v>
                </c:pt>
                <c:pt idx="273">
                  <c:v>1758.8039269999999</c:v>
                </c:pt>
                <c:pt idx="274">
                  <c:v>1671.0445420000001</c:v>
                </c:pt>
                <c:pt idx="275">
                  <c:v>1586.250446</c:v>
                </c:pt>
                <c:pt idx="276">
                  <c:v>1504.7260369999999</c:v>
                </c:pt>
                <c:pt idx="277">
                  <c:v>1426.71172</c:v>
                </c:pt>
                <c:pt idx="278">
                  <c:v>1352.3860119999999</c:v>
                </c:pt>
                <c:pt idx="279">
                  <c:v>1281.8691839999999</c:v>
                </c:pt>
                <c:pt idx="280">
                  <c:v>1215.228067</c:v>
                </c:pt>
                <c:pt idx="281">
                  <c:v>1152.481648</c:v>
                </c:pt>
                <c:pt idx="282">
                  <c:v>1093.607105</c:v>
                </c:pt>
                <c:pt idx="283">
                  <c:v>1038.5459900000001</c:v>
                </c:pt>
                <c:pt idx="284">
                  <c:v>987.21030399999995</c:v>
                </c:pt>
                <c:pt idx="285">
                  <c:v>939.48826899999995</c:v>
                </c:pt>
                <c:pt idx="286">
                  <c:v>895.24967300000003</c:v>
                </c:pt>
                <c:pt idx="287">
                  <c:v>854.350683</c:v>
                </c:pt>
                <c:pt idx="288">
                  <c:v>816.63809600000002</c:v>
                </c:pt>
                <c:pt idx="289">
                  <c:v>781.95300499999996</c:v>
                </c:pt>
                <c:pt idx="290">
                  <c:v>750.13390400000003</c:v>
                </c:pt>
                <c:pt idx="291">
                  <c:v>721.01925600000004</c:v>
                </c:pt>
                <c:pt idx="292">
                  <c:v>694.44957599999998</c:v>
                </c:pt>
                <c:pt idx="293">
                  <c:v>670.26908300000002</c:v>
                </c:pt>
                <c:pt idx="294">
                  <c:v>648.32695699999999</c:v>
                </c:pt>
                <c:pt idx="295">
                  <c:v>628.47828600000003</c:v>
                </c:pt>
                <c:pt idx="296">
                  <c:v>610.58472400000005</c:v>
                </c:pt>
                <c:pt idx="297">
                  <c:v>594.51491899999996</c:v>
                </c:pt>
                <c:pt idx="298">
                  <c:v>580.14476000000002</c:v>
                </c:pt>
                <c:pt idx="299">
                  <c:v>567.35746600000004</c:v>
                </c:pt>
                <c:pt idx="300">
                  <c:v>556.04355099999998</c:v>
                </c:pt>
                <c:pt idx="301">
                  <c:v>546.10070900000005</c:v>
                </c:pt>
                <c:pt idx="302">
                  <c:v>537.43361300000004</c:v>
                </c:pt>
                <c:pt idx="303">
                  <c:v>529.953667</c:v>
                </c:pt>
                <c:pt idx="304">
                  <c:v>523.57872599999996</c:v>
                </c:pt>
                <c:pt idx="305">
                  <c:v>518.23278400000004</c:v>
                </c:pt>
                <c:pt idx="306">
                  <c:v>513.84564499999999</c:v>
                </c:pt>
                <c:pt idx="307">
                  <c:v>510.352597</c:v>
                </c:pt>
                <c:pt idx="308">
                  <c:v>507.69407699999999</c:v>
                </c:pt>
                <c:pt idx="309">
                  <c:v>505.81533999999999</c:v>
                </c:pt>
                <c:pt idx="310">
                  <c:v>504.66613899999999</c:v>
                </c:pt>
                <c:pt idx="311">
                  <c:v>504.20041400000002</c:v>
                </c:pt>
                <c:pt idx="312">
                  <c:v>504.375992</c:v>
                </c:pt>
                <c:pt idx="313">
                  <c:v>505.15430500000002</c:v>
                </c:pt>
                <c:pt idx="314">
                  <c:v>506.50011699999999</c:v>
                </c:pt>
                <c:pt idx="315">
                  <c:v>508.38126699999998</c:v>
                </c:pt>
                <c:pt idx="316">
                  <c:v>510.76843600000001</c:v>
                </c:pt>
                <c:pt idx="317">
                  <c:v>513.63491699999997</c:v>
                </c:pt>
                <c:pt idx="318">
                  <c:v>516.95640800000001</c:v>
                </c:pt>
                <c:pt idx="319">
                  <c:v>520.71081900000001</c:v>
                </c:pt>
                <c:pt idx="320">
                  <c:v>524.87808800000005</c:v>
                </c:pt>
                <c:pt idx="321">
                  <c:v>529.44001700000001</c:v>
                </c:pt>
                <c:pt idx="322">
                  <c:v>534.38011700000004</c:v>
                </c:pt>
                <c:pt idx="323">
                  <c:v>539.68346399999996</c:v>
                </c:pt>
                <c:pt idx="324">
                  <c:v>545.33657400000004</c:v>
                </c:pt>
                <c:pt idx="325">
                  <c:v>551.32727499999999</c:v>
                </c:pt>
                <c:pt idx="326">
                  <c:v>557.64460199999996</c:v>
                </c:pt>
                <c:pt idx="327">
                  <c:v>564.27869599999997</c:v>
                </c:pt>
                <c:pt idx="328">
                  <c:v>571.22070699999995</c:v>
                </c:pt>
                <c:pt idx="329">
                  <c:v>578.462715</c:v>
                </c:pt>
                <c:pt idx="330">
                  <c:v>585.99764900000002</c:v>
                </c:pt>
                <c:pt idx="331">
                  <c:v>593.81921599999998</c:v>
                </c:pt>
                <c:pt idx="332">
                  <c:v>601.92183699999998</c:v>
                </c:pt>
                <c:pt idx="333">
                  <c:v>610.30058799999995</c:v>
                </c:pt>
                <c:pt idx="334">
                  <c:v>618.95114599999999</c:v>
                </c:pt>
                <c:pt idx="335">
                  <c:v>627.86973799999998</c:v>
                </c:pt>
                <c:pt idx="336">
                  <c:v>637.05309699999998</c:v>
                </c:pt>
                <c:pt idx="337">
                  <c:v>646.49842100000001</c:v>
                </c:pt>
                <c:pt idx="338">
                  <c:v>656.20333400000004</c:v>
                </c:pt>
                <c:pt idx="339">
                  <c:v>666.16585099999998</c:v>
                </c:pt>
                <c:pt idx="340">
                  <c:v>676.38434900000004</c:v>
                </c:pt>
                <c:pt idx="341">
                  <c:v>686.85753399999999</c:v>
                </c:pt>
                <c:pt idx="342">
                  <c:v>697.58441800000003</c:v>
                </c:pt>
                <c:pt idx="343">
                  <c:v>708.56429100000003</c:v>
                </c:pt>
                <c:pt idx="344">
                  <c:v>719.79670099999998</c:v>
                </c:pt>
                <c:pt idx="345">
                  <c:v>731.281432</c:v>
                </c:pt>
                <c:pt idx="346">
                  <c:v>743.01848600000005</c:v>
                </c:pt>
                <c:pt idx="347">
                  <c:v>755.00806399999999</c:v>
                </c:pt>
                <c:pt idx="348">
                  <c:v>767.25054999999998</c:v>
                </c:pt>
                <c:pt idx="349">
                  <c:v>779.74649599999998</c:v>
                </c:pt>
                <c:pt idx="350">
                  <c:v>792.49660800000004</c:v>
                </c:pt>
                <c:pt idx="351">
                  <c:v>805.50173400000006</c:v>
                </c:pt>
                <c:pt idx="352">
                  <c:v>818.76284799999996</c:v>
                </c:pt>
                <c:pt idx="353">
                  <c:v>832.28104399999995</c:v>
                </c:pt>
                <c:pt idx="354">
                  <c:v>846.05751899999996</c:v>
                </c:pt>
                <c:pt idx="355">
                  <c:v>860.09357</c:v>
                </c:pt>
                <c:pt idx="356">
                  <c:v>874.390579</c:v>
                </c:pt>
                <c:pt idx="357">
                  <c:v>888.95000500000003</c:v>
                </c:pt>
                <c:pt idx="358">
                  <c:v>903.77337699999998</c:v>
                </c:pt>
                <c:pt idx="359">
                  <c:v>918.86228600000004</c:v>
                </c:pt>
                <c:pt idx="360">
                  <c:v>934.21837400000004</c:v>
                </c:pt>
                <c:pt idx="361">
                  <c:v>949.84332900000004</c:v>
                </c:pt>
                <c:pt idx="362">
                  <c:v>965.73887999999999</c:v>
                </c:pt>
                <c:pt idx="363">
                  <c:v>981.90678500000001</c:v>
                </c:pt>
                <c:pt idx="364">
                  <c:v>998.34882500000003</c:v>
                </c:pt>
                <c:pt idx="365">
                  <c:v>1015.0668020000001</c:v>
                </c:pt>
                <c:pt idx="366">
                  <c:v>1032.0625279999999</c:v>
                </c:pt>
                <c:pt idx="367">
                  <c:v>1049.33782</c:v>
                </c:pt>
                <c:pt idx="368">
                  <c:v>1066.8944919999999</c:v>
                </c:pt>
                <c:pt idx="369">
                  <c:v>1084.7343510000001</c:v>
                </c:pt>
                <c:pt idx="370">
                  <c:v>1102.8591899999999</c:v>
                </c:pt>
                <c:pt idx="371">
                  <c:v>1121.2707820000001</c:v>
                </c:pt>
                <c:pt idx="372">
                  <c:v>1139.970871</c:v>
                </c:pt>
                <c:pt idx="373">
                  <c:v>1158.9611689999999</c:v>
                </c:pt>
                <c:pt idx="374">
                  <c:v>1178.243348</c:v>
                </c:pt>
                <c:pt idx="375">
                  <c:v>1197.8190340000001</c:v>
                </c:pt>
                <c:pt idx="376">
                  <c:v>1217.6897980000001</c:v>
                </c:pt>
                <c:pt idx="377">
                  <c:v>1237.8571529999999</c:v>
                </c:pt>
                <c:pt idx="378">
                  <c:v>1258.322545</c:v>
                </c:pt>
                <c:pt idx="379">
                  <c:v>1279.087344</c:v>
                </c:pt>
                <c:pt idx="380">
                  <c:v>1300.1528390000001</c:v>
                </c:pt>
                <c:pt idx="381">
                  <c:v>1321.5202320000001</c:v>
                </c:pt>
                <c:pt idx="382">
                  <c:v>1343.190625</c:v>
                </c:pt>
                <c:pt idx="383">
                  <c:v>1365.165017</c:v>
                </c:pt>
                <c:pt idx="384">
                  <c:v>1387.4442919999999</c:v>
                </c:pt>
                <c:pt idx="385">
                  <c:v>1410.0292119999999</c:v>
                </c:pt>
                <c:pt idx="386">
                  <c:v>1432.920406</c:v>
                </c:pt>
                <c:pt idx="387">
                  <c:v>1456.1183639999999</c:v>
                </c:pt>
                <c:pt idx="388">
                  <c:v>1479.6234219999999</c:v>
                </c:pt>
                <c:pt idx="389">
                  <c:v>1503.435757</c:v>
                </c:pt>
                <c:pt idx="390">
                  <c:v>1527.5553709999999</c:v>
                </c:pt>
                <c:pt idx="391">
                  <c:v>1551.9820810000001</c:v>
                </c:pt>
                <c:pt idx="392">
                  <c:v>1576.7155090000001</c:v>
                </c:pt>
                <c:pt idx="393">
                  <c:v>1601.7550659999999</c:v>
                </c:pt>
                <c:pt idx="394">
                  <c:v>1627.0999400000001</c:v>
                </c:pt>
                <c:pt idx="395">
                  <c:v>1652.749082</c:v>
                </c:pt>
                <c:pt idx="396">
                  <c:v>1678.701188</c:v>
                </c:pt>
                <c:pt idx="397">
                  <c:v>1704.954688</c:v>
                </c:pt>
                <c:pt idx="398">
                  <c:v>1731.5077220000001</c:v>
                </c:pt>
                <c:pt idx="399">
                  <c:v>1758.3581280000001</c:v>
                </c:pt>
                <c:pt idx="400">
                  <c:v>1785.5034189999999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22-42F1-A88F-8BAD9E6840F3}"/>
            </c:ext>
          </c:extLst>
        </c:ser>
        <c:ser>
          <c:idx val="1"/>
          <c:order val="1"/>
          <c:tx>
            <c:strRef>
              <c:f>'1-4-5'!$C$1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'1-4-5'!$A$2:$A$402</c:f>
              <c:numCache>
                <c:formatCode>General</c:formatCode>
                <c:ptCount val="401"/>
                <c:pt idx="0">
                  <c:v>500</c:v>
                </c:pt>
                <c:pt idx="1">
                  <c:v>500.5</c:v>
                </c:pt>
                <c:pt idx="2">
                  <c:v>501</c:v>
                </c:pt>
                <c:pt idx="3">
                  <c:v>501.5</c:v>
                </c:pt>
                <c:pt idx="4">
                  <c:v>502</c:v>
                </c:pt>
                <c:pt idx="5">
                  <c:v>502.5</c:v>
                </c:pt>
                <c:pt idx="6">
                  <c:v>503</c:v>
                </c:pt>
                <c:pt idx="7">
                  <c:v>503.5</c:v>
                </c:pt>
                <c:pt idx="8">
                  <c:v>504</c:v>
                </c:pt>
                <c:pt idx="9">
                  <c:v>504.5</c:v>
                </c:pt>
                <c:pt idx="10">
                  <c:v>505</c:v>
                </c:pt>
                <c:pt idx="11">
                  <c:v>505.5</c:v>
                </c:pt>
                <c:pt idx="12">
                  <c:v>506</c:v>
                </c:pt>
                <c:pt idx="13">
                  <c:v>506.5</c:v>
                </c:pt>
                <c:pt idx="14">
                  <c:v>507</c:v>
                </c:pt>
                <c:pt idx="15">
                  <c:v>507.5</c:v>
                </c:pt>
                <c:pt idx="16">
                  <c:v>508</c:v>
                </c:pt>
                <c:pt idx="17">
                  <c:v>508.5</c:v>
                </c:pt>
                <c:pt idx="18">
                  <c:v>509</c:v>
                </c:pt>
                <c:pt idx="19">
                  <c:v>509.5</c:v>
                </c:pt>
                <c:pt idx="20">
                  <c:v>510</c:v>
                </c:pt>
                <c:pt idx="21">
                  <c:v>510.5</c:v>
                </c:pt>
                <c:pt idx="22">
                  <c:v>511</c:v>
                </c:pt>
                <c:pt idx="23">
                  <c:v>511.5</c:v>
                </c:pt>
                <c:pt idx="24">
                  <c:v>512</c:v>
                </c:pt>
                <c:pt idx="25">
                  <c:v>512.5</c:v>
                </c:pt>
                <c:pt idx="26">
                  <c:v>513</c:v>
                </c:pt>
                <c:pt idx="27">
                  <c:v>513.5</c:v>
                </c:pt>
                <c:pt idx="28">
                  <c:v>514</c:v>
                </c:pt>
                <c:pt idx="29">
                  <c:v>514.5</c:v>
                </c:pt>
                <c:pt idx="30">
                  <c:v>515</c:v>
                </c:pt>
                <c:pt idx="31">
                  <c:v>515.5</c:v>
                </c:pt>
                <c:pt idx="32">
                  <c:v>516</c:v>
                </c:pt>
                <c:pt idx="33">
                  <c:v>516.5</c:v>
                </c:pt>
                <c:pt idx="34">
                  <c:v>517</c:v>
                </c:pt>
                <c:pt idx="35">
                  <c:v>517.5</c:v>
                </c:pt>
                <c:pt idx="36">
                  <c:v>518</c:v>
                </c:pt>
                <c:pt idx="37">
                  <c:v>518.5</c:v>
                </c:pt>
                <c:pt idx="38">
                  <c:v>519</c:v>
                </c:pt>
                <c:pt idx="39">
                  <c:v>519.5</c:v>
                </c:pt>
                <c:pt idx="40">
                  <c:v>520</c:v>
                </c:pt>
                <c:pt idx="41">
                  <c:v>520.5</c:v>
                </c:pt>
                <c:pt idx="42">
                  <c:v>521</c:v>
                </c:pt>
                <c:pt idx="43">
                  <c:v>521.5</c:v>
                </c:pt>
                <c:pt idx="44">
                  <c:v>522</c:v>
                </c:pt>
                <c:pt idx="45">
                  <c:v>522.5</c:v>
                </c:pt>
                <c:pt idx="46">
                  <c:v>523</c:v>
                </c:pt>
                <c:pt idx="47">
                  <c:v>523.5</c:v>
                </c:pt>
                <c:pt idx="48">
                  <c:v>524</c:v>
                </c:pt>
                <c:pt idx="49">
                  <c:v>524.5</c:v>
                </c:pt>
                <c:pt idx="50">
                  <c:v>525</c:v>
                </c:pt>
                <c:pt idx="51">
                  <c:v>525.5</c:v>
                </c:pt>
                <c:pt idx="52">
                  <c:v>526</c:v>
                </c:pt>
                <c:pt idx="53">
                  <c:v>526.5</c:v>
                </c:pt>
                <c:pt idx="54">
                  <c:v>527</c:v>
                </c:pt>
                <c:pt idx="55">
                  <c:v>527.5</c:v>
                </c:pt>
                <c:pt idx="56">
                  <c:v>528</c:v>
                </c:pt>
                <c:pt idx="57">
                  <c:v>528.5</c:v>
                </c:pt>
                <c:pt idx="58">
                  <c:v>529</c:v>
                </c:pt>
                <c:pt idx="59">
                  <c:v>529.5</c:v>
                </c:pt>
                <c:pt idx="60">
                  <c:v>530</c:v>
                </c:pt>
                <c:pt idx="61">
                  <c:v>530.5</c:v>
                </c:pt>
                <c:pt idx="62">
                  <c:v>531</c:v>
                </c:pt>
                <c:pt idx="63">
                  <c:v>531.5</c:v>
                </c:pt>
                <c:pt idx="64">
                  <c:v>532</c:v>
                </c:pt>
                <c:pt idx="65">
                  <c:v>532.5</c:v>
                </c:pt>
                <c:pt idx="66">
                  <c:v>533</c:v>
                </c:pt>
                <c:pt idx="67">
                  <c:v>533.5</c:v>
                </c:pt>
                <c:pt idx="68">
                  <c:v>534</c:v>
                </c:pt>
                <c:pt idx="69">
                  <c:v>534.5</c:v>
                </c:pt>
                <c:pt idx="70">
                  <c:v>535</c:v>
                </c:pt>
                <c:pt idx="71">
                  <c:v>535.5</c:v>
                </c:pt>
                <c:pt idx="72">
                  <c:v>536</c:v>
                </c:pt>
                <c:pt idx="73">
                  <c:v>536.5</c:v>
                </c:pt>
                <c:pt idx="74">
                  <c:v>537</c:v>
                </c:pt>
                <c:pt idx="75">
                  <c:v>537.5</c:v>
                </c:pt>
                <c:pt idx="76">
                  <c:v>538</c:v>
                </c:pt>
                <c:pt idx="77">
                  <c:v>538.5</c:v>
                </c:pt>
                <c:pt idx="78">
                  <c:v>539</c:v>
                </c:pt>
                <c:pt idx="79">
                  <c:v>539.5</c:v>
                </c:pt>
                <c:pt idx="80">
                  <c:v>540</c:v>
                </c:pt>
                <c:pt idx="81">
                  <c:v>540.5</c:v>
                </c:pt>
                <c:pt idx="82">
                  <c:v>541</c:v>
                </c:pt>
                <c:pt idx="83">
                  <c:v>541.5</c:v>
                </c:pt>
                <c:pt idx="84">
                  <c:v>542</c:v>
                </c:pt>
                <c:pt idx="85">
                  <c:v>542.5</c:v>
                </c:pt>
                <c:pt idx="86">
                  <c:v>543</c:v>
                </c:pt>
                <c:pt idx="87">
                  <c:v>543.5</c:v>
                </c:pt>
                <c:pt idx="88">
                  <c:v>544</c:v>
                </c:pt>
                <c:pt idx="89">
                  <c:v>544.5</c:v>
                </c:pt>
                <c:pt idx="90">
                  <c:v>545</c:v>
                </c:pt>
                <c:pt idx="91">
                  <c:v>545.5</c:v>
                </c:pt>
                <c:pt idx="92">
                  <c:v>546</c:v>
                </c:pt>
                <c:pt idx="93">
                  <c:v>546.5</c:v>
                </c:pt>
                <c:pt idx="94">
                  <c:v>547</c:v>
                </c:pt>
                <c:pt idx="95">
                  <c:v>547.5</c:v>
                </c:pt>
                <c:pt idx="96">
                  <c:v>548</c:v>
                </c:pt>
                <c:pt idx="97">
                  <c:v>548.5</c:v>
                </c:pt>
                <c:pt idx="98">
                  <c:v>549</c:v>
                </c:pt>
                <c:pt idx="99">
                  <c:v>549.5</c:v>
                </c:pt>
                <c:pt idx="100">
                  <c:v>550</c:v>
                </c:pt>
                <c:pt idx="101">
                  <c:v>550.5</c:v>
                </c:pt>
                <c:pt idx="102">
                  <c:v>551</c:v>
                </c:pt>
                <c:pt idx="103">
                  <c:v>551.5</c:v>
                </c:pt>
                <c:pt idx="104">
                  <c:v>552</c:v>
                </c:pt>
                <c:pt idx="105">
                  <c:v>552.5</c:v>
                </c:pt>
                <c:pt idx="106">
                  <c:v>553</c:v>
                </c:pt>
                <c:pt idx="107">
                  <c:v>553.5</c:v>
                </c:pt>
                <c:pt idx="108">
                  <c:v>554</c:v>
                </c:pt>
                <c:pt idx="109">
                  <c:v>554.5</c:v>
                </c:pt>
                <c:pt idx="110">
                  <c:v>555</c:v>
                </c:pt>
                <c:pt idx="111">
                  <c:v>555.5</c:v>
                </c:pt>
                <c:pt idx="112">
                  <c:v>556</c:v>
                </c:pt>
                <c:pt idx="113">
                  <c:v>556.5</c:v>
                </c:pt>
                <c:pt idx="114">
                  <c:v>557</c:v>
                </c:pt>
                <c:pt idx="115">
                  <c:v>557.5</c:v>
                </c:pt>
                <c:pt idx="116">
                  <c:v>558</c:v>
                </c:pt>
                <c:pt idx="117">
                  <c:v>558.5</c:v>
                </c:pt>
                <c:pt idx="118">
                  <c:v>559</c:v>
                </c:pt>
                <c:pt idx="119">
                  <c:v>559.5</c:v>
                </c:pt>
                <c:pt idx="120">
                  <c:v>560</c:v>
                </c:pt>
                <c:pt idx="121">
                  <c:v>560.5</c:v>
                </c:pt>
                <c:pt idx="122">
                  <c:v>561</c:v>
                </c:pt>
                <c:pt idx="123">
                  <c:v>561.5</c:v>
                </c:pt>
                <c:pt idx="124">
                  <c:v>562</c:v>
                </c:pt>
                <c:pt idx="125">
                  <c:v>562.5</c:v>
                </c:pt>
                <c:pt idx="126">
                  <c:v>563</c:v>
                </c:pt>
                <c:pt idx="127">
                  <c:v>563.5</c:v>
                </c:pt>
                <c:pt idx="128">
                  <c:v>564</c:v>
                </c:pt>
                <c:pt idx="129">
                  <c:v>564.5</c:v>
                </c:pt>
                <c:pt idx="130">
                  <c:v>565</c:v>
                </c:pt>
                <c:pt idx="131">
                  <c:v>565.5</c:v>
                </c:pt>
                <c:pt idx="132">
                  <c:v>566</c:v>
                </c:pt>
                <c:pt idx="133">
                  <c:v>566.5</c:v>
                </c:pt>
                <c:pt idx="134">
                  <c:v>567</c:v>
                </c:pt>
                <c:pt idx="135">
                  <c:v>567.5</c:v>
                </c:pt>
                <c:pt idx="136">
                  <c:v>568</c:v>
                </c:pt>
                <c:pt idx="137">
                  <c:v>568.5</c:v>
                </c:pt>
                <c:pt idx="138">
                  <c:v>569</c:v>
                </c:pt>
                <c:pt idx="139">
                  <c:v>569.5</c:v>
                </c:pt>
                <c:pt idx="140">
                  <c:v>570</c:v>
                </c:pt>
                <c:pt idx="141">
                  <c:v>570.5</c:v>
                </c:pt>
                <c:pt idx="142">
                  <c:v>571</c:v>
                </c:pt>
                <c:pt idx="143">
                  <c:v>571.5</c:v>
                </c:pt>
                <c:pt idx="144">
                  <c:v>572</c:v>
                </c:pt>
                <c:pt idx="145">
                  <c:v>572.5</c:v>
                </c:pt>
                <c:pt idx="146">
                  <c:v>573</c:v>
                </c:pt>
                <c:pt idx="147">
                  <c:v>573.5</c:v>
                </c:pt>
                <c:pt idx="148">
                  <c:v>574</c:v>
                </c:pt>
                <c:pt idx="149">
                  <c:v>574.5</c:v>
                </c:pt>
                <c:pt idx="150">
                  <c:v>575</c:v>
                </c:pt>
                <c:pt idx="151">
                  <c:v>575.5</c:v>
                </c:pt>
                <c:pt idx="152">
                  <c:v>576</c:v>
                </c:pt>
                <c:pt idx="153">
                  <c:v>576.5</c:v>
                </c:pt>
                <c:pt idx="154">
                  <c:v>577</c:v>
                </c:pt>
                <c:pt idx="155">
                  <c:v>577.5</c:v>
                </c:pt>
                <c:pt idx="156">
                  <c:v>578</c:v>
                </c:pt>
                <c:pt idx="157">
                  <c:v>578.5</c:v>
                </c:pt>
                <c:pt idx="158">
                  <c:v>579</c:v>
                </c:pt>
                <c:pt idx="159">
                  <c:v>579.5</c:v>
                </c:pt>
                <c:pt idx="160">
                  <c:v>580</c:v>
                </c:pt>
                <c:pt idx="161">
                  <c:v>580.5</c:v>
                </c:pt>
                <c:pt idx="162">
                  <c:v>581</c:v>
                </c:pt>
                <c:pt idx="163">
                  <c:v>581.5</c:v>
                </c:pt>
                <c:pt idx="164">
                  <c:v>582</c:v>
                </c:pt>
                <c:pt idx="165">
                  <c:v>582.5</c:v>
                </c:pt>
                <c:pt idx="166">
                  <c:v>583</c:v>
                </c:pt>
                <c:pt idx="167">
                  <c:v>583.5</c:v>
                </c:pt>
                <c:pt idx="168">
                  <c:v>584</c:v>
                </c:pt>
                <c:pt idx="169">
                  <c:v>584.5</c:v>
                </c:pt>
                <c:pt idx="170">
                  <c:v>585</c:v>
                </c:pt>
                <c:pt idx="171">
                  <c:v>585.5</c:v>
                </c:pt>
                <c:pt idx="172">
                  <c:v>586</c:v>
                </c:pt>
                <c:pt idx="173">
                  <c:v>586.5</c:v>
                </c:pt>
                <c:pt idx="174">
                  <c:v>587</c:v>
                </c:pt>
                <c:pt idx="175">
                  <c:v>587.5</c:v>
                </c:pt>
                <c:pt idx="176">
                  <c:v>588</c:v>
                </c:pt>
                <c:pt idx="177">
                  <c:v>588.5</c:v>
                </c:pt>
                <c:pt idx="178">
                  <c:v>589</c:v>
                </c:pt>
                <c:pt idx="179">
                  <c:v>589.5</c:v>
                </c:pt>
                <c:pt idx="180">
                  <c:v>590</c:v>
                </c:pt>
                <c:pt idx="181">
                  <c:v>590.5</c:v>
                </c:pt>
                <c:pt idx="182">
                  <c:v>591</c:v>
                </c:pt>
                <c:pt idx="183">
                  <c:v>591.5</c:v>
                </c:pt>
                <c:pt idx="184">
                  <c:v>592</c:v>
                </c:pt>
                <c:pt idx="185">
                  <c:v>592.5</c:v>
                </c:pt>
                <c:pt idx="186">
                  <c:v>593</c:v>
                </c:pt>
                <c:pt idx="187">
                  <c:v>593.5</c:v>
                </c:pt>
                <c:pt idx="188">
                  <c:v>594</c:v>
                </c:pt>
                <c:pt idx="189">
                  <c:v>594.5</c:v>
                </c:pt>
                <c:pt idx="190">
                  <c:v>595</c:v>
                </c:pt>
                <c:pt idx="191">
                  <c:v>595.5</c:v>
                </c:pt>
                <c:pt idx="192">
                  <c:v>596</c:v>
                </c:pt>
                <c:pt idx="193">
                  <c:v>596.5</c:v>
                </c:pt>
                <c:pt idx="194">
                  <c:v>597</c:v>
                </c:pt>
                <c:pt idx="195">
                  <c:v>597.5</c:v>
                </c:pt>
                <c:pt idx="196">
                  <c:v>598</c:v>
                </c:pt>
                <c:pt idx="197">
                  <c:v>598.5</c:v>
                </c:pt>
                <c:pt idx="198">
                  <c:v>599</c:v>
                </c:pt>
                <c:pt idx="199">
                  <c:v>599.5</c:v>
                </c:pt>
                <c:pt idx="200">
                  <c:v>600</c:v>
                </c:pt>
                <c:pt idx="201">
                  <c:v>600.5</c:v>
                </c:pt>
                <c:pt idx="202">
                  <c:v>601</c:v>
                </c:pt>
                <c:pt idx="203">
                  <c:v>601.5</c:v>
                </c:pt>
                <c:pt idx="204">
                  <c:v>602</c:v>
                </c:pt>
                <c:pt idx="205">
                  <c:v>602.5</c:v>
                </c:pt>
                <c:pt idx="206">
                  <c:v>603</c:v>
                </c:pt>
                <c:pt idx="207">
                  <c:v>603.5</c:v>
                </c:pt>
                <c:pt idx="208">
                  <c:v>604</c:v>
                </c:pt>
                <c:pt idx="209">
                  <c:v>604.5</c:v>
                </c:pt>
                <c:pt idx="210">
                  <c:v>605</c:v>
                </c:pt>
                <c:pt idx="211">
                  <c:v>605.5</c:v>
                </c:pt>
                <c:pt idx="212">
                  <c:v>606</c:v>
                </c:pt>
                <c:pt idx="213">
                  <c:v>606.5</c:v>
                </c:pt>
                <c:pt idx="214">
                  <c:v>607</c:v>
                </c:pt>
                <c:pt idx="215">
                  <c:v>607.5</c:v>
                </c:pt>
                <c:pt idx="216">
                  <c:v>608</c:v>
                </c:pt>
                <c:pt idx="217">
                  <c:v>608.5</c:v>
                </c:pt>
                <c:pt idx="218">
                  <c:v>609</c:v>
                </c:pt>
                <c:pt idx="219">
                  <c:v>609.5</c:v>
                </c:pt>
                <c:pt idx="220">
                  <c:v>610</c:v>
                </c:pt>
                <c:pt idx="221">
                  <c:v>610.5</c:v>
                </c:pt>
                <c:pt idx="222">
                  <c:v>611</c:v>
                </c:pt>
                <c:pt idx="223">
                  <c:v>611.5</c:v>
                </c:pt>
                <c:pt idx="224">
                  <c:v>612</c:v>
                </c:pt>
                <c:pt idx="225">
                  <c:v>612.5</c:v>
                </c:pt>
                <c:pt idx="226">
                  <c:v>613</c:v>
                </c:pt>
                <c:pt idx="227">
                  <c:v>613.5</c:v>
                </c:pt>
                <c:pt idx="228">
                  <c:v>614</c:v>
                </c:pt>
                <c:pt idx="229">
                  <c:v>614.5</c:v>
                </c:pt>
                <c:pt idx="230">
                  <c:v>615</c:v>
                </c:pt>
                <c:pt idx="231">
                  <c:v>615.5</c:v>
                </c:pt>
                <c:pt idx="232">
                  <c:v>616</c:v>
                </c:pt>
                <c:pt idx="233">
                  <c:v>616.5</c:v>
                </c:pt>
                <c:pt idx="234">
                  <c:v>617</c:v>
                </c:pt>
                <c:pt idx="235">
                  <c:v>617.5</c:v>
                </c:pt>
                <c:pt idx="236">
                  <c:v>618</c:v>
                </c:pt>
                <c:pt idx="237">
                  <c:v>618.5</c:v>
                </c:pt>
                <c:pt idx="238">
                  <c:v>619</c:v>
                </c:pt>
                <c:pt idx="239">
                  <c:v>619.5</c:v>
                </c:pt>
                <c:pt idx="240">
                  <c:v>620</c:v>
                </c:pt>
                <c:pt idx="241">
                  <c:v>620.5</c:v>
                </c:pt>
                <c:pt idx="242">
                  <c:v>621</c:v>
                </c:pt>
                <c:pt idx="243">
                  <c:v>621.5</c:v>
                </c:pt>
                <c:pt idx="244">
                  <c:v>622</c:v>
                </c:pt>
                <c:pt idx="245">
                  <c:v>622.5</c:v>
                </c:pt>
                <c:pt idx="246">
                  <c:v>623</c:v>
                </c:pt>
                <c:pt idx="247">
                  <c:v>623.5</c:v>
                </c:pt>
                <c:pt idx="248">
                  <c:v>624</c:v>
                </c:pt>
                <c:pt idx="249">
                  <c:v>624.5</c:v>
                </c:pt>
                <c:pt idx="250">
                  <c:v>625</c:v>
                </c:pt>
                <c:pt idx="251">
                  <c:v>625.5</c:v>
                </c:pt>
                <c:pt idx="252">
                  <c:v>626</c:v>
                </c:pt>
                <c:pt idx="253">
                  <c:v>626.5</c:v>
                </c:pt>
                <c:pt idx="254">
                  <c:v>627</c:v>
                </c:pt>
                <c:pt idx="255">
                  <c:v>627.5</c:v>
                </c:pt>
                <c:pt idx="256">
                  <c:v>628</c:v>
                </c:pt>
                <c:pt idx="257">
                  <c:v>628.5</c:v>
                </c:pt>
                <c:pt idx="258">
                  <c:v>629</c:v>
                </c:pt>
                <c:pt idx="259">
                  <c:v>629.5</c:v>
                </c:pt>
                <c:pt idx="260">
                  <c:v>630</c:v>
                </c:pt>
                <c:pt idx="261">
                  <c:v>630.5</c:v>
                </c:pt>
                <c:pt idx="262">
                  <c:v>631</c:v>
                </c:pt>
                <c:pt idx="263">
                  <c:v>631.5</c:v>
                </c:pt>
                <c:pt idx="264">
                  <c:v>632</c:v>
                </c:pt>
                <c:pt idx="265">
                  <c:v>632.5</c:v>
                </c:pt>
                <c:pt idx="266">
                  <c:v>633</c:v>
                </c:pt>
                <c:pt idx="267">
                  <c:v>633.5</c:v>
                </c:pt>
                <c:pt idx="268">
                  <c:v>634</c:v>
                </c:pt>
                <c:pt idx="269">
                  <c:v>634.5</c:v>
                </c:pt>
                <c:pt idx="270">
                  <c:v>635</c:v>
                </c:pt>
                <c:pt idx="271">
                  <c:v>635.5</c:v>
                </c:pt>
                <c:pt idx="272">
                  <c:v>636</c:v>
                </c:pt>
                <c:pt idx="273">
                  <c:v>636.5</c:v>
                </c:pt>
                <c:pt idx="274">
                  <c:v>637</c:v>
                </c:pt>
                <c:pt idx="275">
                  <c:v>637.5</c:v>
                </c:pt>
                <c:pt idx="276">
                  <c:v>638</c:v>
                </c:pt>
                <c:pt idx="277">
                  <c:v>638.5</c:v>
                </c:pt>
                <c:pt idx="278">
                  <c:v>639</c:v>
                </c:pt>
                <c:pt idx="279">
                  <c:v>639.5</c:v>
                </c:pt>
                <c:pt idx="280">
                  <c:v>640</c:v>
                </c:pt>
                <c:pt idx="281">
                  <c:v>640.5</c:v>
                </c:pt>
                <c:pt idx="282">
                  <c:v>641</c:v>
                </c:pt>
                <c:pt idx="283">
                  <c:v>641.5</c:v>
                </c:pt>
                <c:pt idx="284">
                  <c:v>642</c:v>
                </c:pt>
                <c:pt idx="285">
                  <c:v>642.5</c:v>
                </c:pt>
                <c:pt idx="286">
                  <c:v>643</c:v>
                </c:pt>
                <c:pt idx="287">
                  <c:v>643.5</c:v>
                </c:pt>
                <c:pt idx="288">
                  <c:v>644</c:v>
                </c:pt>
                <c:pt idx="289">
                  <c:v>644.5</c:v>
                </c:pt>
                <c:pt idx="290">
                  <c:v>645</c:v>
                </c:pt>
                <c:pt idx="291">
                  <c:v>645.5</c:v>
                </c:pt>
                <c:pt idx="292">
                  <c:v>646</c:v>
                </c:pt>
                <c:pt idx="293">
                  <c:v>646.5</c:v>
                </c:pt>
                <c:pt idx="294">
                  <c:v>647</c:v>
                </c:pt>
                <c:pt idx="295">
                  <c:v>647.5</c:v>
                </c:pt>
                <c:pt idx="296">
                  <c:v>648</c:v>
                </c:pt>
                <c:pt idx="297">
                  <c:v>648.5</c:v>
                </c:pt>
                <c:pt idx="298">
                  <c:v>649</c:v>
                </c:pt>
                <c:pt idx="299">
                  <c:v>649.5</c:v>
                </c:pt>
                <c:pt idx="300">
                  <c:v>650</c:v>
                </c:pt>
                <c:pt idx="301">
                  <c:v>650.5</c:v>
                </c:pt>
                <c:pt idx="302">
                  <c:v>651</c:v>
                </c:pt>
                <c:pt idx="303">
                  <c:v>651.5</c:v>
                </c:pt>
                <c:pt idx="304">
                  <c:v>652</c:v>
                </c:pt>
                <c:pt idx="305">
                  <c:v>652.5</c:v>
                </c:pt>
                <c:pt idx="306">
                  <c:v>653</c:v>
                </c:pt>
                <c:pt idx="307">
                  <c:v>653.5</c:v>
                </c:pt>
                <c:pt idx="308">
                  <c:v>654</c:v>
                </c:pt>
                <c:pt idx="309">
                  <c:v>654.5</c:v>
                </c:pt>
                <c:pt idx="310">
                  <c:v>655</c:v>
                </c:pt>
                <c:pt idx="311">
                  <c:v>655.5</c:v>
                </c:pt>
                <c:pt idx="312">
                  <c:v>656</c:v>
                </c:pt>
                <c:pt idx="313">
                  <c:v>656.5</c:v>
                </c:pt>
                <c:pt idx="314">
                  <c:v>657</c:v>
                </c:pt>
                <c:pt idx="315">
                  <c:v>657.5</c:v>
                </c:pt>
                <c:pt idx="316">
                  <c:v>658</c:v>
                </c:pt>
                <c:pt idx="317">
                  <c:v>658.5</c:v>
                </c:pt>
                <c:pt idx="318">
                  <c:v>659</c:v>
                </c:pt>
                <c:pt idx="319">
                  <c:v>659.5</c:v>
                </c:pt>
                <c:pt idx="320">
                  <c:v>660</c:v>
                </c:pt>
                <c:pt idx="321">
                  <c:v>660.5</c:v>
                </c:pt>
                <c:pt idx="322">
                  <c:v>661</c:v>
                </c:pt>
                <c:pt idx="323">
                  <c:v>661.5</c:v>
                </c:pt>
                <c:pt idx="324">
                  <c:v>662</c:v>
                </c:pt>
                <c:pt idx="325">
                  <c:v>662.5</c:v>
                </c:pt>
                <c:pt idx="326">
                  <c:v>663</c:v>
                </c:pt>
                <c:pt idx="327">
                  <c:v>663.5</c:v>
                </c:pt>
                <c:pt idx="328">
                  <c:v>664</c:v>
                </c:pt>
                <c:pt idx="329">
                  <c:v>664.5</c:v>
                </c:pt>
                <c:pt idx="330">
                  <c:v>665</c:v>
                </c:pt>
                <c:pt idx="331">
                  <c:v>665.5</c:v>
                </c:pt>
                <c:pt idx="332">
                  <c:v>666</c:v>
                </c:pt>
                <c:pt idx="333">
                  <c:v>666.5</c:v>
                </c:pt>
                <c:pt idx="334">
                  <c:v>667</c:v>
                </c:pt>
                <c:pt idx="335">
                  <c:v>667.5</c:v>
                </c:pt>
                <c:pt idx="336">
                  <c:v>668</c:v>
                </c:pt>
                <c:pt idx="337">
                  <c:v>668.5</c:v>
                </c:pt>
                <c:pt idx="338">
                  <c:v>669</c:v>
                </c:pt>
                <c:pt idx="339">
                  <c:v>669.5</c:v>
                </c:pt>
                <c:pt idx="340">
                  <c:v>670</c:v>
                </c:pt>
                <c:pt idx="341">
                  <c:v>670.5</c:v>
                </c:pt>
                <c:pt idx="342">
                  <c:v>671</c:v>
                </c:pt>
                <c:pt idx="343">
                  <c:v>671.5</c:v>
                </c:pt>
                <c:pt idx="344">
                  <c:v>672</c:v>
                </c:pt>
                <c:pt idx="345">
                  <c:v>672.5</c:v>
                </c:pt>
                <c:pt idx="346">
                  <c:v>673</c:v>
                </c:pt>
                <c:pt idx="347">
                  <c:v>673.5</c:v>
                </c:pt>
                <c:pt idx="348">
                  <c:v>674</c:v>
                </c:pt>
                <c:pt idx="349">
                  <c:v>674.5</c:v>
                </c:pt>
                <c:pt idx="350">
                  <c:v>675</c:v>
                </c:pt>
                <c:pt idx="351">
                  <c:v>675.5</c:v>
                </c:pt>
                <c:pt idx="352">
                  <c:v>676</c:v>
                </c:pt>
                <c:pt idx="353">
                  <c:v>676.5</c:v>
                </c:pt>
                <c:pt idx="354">
                  <c:v>677</c:v>
                </c:pt>
                <c:pt idx="355">
                  <c:v>677.5</c:v>
                </c:pt>
                <c:pt idx="356">
                  <c:v>678</c:v>
                </c:pt>
                <c:pt idx="357">
                  <c:v>678.5</c:v>
                </c:pt>
                <c:pt idx="358">
                  <c:v>679</c:v>
                </c:pt>
                <c:pt idx="359">
                  <c:v>679.5</c:v>
                </c:pt>
                <c:pt idx="360">
                  <c:v>680</c:v>
                </c:pt>
                <c:pt idx="361">
                  <c:v>680.5</c:v>
                </c:pt>
                <c:pt idx="362">
                  <c:v>681</c:v>
                </c:pt>
                <c:pt idx="363">
                  <c:v>681.5</c:v>
                </c:pt>
                <c:pt idx="364">
                  <c:v>682</c:v>
                </c:pt>
                <c:pt idx="365">
                  <c:v>682.5</c:v>
                </c:pt>
                <c:pt idx="366">
                  <c:v>683</c:v>
                </c:pt>
                <c:pt idx="367">
                  <c:v>683.5</c:v>
                </c:pt>
                <c:pt idx="368">
                  <c:v>684</c:v>
                </c:pt>
                <c:pt idx="369">
                  <c:v>684.5</c:v>
                </c:pt>
                <c:pt idx="370">
                  <c:v>685</c:v>
                </c:pt>
                <c:pt idx="371">
                  <c:v>685.5</c:v>
                </c:pt>
                <c:pt idx="372">
                  <c:v>686</c:v>
                </c:pt>
                <c:pt idx="373">
                  <c:v>686.5</c:v>
                </c:pt>
                <c:pt idx="374">
                  <c:v>687</c:v>
                </c:pt>
                <c:pt idx="375">
                  <c:v>687.5</c:v>
                </c:pt>
                <c:pt idx="376">
                  <c:v>688</c:v>
                </c:pt>
                <c:pt idx="377">
                  <c:v>688.5</c:v>
                </c:pt>
                <c:pt idx="378">
                  <c:v>689</c:v>
                </c:pt>
                <c:pt idx="379">
                  <c:v>689.5</c:v>
                </c:pt>
                <c:pt idx="380">
                  <c:v>690</c:v>
                </c:pt>
                <c:pt idx="381">
                  <c:v>690.5</c:v>
                </c:pt>
                <c:pt idx="382">
                  <c:v>691</c:v>
                </c:pt>
                <c:pt idx="383">
                  <c:v>691.5</c:v>
                </c:pt>
                <c:pt idx="384">
                  <c:v>692</c:v>
                </c:pt>
                <c:pt idx="385">
                  <c:v>692.5</c:v>
                </c:pt>
                <c:pt idx="386">
                  <c:v>693</c:v>
                </c:pt>
                <c:pt idx="387">
                  <c:v>693.5</c:v>
                </c:pt>
                <c:pt idx="388">
                  <c:v>694</c:v>
                </c:pt>
                <c:pt idx="389">
                  <c:v>694.5</c:v>
                </c:pt>
                <c:pt idx="390">
                  <c:v>695</c:v>
                </c:pt>
                <c:pt idx="391">
                  <c:v>695.5</c:v>
                </c:pt>
                <c:pt idx="392">
                  <c:v>696</c:v>
                </c:pt>
                <c:pt idx="393">
                  <c:v>696.5</c:v>
                </c:pt>
                <c:pt idx="394">
                  <c:v>697</c:v>
                </c:pt>
                <c:pt idx="395">
                  <c:v>697.5</c:v>
                </c:pt>
                <c:pt idx="396">
                  <c:v>698</c:v>
                </c:pt>
                <c:pt idx="397">
                  <c:v>698.5</c:v>
                </c:pt>
                <c:pt idx="398">
                  <c:v>699</c:v>
                </c:pt>
                <c:pt idx="399">
                  <c:v>699.5</c:v>
                </c:pt>
                <c:pt idx="400">
                  <c:v>700</c:v>
                </c:pt>
              </c:numCache>
            </c:numRef>
          </c:cat>
          <c:val>
            <c:numRef>
              <c:f>'1-4-5'!$C$2:$C$402</c:f>
              <c:numCache>
                <c:formatCode>General</c:formatCode>
                <c:ptCount val="401"/>
                <c:pt idx="0">
                  <c:v>251.64890199999999</c:v>
                </c:pt>
                <c:pt idx="1">
                  <c:v>275.33122400000002</c:v>
                </c:pt>
                <c:pt idx="2">
                  <c:v>301.385964</c:v>
                </c:pt>
                <c:pt idx="3">
                  <c:v>330.03227199999998</c:v>
                </c:pt>
                <c:pt idx="4">
                  <c:v>361.50161500000002</c:v>
                </c:pt>
                <c:pt idx="5">
                  <c:v>396.03613000000001</c:v>
                </c:pt>
                <c:pt idx="6">
                  <c:v>433.88619399999999</c:v>
                </c:pt>
                <c:pt idx="7">
                  <c:v>475.30705399999999</c:v>
                </c:pt>
                <c:pt idx="8">
                  <c:v>520.55439000000001</c:v>
                </c:pt>
                <c:pt idx="9">
                  <c:v>569.87862900000005</c:v>
                </c:pt>
                <c:pt idx="10">
                  <c:v>623.51793299999997</c:v>
                </c:pt>
                <c:pt idx="11">
                  <c:v>681.68974900000001</c:v>
                </c:pt>
                <c:pt idx="12">
                  <c:v>744.58093899999994</c:v>
                </c:pt>
                <c:pt idx="13">
                  <c:v>812.33656599999995</c:v>
                </c:pt>
                <c:pt idx="14">
                  <c:v>885.04754300000002</c:v>
                </c:pt>
                <c:pt idx="15">
                  <c:v>962.73751700000003</c:v>
                </c:pt>
                <c:pt idx="16">
                  <c:v>1045.3494989999999</c:v>
                </c:pt>
                <c:pt idx="17">
                  <c:v>1132.732947</c:v>
                </c:pt>
                <c:pt idx="18">
                  <c:v>1224.632149</c:v>
                </c:pt>
                <c:pt idx="19">
                  <c:v>1320.6768930000001</c:v>
                </c:pt>
                <c:pt idx="20">
                  <c:v>1420.3764269999999</c:v>
                </c:pt>
                <c:pt idx="21">
                  <c:v>1523.1177070000001</c:v>
                </c:pt>
                <c:pt idx="22">
                  <c:v>1628.1687380000001</c:v>
                </c:pt>
                <c:pt idx="23">
                  <c:v>1734.6875460000001</c:v>
                </c:pt>
                <c:pt idx="24">
                  <c:v>1841.736926</c:v>
                </c:pt>
                <c:pt idx="25">
                  <c:v>1948.3046300000001</c:v>
                </c:pt>
                <c:pt idx="26">
                  <c:v>2053.3281689999999</c:v>
                </c:pt>
                <c:pt idx="27">
                  <c:v>2155.722941</c:v>
                </c:pt>
                <c:pt idx="28">
                  <c:v>2254.412045</c:v>
                </c:pt>
                <c:pt idx="29">
                  <c:v>2348.3559449999998</c:v>
                </c:pt>
                <c:pt idx="30">
                  <c:v>2436.5801529999999</c:v>
                </c:pt>
                <c:pt idx="31">
                  <c:v>2518.1993109999999</c:v>
                </c:pt>
                <c:pt idx="32">
                  <c:v>2592.4363800000001</c:v>
                </c:pt>
                <c:pt idx="33">
                  <c:v>2658.63618</c:v>
                </c:pt>
                <c:pt idx="34">
                  <c:v>2716.2729840000002</c:v>
                </c:pt>
                <c:pt idx="35">
                  <c:v>2764.9524190000002</c:v>
                </c:pt>
                <c:pt idx="36">
                  <c:v>2804.4083150000001</c:v>
                </c:pt>
                <c:pt idx="37">
                  <c:v>2834.4954600000001</c:v>
                </c:pt>
                <c:pt idx="38">
                  <c:v>2855.1793630000002</c:v>
                </c:pt>
                <c:pt idx="39">
                  <c:v>2866.5242109999999</c:v>
                </c:pt>
                <c:pt idx="40">
                  <c:v>2868.680065</c:v>
                </c:pt>
                <c:pt idx="41">
                  <c:v>2861.8702699999999</c:v>
                </c:pt>
                <c:pt idx="42">
                  <c:v>2846.3797749999999</c:v>
                </c:pt>
                <c:pt idx="43">
                  <c:v>2822.544899</c:v>
                </c:pt>
                <c:pt idx="44">
                  <c:v>2790.7447990000001</c:v>
                </c:pt>
                <c:pt idx="45">
                  <c:v>2751.3947499999999</c:v>
                </c:pt>
                <c:pt idx="46">
                  <c:v>2704.9411</c:v>
                </c:pt>
                <c:pt idx="47">
                  <c:v>2651.8576950000001</c:v>
                </c:pt>
                <c:pt idx="48">
                  <c:v>2592.6433910000001</c:v>
                </c:pt>
                <c:pt idx="49">
                  <c:v>2527.8202679999999</c:v>
                </c:pt>
                <c:pt idx="50">
                  <c:v>2457.9320969999999</c:v>
                </c:pt>
                <c:pt idx="51">
                  <c:v>2383.5426339999999</c:v>
                </c:pt>
                <c:pt idx="52">
                  <c:v>2305.2333680000002</c:v>
                </c:pt>
                <c:pt idx="53">
                  <c:v>2223.600434</c:v>
                </c:pt>
                <c:pt idx="54">
                  <c:v>2139.250485</c:v>
                </c:pt>
                <c:pt idx="55">
                  <c:v>2052.7954770000001</c:v>
                </c:pt>
                <c:pt idx="56">
                  <c:v>1964.846399</c:v>
                </c:pt>
                <c:pt idx="57">
                  <c:v>1876.0061619999999</c:v>
                </c:pt>
                <c:pt idx="58">
                  <c:v>1786.8619020000001</c:v>
                </c:pt>
                <c:pt idx="59">
                  <c:v>1697.977081</c:v>
                </c:pt>
                <c:pt idx="60">
                  <c:v>1609.883767</c:v>
                </c:pt>
                <c:pt idx="61">
                  <c:v>1523.0755099999999</c:v>
                </c:pt>
                <c:pt idx="62">
                  <c:v>1438.0011609999999</c:v>
                </c:pt>
                <c:pt idx="63">
                  <c:v>1355.059945</c:v>
                </c:pt>
                <c:pt idx="64">
                  <c:v>1274.597972</c:v>
                </c:pt>
                <c:pt idx="65">
                  <c:v>1196.906305</c:v>
                </c:pt>
                <c:pt idx="66">
                  <c:v>1122.2205690000001</c:v>
                </c:pt>
                <c:pt idx="67">
                  <c:v>1050.722021</c:v>
                </c:pt>
                <c:pt idx="68">
                  <c:v>982.539897</c:v>
                </c:pt>
                <c:pt idx="69">
                  <c:v>917.75483399999996</c:v>
                </c:pt>
                <c:pt idx="70">
                  <c:v>856.40309999999999</c:v>
                </c:pt>
                <c:pt idx="71">
                  <c:v>798.48139100000003</c:v>
                </c:pt>
                <c:pt idx="72">
                  <c:v>743.95193500000005</c:v>
                </c:pt>
                <c:pt idx="73">
                  <c:v>692.74769000000003</c:v>
                </c:pt>
                <c:pt idx="74">
                  <c:v>644.77745000000004</c:v>
                </c:pt>
                <c:pt idx="75">
                  <c:v>599.93069600000001</c:v>
                </c:pt>
                <c:pt idx="76">
                  <c:v>558.08210899999995</c:v>
                </c:pt>
                <c:pt idx="77">
                  <c:v>519.09563100000003</c:v>
                </c:pt>
                <c:pt idx="78">
                  <c:v>482.828081</c:v>
                </c:pt>
                <c:pt idx="79">
                  <c:v>449.13226500000002</c:v>
                </c:pt>
                <c:pt idx="80">
                  <c:v>417.85962799999999</c:v>
                </c:pt>
                <c:pt idx="81">
                  <c:v>388.862438</c:v>
                </c:pt>
                <c:pt idx="82">
                  <c:v>361.99556100000001</c:v>
                </c:pt>
                <c:pt idx="83">
                  <c:v>337.11785500000002</c:v>
                </c:pt>
                <c:pt idx="84">
                  <c:v>314.093231</c:v>
                </c:pt>
                <c:pt idx="85">
                  <c:v>292.79142200000001</c:v>
                </c:pt>
                <c:pt idx="86">
                  <c:v>273.08851499999997</c:v>
                </c:pt>
                <c:pt idx="87">
                  <c:v>254.867267</c:v>
                </c:pt>
                <c:pt idx="88">
                  <c:v>238.01726199999999</c:v>
                </c:pt>
                <c:pt idx="89">
                  <c:v>222.43492599999999</c:v>
                </c:pt>
                <c:pt idx="90">
                  <c:v>208.02344500000001</c:v>
                </c:pt>
                <c:pt idx="91">
                  <c:v>194.692589</c:v>
                </c:pt>
                <c:pt idx="92">
                  <c:v>182.35848300000001</c:v>
                </c:pt>
                <c:pt idx="93">
                  <c:v>170.94333700000001</c:v>
                </c:pt>
                <c:pt idx="94">
                  <c:v>160.37513899999999</c:v>
                </c:pt>
                <c:pt idx="95">
                  <c:v>150.58733899999999</c:v>
                </c:pt>
                <c:pt idx="96">
                  <c:v>141.518519</c:v>
                </c:pt>
                <c:pt idx="97">
                  <c:v>133.11206200000001</c:v>
                </c:pt>
                <c:pt idx="98">
                  <c:v>125.31583500000001</c:v>
                </c:pt>
                <c:pt idx="99">
                  <c:v>118.081867</c:v>
                </c:pt>
                <c:pt idx="100">
                  <c:v>111.366049</c:v>
                </c:pt>
                <c:pt idx="101">
                  <c:v>105.127843</c:v>
                </c:pt>
                <c:pt idx="102">
                  <c:v>99.330011999999996</c:v>
                </c:pt>
                <c:pt idx="103">
                  <c:v>93.938355000000001</c:v>
                </c:pt>
                <c:pt idx="104">
                  <c:v>88.921471999999994</c:v>
                </c:pt>
                <c:pt idx="105">
                  <c:v>84.250534999999999</c:v>
                </c:pt>
                <c:pt idx="106">
                  <c:v>79.899077000000005</c:v>
                </c:pt>
                <c:pt idx="107">
                  <c:v>75.842800999999994</c:v>
                </c:pt>
                <c:pt idx="108">
                  <c:v>72.059398000000002</c:v>
                </c:pt>
                <c:pt idx="109">
                  <c:v>68.528380999999996</c:v>
                </c:pt>
                <c:pt idx="110">
                  <c:v>65.230936</c:v>
                </c:pt>
                <c:pt idx="111">
                  <c:v>62.149774000000001</c:v>
                </c:pt>
                <c:pt idx="112">
                  <c:v>59.269010999999999</c:v>
                </c:pt>
                <c:pt idx="113">
                  <c:v>56.574044999999998</c:v>
                </c:pt>
                <c:pt idx="114">
                  <c:v>54.051445999999999</c:v>
                </c:pt>
                <c:pt idx="115">
                  <c:v>51.688864000000002</c:v>
                </c:pt>
                <c:pt idx="116">
                  <c:v>49.474930000000001</c:v>
                </c:pt>
                <c:pt idx="117">
                  <c:v>47.399180000000001</c:v>
                </c:pt>
                <c:pt idx="118">
                  <c:v>45.451976000000002</c:v>
                </c:pt>
                <c:pt idx="119">
                  <c:v>43.624437</c:v>
                </c:pt>
                <c:pt idx="120">
                  <c:v>41.908375999999997</c:v>
                </c:pt>
                <c:pt idx="121">
                  <c:v>40.296244999999999</c:v>
                </c:pt>
                <c:pt idx="122">
                  <c:v>38.781077000000003</c:v>
                </c:pt>
                <c:pt idx="123">
                  <c:v>37.356442999999999</c:v>
                </c:pt>
                <c:pt idx="124">
                  <c:v>36.016407000000001</c:v>
                </c:pt>
                <c:pt idx="125">
                  <c:v>34.755482000000001</c:v>
                </c:pt>
                <c:pt idx="126">
                  <c:v>33.568598000000001</c:v>
                </c:pt>
                <c:pt idx="127">
                  <c:v>32.451068999999997</c:v>
                </c:pt>
                <c:pt idx="128">
                  <c:v>31.398558999999999</c:v>
                </c:pt>
                <c:pt idx="129">
                  <c:v>30.407053999999999</c:v>
                </c:pt>
                <c:pt idx="130">
                  <c:v>29.472840000000001</c:v>
                </c:pt>
                <c:pt idx="131">
                  <c:v>28.592476999999999</c:v>
                </c:pt>
                <c:pt idx="132">
                  <c:v>27.762781</c:v>
                </c:pt>
                <c:pt idx="133">
                  <c:v>26.980798</c:v>
                </c:pt>
                <c:pt idx="134">
                  <c:v>26.243793</c:v>
                </c:pt>
                <c:pt idx="135">
                  <c:v>25.549230000000001</c:v>
                </c:pt>
                <c:pt idx="136">
                  <c:v>24.894759000000001</c:v>
                </c:pt>
                <c:pt idx="137">
                  <c:v>24.278199000000001</c:v>
                </c:pt>
                <c:pt idx="138">
                  <c:v>23.697531000000001</c:v>
                </c:pt>
                <c:pt idx="139">
                  <c:v>23.150880999999998</c:v>
                </c:pt>
                <c:pt idx="140">
                  <c:v>22.636512</c:v>
                </c:pt>
                <c:pt idx="141">
                  <c:v>22.152816999999999</c:v>
                </c:pt>
                <c:pt idx="142">
                  <c:v>21.698305999999999</c:v>
                </c:pt>
                <c:pt idx="143">
                  <c:v>21.271598000000001</c:v>
                </c:pt>
                <c:pt idx="144">
                  <c:v>20.871417999999998</c:v>
                </c:pt>
                <c:pt idx="145">
                  <c:v>20.496586000000001</c:v>
                </c:pt>
                <c:pt idx="146">
                  <c:v>20.146014000000001</c:v>
                </c:pt>
                <c:pt idx="147">
                  <c:v>19.818698000000001</c:v>
                </c:pt>
                <c:pt idx="148">
                  <c:v>19.513712999999999</c:v>
                </c:pt>
                <c:pt idx="149">
                  <c:v>19.230212000000002</c:v>
                </c:pt>
                <c:pt idx="150">
                  <c:v>18.967416</c:v>
                </c:pt>
                <c:pt idx="151">
                  <c:v>18.724615</c:v>
                </c:pt>
                <c:pt idx="152">
                  <c:v>18.501162999999998</c:v>
                </c:pt>
                <c:pt idx="153">
                  <c:v>18.296475000000001</c:v>
                </c:pt>
                <c:pt idx="154">
                  <c:v>18.110023000000002</c:v>
                </c:pt>
                <c:pt idx="155">
                  <c:v>17.941336</c:v>
                </c:pt>
                <c:pt idx="156">
                  <c:v>17.789995000000001</c:v>
                </c:pt>
                <c:pt idx="157">
                  <c:v>17.655633999999999</c:v>
                </c:pt>
                <c:pt idx="158">
                  <c:v>17.537936999999999</c:v>
                </c:pt>
                <c:pt idx="159">
                  <c:v>17.436634999999999</c:v>
                </c:pt>
                <c:pt idx="160">
                  <c:v>17.351509</c:v>
                </c:pt>
                <c:pt idx="161">
                  <c:v>17.282385000000001</c:v>
                </c:pt>
                <c:pt idx="162">
                  <c:v>17.229134999999999</c:v>
                </c:pt>
                <c:pt idx="163">
                  <c:v>17.191679000000001</c:v>
                </c:pt>
                <c:pt idx="164">
                  <c:v>17.169979000000001</c:v>
                </c:pt>
                <c:pt idx="165">
                  <c:v>17.164045999999999</c:v>
                </c:pt>
                <c:pt idx="166">
                  <c:v>17.173933999999999</c:v>
                </c:pt>
                <c:pt idx="167">
                  <c:v>17.199745</c:v>
                </c:pt>
                <c:pt idx="168">
                  <c:v>17.241627999999999</c:v>
                </c:pt>
                <c:pt idx="169">
                  <c:v>17.299779999999998</c:v>
                </c:pt>
                <c:pt idx="170">
                  <c:v>17.374445999999999</c:v>
                </c:pt>
                <c:pt idx="171">
                  <c:v>17.465924000000001</c:v>
                </c:pt>
                <c:pt idx="172">
                  <c:v>17.574563999999999</c:v>
                </c:pt>
                <c:pt idx="173">
                  <c:v>17.700769000000001</c:v>
                </c:pt>
                <c:pt idx="174">
                  <c:v>17.845001</c:v>
                </c:pt>
                <c:pt idx="175">
                  <c:v>18.007781000000001</c:v>
                </c:pt>
                <c:pt idx="176">
                  <c:v>18.189692999999998</c:v>
                </c:pt>
                <c:pt idx="177">
                  <c:v>18.391387999999999</c:v>
                </c:pt>
                <c:pt idx="178">
                  <c:v>18.613586000000002</c:v>
                </c:pt>
                <c:pt idx="179">
                  <c:v>18.857081000000001</c:v>
                </c:pt>
                <c:pt idx="180">
                  <c:v>19.122747</c:v>
                </c:pt>
                <c:pt idx="181">
                  <c:v>19.411543000000002</c:v>
                </c:pt>
                <c:pt idx="182">
                  <c:v>19.724516999999999</c:v>
                </c:pt>
                <c:pt idx="183">
                  <c:v>20.062812000000001</c:v>
                </c:pt>
                <c:pt idx="184">
                  <c:v>20.427676000000002</c:v>
                </c:pt>
                <c:pt idx="185">
                  <c:v>20.820468999999999</c:v>
                </c:pt>
                <c:pt idx="186">
                  <c:v>21.242667999999998</c:v>
                </c:pt>
                <c:pt idx="187">
                  <c:v>21.695881</c:v>
                </c:pt>
                <c:pt idx="188">
                  <c:v>22.181854000000001</c:v>
                </c:pt>
                <c:pt idx="189">
                  <c:v>22.702483999999998</c:v>
                </c:pt>
                <c:pt idx="190">
                  <c:v>23.259830000000001</c:v>
                </c:pt>
                <c:pt idx="191">
                  <c:v>23.856127999999998</c:v>
                </c:pt>
                <c:pt idx="192">
                  <c:v>24.493804000000001</c:v>
                </c:pt>
                <c:pt idx="193">
                  <c:v>25.175492999999999</c:v>
                </c:pt>
                <c:pt idx="194">
                  <c:v>25.904055</c:v>
                </c:pt>
                <c:pt idx="195">
                  <c:v>26.682594999999999</c:v>
                </c:pt>
                <c:pt idx="196">
                  <c:v>27.514485000000001</c:v>
                </c:pt>
                <c:pt idx="197">
                  <c:v>28.403389000000001</c:v>
                </c:pt>
                <c:pt idx="198">
                  <c:v>29.353287000000002</c:v>
                </c:pt>
                <c:pt idx="199">
                  <c:v>30.368504999999999</c:v>
                </c:pt>
                <c:pt idx="200">
                  <c:v>31.453748000000001</c:v>
                </c:pt>
                <c:pt idx="201">
                  <c:v>32.614133000000002</c:v>
                </c:pt>
                <c:pt idx="202">
                  <c:v>33.855226999999999</c:v>
                </c:pt>
                <c:pt idx="203">
                  <c:v>35.183093</c:v>
                </c:pt>
                <c:pt idx="204">
                  <c:v>36.604331999999999</c:v>
                </c:pt>
                <c:pt idx="205">
                  <c:v>38.126134999999998</c:v>
                </c:pt>
                <c:pt idx="206">
                  <c:v>39.756340999999999</c:v>
                </c:pt>
                <c:pt idx="207">
                  <c:v>41.503500000000003</c:v>
                </c:pt>
                <c:pt idx="208">
                  <c:v>43.376936000000001</c:v>
                </c:pt>
                <c:pt idx="209">
                  <c:v>45.386826999999997</c:v>
                </c:pt>
                <c:pt idx="210">
                  <c:v>47.544283</c:v>
                </c:pt>
                <c:pt idx="211">
                  <c:v>49.861440000000002</c:v>
                </c:pt>
                <c:pt idx="212">
                  <c:v>52.351556000000002</c:v>
                </c:pt>
                <c:pt idx="213">
                  <c:v>55.029124000000003</c:v>
                </c:pt>
                <c:pt idx="214">
                  <c:v>57.909987000000001</c:v>
                </c:pt>
                <c:pt idx="215">
                  <c:v>61.011468999999998</c:v>
                </c:pt>
                <c:pt idx="216">
                  <c:v>64.352523000000005</c:v>
                </c:pt>
                <c:pt idx="217">
                  <c:v>67.953881999999993</c:v>
                </c:pt>
                <c:pt idx="218">
                  <c:v>71.838233000000002</c:v>
                </c:pt>
                <c:pt idx="219">
                  <c:v>76.030399000000003</c:v>
                </c:pt>
                <c:pt idx="220">
                  <c:v>80.557546000000002</c:v>
                </c:pt>
                <c:pt idx="221">
                  <c:v>85.449399999999997</c:v>
                </c:pt>
                <c:pt idx="222">
                  <c:v>90.738478999999998</c:v>
                </c:pt>
                <c:pt idx="223">
                  <c:v>96.460357000000002</c:v>
                </c:pt>
                <c:pt idx="224">
                  <c:v>102.65392900000001</c:v>
                </c:pt>
                <c:pt idx="225">
                  <c:v>109.361704</c:v>
                </c:pt>
                <c:pt idx="226">
                  <c:v>116.63011899999999</c:v>
                </c:pt>
                <c:pt idx="227">
                  <c:v>124.50986</c:v>
                </c:pt>
                <c:pt idx="228">
                  <c:v>133.05620400000001</c:v>
                </c:pt>
                <c:pt idx="229">
                  <c:v>142.32937100000001</c:v>
                </c:pt>
                <c:pt idx="230">
                  <c:v>152.394881</c:v>
                </c:pt>
                <c:pt idx="231">
                  <c:v>163.32391799999999</c:v>
                </c:pt>
                <c:pt idx="232">
                  <c:v>175.193679</c:v>
                </c:pt>
                <c:pt idx="233">
                  <c:v>188.08771400000001</c:v>
                </c:pt>
                <c:pt idx="234">
                  <c:v>202.09622999999999</c:v>
                </c:pt>
                <c:pt idx="235">
                  <c:v>217.31635499999999</c:v>
                </c:pt>
                <c:pt idx="236">
                  <c:v>233.85232600000001</c:v>
                </c:pt>
                <c:pt idx="237">
                  <c:v>251.81560200000001</c:v>
                </c:pt>
                <c:pt idx="238">
                  <c:v>271.32483999999999</c:v>
                </c:pt>
                <c:pt idx="239">
                  <c:v>292.50573300000002</c:v>
                </c:pt>
                <c:pt idx="240">
                  <c:v>315.49063999999998</c:v>
                </c:pt>
                <c:pt idx="241">
                  <c:v>340.41798999999997</c:v>
                </c:pt>
                <c:pt idx="242">
                  <c:v>367.43139100000002</c:v>
                </c:pt>
                <c:pt idx="243">
                  <c:v>396.67838799999998</c:v>
                </c:pt>
                <c:pt idx="244">
                  <c:v>428.30883299999999</c:v>
                </c:pt>
                <c:pt idx="245">
                  <c:v>462.472781</c:v>
                </c:pt>
                <c:pt idx="246">
                  <c:v>499.31787500000002</c:v>
                </c:pt>
                <c:pt idx="247">
                  <c:v>538.98615500000005</c:v>
                </c:pt>
                <c:pt idx="248">
                  <c:v>581.610274</c:v>
                </c:pt>
                <c:pt idx="249">
                  <c:v>627.30906800000002</c:v>
                </c:pt>
                <c:pt idx="250">
                  <c:v>676.18252800000005</c:v>
                </c:pt>
                <c:pt idx="251">
                  <c:v>728.30617700000005</c:v>
                </c:pt>
                <c:pt idx="252">
                  <c:v>783.724965</c:v>
                </c:pt>
                <c:pt idx="253">
                  <c:v>842.44680700000004</c:v>
                </c:pt>
                <c:pt idx="254">
                  <c:v>904.43595900000003</c:v>
                </c:pt>
                <c:pt idx="255">
                  <c:v>969.606492</c:v>
                </c:pt>
                <c:pt idx="256">
                  <c:v>1037.8161689999999</c:v>
                </c:pt>
                <c:pt idx="257">
                  <c:v>1108.8610880000001</c:v>
                </c:pt>
                <c:pt idx="258">
                  <c:v>1182.4714919999999</c:v>
                </c:pt>
                <c:pt idx="259">
                  <c:v>1258.309133</c:v>
                </c:pt>
                <c:pt idx="260">
                  <c:v>1335.9665749999999</c:v>
                </c:pt>
                <c:pt idx="261">
                  <c:v>1414.9687530000001</c:v>
                </c:pt>
                <c:pt idx="262">
                  <c:v>1494.7770169999999</c:v>
                </c:pt>
                <c:pt idx="263">
                  <c:v>1574.795732</c:v>
                </c:pt>
                <c:pt idx="264">
                  <c:v>1654.381378</c:v>
                </c:pt>
                <c:pt idx="265">
                  <c:v>1732.853912</c:v>
                </c:pt>
                <c:pt idx="266">
                  <c:v>1809.509971</c:v>
                </c:pt>
                <c:pt idx="267">
                  <c:v>1883.6373799999999</c:v>
                </c:pt>
                <c:pt idx="268">
                  <c:v>1954.5302899999999</c:v>
                </c:pt>
                <c:pt idx="269">
                  <c:v>2021.5042659999999</c:v>
                </c:pt>
                <c:pt idx="270">
                  <c:v>2083.9105960000002</c:v>
                </c:pt>
                <c:pt idx="271">
                  <c:v>2141.149226</c:v>
                </c:pt>
                <c:pt idx="272">
                  <c:v>2192.6797940000001</c:v>
                </c:pt>
                <c:pt idx="273">
                  <c:v>2238.030428</c:v>
                </c:pt>
                <c:pt idx="274">
                  <c:v>2276.8041280000002</c:v>
                </c:pt>
                <c:pt idx="275">
                  <c:v>2308.682746</c:v>
                </c:pt>
                <c:pt idx="276">
                  <c:v>2333.4287089999998</c:v>
                </c:pt>
                <c:pt idx="277">
                  <c:v>2350.884763</c:v>
                </c:pt>
                <c:pt idx="278">
                  <c:v>2360.9720950000001</c:v>
                </c:pt>
                <c:pt idx="279">
                  <c:v>2363.6872239999998</c:v>
                </c:pt>
                <c:pt idx="280">
                  <c:v>2359.0980279999999</c:v>
                </c:pt>
                <c:pt idx="281">
                  <c:v>2347.339258</c:v>
                </c:pt>
                <c:pt idx="282">
                  <c:v>2328.6078130000001</c:v>
                </c:pt>
                <c:pt idx="283">
                  <c:v>2303.1579379999998</c:v>
                </c:pt>
                <c:pt idx="284">
                  <c:v>2271.2964870000001</c:v>
                </c:pt>
                <c:pt idx="285">
                  <c:v>2233.378228</c:v>
                </c:pt>
                <c:pt idx="286">
                  <c:v>2189.801179</c:v>
                </c:pt>
                <c:pt idx="287">
                  <c:v>2141.0018540000001</c:v>
                </c:pt>
                <c:pt idx="288">
                  <c:v>2087.4503209999998</c:v>
                </c:pt>
                <c:pt idx="289">
                  <c:v>2029.644931</c:v>
                </c:pt>
                <c:pt idx="290">
                  <c:v>1968.1066430000001</c:v>
                </c:pt>
                <c:pt idx="291">
                  <c:v>1903.3728799999999</c:v>
                </c:pt>
                <c:pt idx="292">
                  <c:v>1835.990935</c:v>
                </c:pt>
                <c:pt idx="293">
                  <c:v>1766.5109829999999</c:v>
                </c:pt>
                <c:pt idx="294">
                  <c:v>1695.4788430000001</c:v>
                </c:pt>
                <c:pt idx="295">
                  <c:v>1623.4286850000001</c:v>
                </c:pt>
                <c:pt idx="296">
                  <c:v>1550.87589</c:v>
                </c:pt>
                <c:pt idx="297">
                  <c:v>1478.3103329999999</c:v>
                </c:pt>
                <c:pt idx="298">
                  <c:v>1406.1903159999999</c:v>
                </c:pt>
                <c:pt idx="299">
                  <c:v>1334.937365</c:v>
                </c:pt>
                <c:pt idx="300">
                  <c:v>1264.9320869999999</c:v>
                </c:pt>
                <c:pt idx="301">
                  <c:v>1196.5111690000001</c:v>
                </c:pt>
                <c:pt idx="302">
                  <c:v>1129.965598</c:v>
                </c:pt>
                <c:pt idx="303">
                  <c:v>1065.5400790000001</c:v>
                </c:pt>
                <c:pt idx="304">
                  <c:v>1003.433572</c:v>
                </c:pt>
                <c:pt idx="305">
                  <c:v>943.80084399999998</c:v>
                </c:pt>
                <c:pt idx="306">
                  <c:v>886.75486599999999</c:v>
                </c:pt>
                <c:pt idx="307">
                  <c:v>832.36988499999995</c:v>
                </c:pt>
                <c:pt idx="308">
                  <c:v>780.68498699999998</c:v>
                </c:pt>
                <c:pt idx="309">
                  <c:v>731.70797200000004</c:v>
                </c:pt>
                <c:pt idx="310">
                  <c:v>685.41936999999996</c:v>
                </c:pt>
                <c:pt idx="311">
                  <c:v>641.77646300000004</c:v>
                </c:pt>
                <c:pt idx="312">
                  <c:v>600.71718399999997</c:v>
                </c:pt>
                <c:pt idx="313">
                  <c:v>562.16380800000002</c:v>
                </c:pt>
                <c:pt idx="314">
                  <c:v>526.02636399999994</c:v>
                </c:pt>
                <c:pt idx="315">
                  <c:v>492.205715</c:v>
                </c:pt>
                <c:pt idx="316">
                  <c:v>460.59630600000003</c:v>
                </c:pt>
                <c:pt idx="317">
                  <c:v>431.08854500000001</c:v>
                </c:pt>
                <c:pt idx="318">
                  <c:v>403.57084700000001</c:v>
                </c:pt>
                <c:pt idx="319">
                  <c:v>377.93134500000002</c:v>
                </c:pt>
                <c:pt idx="320">
                  <c:v>354.05929800000001</c:v>
                </c:pt>
                <c:pt idx="321">
                  <c:v>331.84622400000001</c:v>
                </c:pt>
                <c:pt idx="322">
                  <c:v>311.18678</c:v>
                </c:pt>
                <c:pt idx="323">
                  <c:v>291.97943800000002</c:v>
                </c:pt>
                <c:pt idx="324">
                  <c:v>274.12696399999999</c:v>
                </c:pt>
                <c:pt idx="325">
                  <c:v>257.53675299999998</c:v>
                </c:pt>
                <c:pt idx="326">
                  <c:v>242.12101799999999</c:v>
                </c:pt>
                <c:pt idx="327">
                  <c:v>227.79688899999999</c:v>
                </c:pt>
                <c:pt idx="328">
                  <c:v>214.48641000000001</c:v>
                </c:pt>
                <c:pt idx="329">
                  <c:v>202.11647500000001</c:v>
                </c:pt>
                <c:pt idx="330">
                  <c:v>190.61871500000001</c:v>
                </c:pt>
                <c:pt idx="331">
                  <c:v>179.92933400000001</c:v>
                </c:pt>
                <c:pt idx="332">
                  <c:v>169.98892900000001</c:v>
                </c:pt>
                <c:pt idx="333">
                  <c:v>160.74228099999999</c:v>
                </c:pt>
                <c:pt idx="334">
                  <c:v>152.138137</c:v>
                </c:pt>
                <c:pt idx="335">
                  <c:v>144.12899100000001</c:v>
                </c:pt>
                <c:pt idx="336">
                  <c:v>136.67085399999999</c:v>
                </c:pt>
                <c:pt idx="337">
                  <c:v>129.72303199999999</c:v>
                </c:pt>
                <c:pt idx="338">
                  <c:v>123.247911</c:v>
                </c:pt>
                <c:pt idx="339">
                  <c:v>117.210746</c:v>
                </c:pt>
                <c:pt idx="340">
                  <c:v>111.579457</c:v>
                </c:pt>
                <c:pt idx="341">
                  <c:v>106.324437</c:v>
                </c:pt>
                <c:pt idx="342">
                  <c:v>101.418374</c:v>
                </c:pt>
                <c:pt idx="343">
                  <c:v>96.836074999999994</c:v>
                </c:pt>
                <c:pt idx="344">
                  <c:v>92.554305999999997</c:v>
                </c:pt>
                <c:pt idx="345">
                  <c:v>88.551644999999994</c:v>
                </c:pt>
                <c:pt idx="346">
                  <c:v>84.808339000000004</c:v>
                </c:pt>
                <c:pt idx="347">
                  <c:v>81.306173999999999</c:v>
                </c:pt>
                <c:pt idx="348">
                  <c:v>78.028353999999993</c:v>
                </c:pt>
                <c:pt idx="349">
                  <c:v>74.959391999999994</c:v>
                </c:pt>
                <c:pt idx="350">
                  <c:v>72.085003999999998</c:v>
                </c:pt>
                <c:pt idx="351">
                  <c:v>69.392011999999994</c:v>
                </c:pt>
                <c:pt idx="352">
                  <c:v>66.868263999999996</c:v>
                </c:pt>
                <c:pt idx="353">
                  <c:v>64.502542000000005</c:v>
                </c:pt>
                <c:pt idx="354">
                  <c:v>62.284497000000002</c:v>
                </c:pt>
                <c:pt idx="355">
                  <c:v>60.204577999999998</c:v>
                </c:pt>
                <c:pt idx="356">
                  <c:v>58.253967000000003</c:v>
                </c:pt>
                <c:pt idx="357">
                  <c:v>56.424522000000003</c:v>
                </c:pt>
                <c:pt idx="358">
                  <c:v>54.708727000000003</c:v>
                </c:pt>
                <c:pt idx="359">
                  <c:v>53.099642000000003</c:v>
                </c:pt>
                <c:pt idx="360">
                  <c:v>51.590857999999997</c:v>
                </c:pt>
                <c:pt idx="361">
                  <c:v>50.176457999999997</c:v>
                </c:pt>
                <c:pt idx="362">
                  <c:v>48.850976000000003</c:v>
                </c:pt>
                <c:pt idx="363">
                  <c:v>47.609369000000001</c:v>
                </c:pt>
                <c:pt idx="364">
                  <c:v>46.446980000000003</c:v>
                </c:pt>
                <c:pt idx="365">
                  <c:v>45.359513999999997</c:v>
                </c:pt>
                <c:pt idx="366">
                  <c:v>44.34301</c:v>
                </c:pt>
                <c:pt idx="367">
                  <c:v>43.393816999999999</c:v>
                </c:pt>
                <c:pt idx="368">
                  <c:v>42.508571000000003</c:v>
                </c:pt>
                <c:pt idx="369">
                  <c:v>41.684179999999998</c:v>
                </c:pt>
                <c:pt idx="370">
                  <c:v>40.917800999999997</c:v>
                </c:pt>
                <c:pt idx="371">
                  <c:v>40.206825000000002</c:v>
                </c:pt>
                <c:pt idx="372">
                  <c:v>39.548862999999997</c:v>
                </c:pt>
                <c:pt idx="373">
                  <c:v>38.941733999999997</c:v>
                </c:pt>
                <c:pt idx="374">
                  <c:v>38.383446999999997</c:v>
                </c:pt>
                <c:pt idx="375">
                  <c:v>37.872197</c:v>
                </c:pt>
                <c:pt idx="376">
                  <c:v>37.406351000000001</c:v>
                </c:pt>
                <c:pt idx="377">
                  <c:v>36.984437</c:v>
                </c:pt>
                <c:pt idx="378">
                  <c:v>36.605142999999998</c:v>
                </c:pt>
                <c:pt idx="379">
                  <c:v>36.267302999999998</c:v>
                </c:pt>
                <c:pt idx="380">
                  <c:v>35.969895999999999</c:v>
                </c:pt>
                <c:pt idx="381">
                  <c:v>35.712035999999998</c:v>
                </c:pt>
                <c:pt idx="382">
                  <c:v>35.492970999999997</c:v>
                </c:pt>
                <c:pt idx="383">
                  <c:v>35.312078999999997</c:v>
                </c:pt>
                <c:pt idx="384">
                  <c:v>35.168861</c:v>
                </c:pt>
                <c:pt idx="385">
                  <c:v>35.062944000000002</c:v>
                </c:pt>
                <c:pt idx="386">
                  <c:v>34.994075000000002</c:v>
                </c:pt>
                <c:pt idx="387">
                  <c:v>34.962122000000001</c:v>
                </c:pt>
                <c:pt idx="388">
                  <c:v>34.967073999999997</c:v>
                </c:pt>
                <c:pt idx="389">
                  <c:v>35.009039999999999</c:v>
                </c:pt>
                <c:pt idx="390">
                  <c:v>35.088248</c:v>
                </c:pt>
                <c:pt idx="391">
                  <c:v>35.205052000000002</c:v>
                </c:pt>
                <c:pt idx="392">
                  <c:v>35.359929000000001</c:v>
                </c:pt>
                <c:pt idx="393">
                  <c:v>35.553483999999997</c:v>
                </c:pt>
                <c:pt idx="394">
                  <c:v>35.786453999999999</c:v>
                </c:pt>
                <c:pt idx="395">
                  <c:v>36.059713000000002</c:v>
                </c:pt>
                <c:pt idx="396">
                  <c:v>36.374274</c:v>
                </c:pt>
                <c:pt idx="397">
                  <c:v>36.731298000000002</c:v>
                </c:pt>
                <c:pt idx="398">
                  <c:v>37.132100999999999</c:v>
                </c:pt>
                <c:pt idx="399">
                  <c:v>37.578158000000002</c:v>
                </c:pt>
                <c:pt idx="400">
                  <c:v>38.071117000000001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22-42F1-A88F-8BAD9E6840F3}"/>
            </c:ext>
          </c:extLst>
        </c:ser>
        <c:ser>
          <c:idx val="2"/>
          <c:order val="2"/>
          <c:tx>
            <c:strRef>
              <c:f>'1-4-5'!$D$1</c:f>
              <c:strCache>
                <c:ptCount val="1"/>
                <c:pt idx="0">
                  <c:v>z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'1-4-5'!$A$2:$A$402</c:f>
              <c:numCache>
                <c:formatCode>General</c:formatCode>
                <c:ptCount val="401"/>
                <c:pt idx="0">
                  <c:v>500</c:v>
                </c:pt>
                <c:pt idx="1">
                  <c:v>500.5</c:v>
                </c:pt>
                <c:pt idx="2">
                  <c:v>501</c:v>
                </c:pt>
                <c:pt idx="3">
                  <c:v>501.5</c:v>
                </c:pt>
                <c:pt idx="4">
                  <c:v>502</c:v>
                </c:pt>
                <c:pt idx="5">
                  <c:v>502.5</c:v>
                </c:pt>
                <c:pt idx="6">
                  <c:v>503</c:v>
                </c:pt>
                <c:pt idx="7">
                  <c:v>503.5</c:v>
                </c:pt>
                <c:pt idx="8">
                  <c:v>504</c:v>
                </c:pt>
                <c:pt idx="9">
                  <c:v>504.5</c:v>
                </c:pt>
                <c:pt idx="10">
                  <c:v>505</c:v>
                </c:pt>
                <c:pt idx="11">
                  <c:v>505.5</c:v>
                </c:pt>
                <c:pt idx="12">
                  <c:v>506</c:v>
                </c:pt>
                <c:pt idx="13">
                  <c:v>506.5</c:v>
                </c:pt>
                <c:pt idx="14">
                  <c:v>507</c:v>
                </c:pt>
                <c:pt idx="15">
                  <c:v>507.5</c:v>
                </c:pt>
                <c:pt idx="16">
                  <c:v>508</c:v>
                </c:pt>
                <c:pt idx="17">
                  <c:v>508.5</c:v>
                </c:pt>
                <c:pt idx="18">
                  <c:v>509</c:v>
                </c:pt>
                <c:pt idx="19">
                  <c:v>509.5</c:v>
                </c:pt>
                <c:pt idx="20">
                  <c:v>510</c:v>
                </c:pt>
                <c:pt idx="21">
                  <c:v>510.5</c:v>
                </c:pt>
                <c:pt idx="22">
                  <c:v>511</c:v>
                </c:pt>
                <c:pt idx="23">
                  <c:v>511.5</c:v>
                </c:pt>
                <c:pt idx="24">
                  <c:v>512</c:v>
                </c:pt>
                <c:pt idx="25">
                  <c:v>512.5</c:v>
                </c:pt>
                <c:pt idx="26">
                  <c:v>513</c:v>
                </c:pt>
                <c:pt idx="27">
                  <c:v>513.5</c:v>
                </c:pt>
                <c:pt idx="28">
                  <c:v>514</c:v>
                </c:pt>
                <c:pt idx="29">
                  <c:v>514.5</c:v>
                </c:pt>
                <c:pt idx="30">
                  <c:v>515</c:v>
                </c:pt>
                <c:pt idx="31">
                  <c:v>515.5</c:v>
                </c:pt>
                <c:pt idx="32">
                  <c:v>516</c:v>
                </c:pt>
                <c:pt idx="33">
                  <c:v>516.5</c:v>
                </c:pt>
                <c:pt idx="34">
                  <c:v>517</c:v>
                </c:pt>
                <c:pt idx="35">
                  <c:v>517.5</c:v>
                </c:pt>
                <c:pt idx="36">
                  <c:v>518</c:v>
                </c:pt>
                <c:pt idx="37">
                  <c:v>518.5</c:v>
                </c:pt>
                <c:pt idx="38">
                  <c:v>519</c:v>
                </c:pt>
                <c:pt idx="39">
                  <c:v>519.5</c:v>
                </c:pt>
                <c:pt idx="40">
                  <c:v>520</c:v>
                </c:pt>
                <c:pt idx="41">
                  <c:v>520.5</c:v>
                </c:pt>
                <c:pt idx="42">
                  <c:v>521</c:v>
                </c:pt>
                <c:pt idx="43">
                  <c:v>521.5</c:v>
                </c:pt>
                <c:pt idx="44">
                  <c:v>522</c:v>
                </c:pt>
                <c:pt idx="45">
                  <c:v>522.5</c:v>
                </c:pt>
                <c:pt idx="46">
                  <c:v>523</c:v>
                </c:pt>
                <c:pt idx="47">
                  <c:v>523.5</c:v>
                </c:pt>
                <c:pt idx="48">
                  <c:v>524</c:v>
                </c:pt>
                <c:pt idx="49">
                  <c:v>524.5</c:v>
                </c:pt>
                <c:pt idx="50">
                  <c:v>525</c:v>
                </c:pt>
                <c:pt idx="51">
                  <c:v>525.5</c:v>
                </c:pt>
                <c:pt idx="52">
                  <c:v>526</c:v>
                </c:pt>
                <c:pt idx="53">
                  <c:v>526.5</c:v>
                </c:pt>
                <c:pt idx="54">
                  <c:v>527</c:v>
                </c:pt>
                <c:pt idx="55">
                  <c:v>527.5</c:v>
                </c:pt>
                <c:pt idx="56">
                  <c:v>528</c:v>
                </c:pt>
                <c:pt idx="57">
                  <c:v>528.5</c:v>
                </c:pt>
                <c:pt idx="58">
                  <c:v>529</c:v>
                </c:pt>
                <c:pt idx="59">
                  <c:v>529.5</c:v>
                </c:pt>
                <c:pt idx="60">
                  <c:v>530</c:v>
                </c:pt>
                <c:pt idx="61">
                  <c:v>530.5</c:v>
                </c:pt>
                <c:pt idx="62">
                  <c:v>531</c:v>
                </c:pt>
                <c:pt idx="63">
                  <c:v>531.5</c:v>
                </c:pt>
                <c:pt idx="64">
                  <c:v>532</c:v>
                </c:pt>
                <c:pt idx="65">
                  <c:v>532.5</c:v>
                </c:pt>
                <c:pt idx="66">
                  <c:v>533</c:v>
                </c:pt>
                <c:pt idx="67">
                  <c:v>533.5</c:v>
                </c:pt>
                <c:pt idx="68">
                  <c:v>534</c:v>
                </c:pt>
                <c:pt idx="69">
                  <c:v>534.5</c:v>
                </c:pt>
                <c:pt idx="70">
                  <c:v>535</c:v>
                </c:pt>
                <c:pt idx="71">
                  <c:v>535.5</c:v>
                </c:pt>
                <c:pt idx="72">
                  <c:v>536</c:v>
                </c:pt>
                <c:pt idx="73">
                  <c:v>536.5</c:v>
                </c:pt>
                <c:pt idx="74">
                  <c:v>537</c:v>
                </c:pt>
                <c:pt idx="75">
                  <c:v>537.5</c:v>
                </c:pt>
                <c:pt idx="76">
                  <c:v>538</c:v>
                </c:pt>
                <c:pt idx="77">
                  <c:v>538.5</c:v>
                </c:pt>
                <c:pt idx="78">
                  <c:v>539</c:v>
                </c:pt>
                <c:pt idx="79">
                  <c:v>539.5</c:v>
                </c:pt>
                <c:pt idx="80">
                  <c:v>540</c:v>
                </c:pt>
                <c:pt idx="81">
                  <c:v>540.5</c:v>
                </c:pt>
                <c:pt idx="82">
                  <c:v>541</c:v>
                </c:pt>
                <c:pt idx="83">
                  <c:v>541.5</c:v>
                </c:pt>
                <c:pt idx="84">
                  <c:v>542</c:v>
                </c:pt>
                <c:pt idx="85">
                  <c:v>542.5</c:v>
                </c:pt>
                <c:pt idx="86">
                  <c:v>543</c:v>
                </c:pt>
                <c:pt idx="87">
                  <c:v>543.5</c:v>
                </c:pt>
                <c:pt idx="88">
                  <c:v>544</c:v>
                </c:pt>
                <c:pt idx="89">
                  <c:v>544.5</c:v>
                </c:pt>
                <c:pt idx="90">
                  <c:v>545</c:v>
                </c:pt>
                <c:pt idx="91">
                  <c:v>545.5</c:v>
                </c:pt>
                <c:pt idx="92">
                  <c:v>546</c:v>
                </c:pt>
                <c:pt idx="93">
                  <c:v>546.5</c:v>
                </c:pt>
                <c:pt idx="94">
                  <c:v>547</c:v>
                </c:pt>
                <c:pt idx="95">
                  <c:v>547.5</c:v>
                </c:pt>
                <c:pt idx="96">
                  <c:v>548</c:v>
                </c:pt>
                <c:pt idx="97">
                  <c:v>548.5</c:v>
                </c:pt>
                <c:pt idx="98">
                  <c:v>549</c:v>
                </c:pt>
                <c:pt idx="99">
                  <c:v>549.5</c:v>
                </c:pt>
                <c:pt idx="100">
                  <c:v>550</c:v>
                </c:pt>
                <c:pt idx="101">
                  <c:v>550.5</c:v>
                </c:pt>
                <c:pt idx="102">
                  <c:v>551</c:v>
                </c:pt>
                <c:pt idx="103">
                  <c:v>551.5</c:v>
                </c:pt>
                <c:pt idx="104">
                  <c:v>552</c:v>
                </c:pt>
                <c:pt idx="105">
                  <c:v>552.5</c:v>
                </c:pt>
                <c:pt idx="106">
                  <c:v>553</c:v>
                </c:pt>
                <c:pt idx="107">
                  <c:v>553.5</c:v>
                </c:pt>
                <c:pt idx="108">
                  <c:v>554</c:v>
                </c:pt>
                <c:pt idx="109">
                  <c:v>554.5</c:v>
                </c:pt>
                <c:pt idx="110">
                  <c:v>555</c:v>
                </c:pt>
                <c:pt idx="111">
                  <c:v>555.5</c:v>
                </c:pt>
                <c:pt idx="112">
                  <c:v>556</c:v>
                </c:pt>
                <c:pt idx="113">
                  <c:v>556.5</c:v>
                </c:pt>
                <c:pt idx="114">
                  <c:v>557</c:v>
                </c:pt>
                <c:pt idx="115">
                  <c:v>557.5</c:v>
                </c:pt>
                <c:pt idx="116">
                  <c:v>558</c:v>
                </c:pt>
                <c:pt idx="117">
                  <c:v>558.5</c:v>
                </c:pt>
                <c:pt idx="118">
                  <c:v>559</c:v>
                </c:pt>
                <c:pt idx="119">
                  <c:v>559.5</c:v>
                </c:pt>
                <c:pt idx="120">
                  <c:v>560</c:v>
                </c:pt>
                <c:pt idx="121">
                  <c:v>560.5</c:v>
                </c:pt>
                <c:pt idx="122">
                  <c:v>561</c:v>
                </c:pt>
                <c:pt idx="123">
                  <c:v>561.5</c:v>
                </c:pt>
                <c:pt idx="124">
                  <c:v>562</c:v>
                </c:pt>
                <c:pt idx="125">
                  <c:v>562.5</c:v>
                </c:pt>
                <c:pt idx="126">
                  <c:v>563</c:v>
                </c:pt>
                <c:pt idx="127">
                  <c:v>563.5</c:v>
                </c:pt>
                <c:pt idx="128">
                  <c:v>564</c:v>
                </c:pt>
                <c:pt idx="129">
                  <c:v>564.5</c:v>
                </c:pt>
                <c:pt idx="130">
                  <c:v>565</c:v>
                </c:pt>
                <c:pt idx="131">
                  <c:v>565.5</c:v>
                </c:pt>
                <c:pt idx="132">
                  <c:v>566</c:v>
                </c:pt>
                <c:pt idx="133">
                  <c:v>566.5</c:v>
                </c:pt>
                <c:pt idx="134">
                  <c:v>567</c:v>
                </c:pt>
                <c:pt idx="135">
                  <c:v>567.5</c:v>
                </c:pt>
                <c:pt idx="136">
                  <c:v>568</c:v>
                </c:pt>
                <c:pt idx="137">
                  <c:v>568.5</c:v>
                </c:pt>
                <c:pt idx="138">
                  <c:v>569</c:v>
                </c:pt>
                <c:pt idx="139">
                  <c:v>569.5</c:v>
                </c:pt>
                <c:pt idx="140">
                  <c:v>570</c:v>
                </c:pt>
                <c:pt idx="141">
                  <c:v>570.5</c:v>
                </c:pt>
                <c:pt idx="142">
                  <c:v>571</c:v>
                </c:pt>
                <c:pt idx="143">
                  <c:v>571.5</c:v>
                </c:pt>
                <c:pt idx="144">
                  <c:v>572</c:v>
                </c:pt>
                <c:pt idx="145">
                  <c:v>572.5</c:v>
                </c:pt>
                <c:pt idx="146">
                  <c:v>573</c:v>
                </c:pt>
                <c:pt idx="147">
                  <c:v>573.5</c:v>
                </c:pt>
                <c:pt idx="148">
                  <c:v>574</c:v>
                </c:pt>
                <c:pt idx="149">
                  <c:v>574.5</c:v>
                </c:pt>
                <c:pt idx="150">
                  <c:v>575</c:v>
                </c:pt>
                <c:pt idx="151">
                  <c:v>575.5</c:v>
                </c:pt>
                <c:pt idx="152">
                  <c:v>576</c:v>
                </c:pt>
                <c:pt idx="153">
                  <c:v>576.5</c:v>
                </c:pt>
                <c:pt idx="154">
                  <c:v>577</c:v>
                </c:pt>
                <c:pt idx="155">
                  <c:v>577.5</c:v>
                </c:pt>
                <c:pt idx="156">
                  <c:v>578</c:v>
                </c:pt>
                <c:pt idx="157">
                  <c:v>578.5</c:v>
                </c:pt>
                <c:pt idx="158">
                  <c:v>579</c:v>
                </c:pt>
                <c:pt idx="159">
                  <c:v>579.5</c:v>
                </c:pt>
                <c:pt idx="160">
                  <c:v>580</c:v>
                </c:pt>
                <c:pt idx="161">
                  <c:v>580.5</c:v>
                </c:pt>
                <c:pt idx="162">
                  <c:v>581</c:v>
                </c:pt>
                <c:pt idx="163">
                  <c:v>581.5</c:v>
                </c:pt>
                <c:pt idx="164">
                  <c:v>582</c:v>
                </c:pt>
                <c:pt idx="165">
                  <c:v>582.5</c:v>
                </c:pt>
                <c:pt idx="166">
                  <c:v>583</c:v>
                </c:pt>
                <c:pt idx="167">
                  <c:v>583.5</c:v>
                </c:pt>
                <c:pt idx="168">
                  <c:v>584</c:v>
                </c:pt>
                <c:pt idx="169">
                  <c:v>584.5</c:v>
                </c:pt>
                <c:pt idx="170">
                  <c:v>585</c:v>
                </c:pt>
                <c:pt idx="171">
                  <c:v>585.5</c:v>
                </c:pt>
                <c:pt idx="172">
                  <c:v>586</c:v>
                </c:pt>
                <c:pt idx="173">
                  <c:v>586.5</c:v>
                </c:pt>
                <c:pt idx="174">
                  <c:v>587</c:v>
                </c:pt>
                <c:pt idx="175">
                  <c:v>587.5</c:v>
                </c:pt>
                <c:pt idx="176">
                  <c:v>588</c:v>
                </c:pt>
                <c:pt idx="177">
                  <c:v>588.5</c:v>
                </c:pt>
                <c:pt idx="178">
                  <c:v>589</c:v>
                </c:pt>
                <c:pt idx="179">
                  <c:v>589.5</c:v>
                </c:pt>
                <c:pt idx="180">
                  <c:v>590</c:v>
                </c:pt>
                <c:pt idx="181">
                  <c:v>590.5</c:v>
                </c:pt>
                <c:pt idx="182">
                  <c:v>591</c:v>
                </c:pt>
                <c:pt idx="183">
                  <c:v>591.5</c:v>
                </c:pt>
                <c:pt idx="184">
                  <c:v>592</c:v>
                </c:pt>
                <c:pt idx="185">
                  <c:v>592.5</c:v>
                </c:pt>
                <c:pt idx="186">
                  <c:v>593</c:v>
                </c:pt>
                <c:pt idx="187">
                  <c:v>593.5</c:v>
                </c:pt>
                <c:pt idx="188">
                  <c:v>594</c:v>
                </c:pt>
                <c:pt idx="189">
                  <c:v>594.5</c:v>
                </c:pt>
                <c:pt idx="190">
                  <c:v>595</c:v>
                </c:pt>
                <c:pt idx="191">
                  <c:v>595.5</c:v>
                </c:pt>
                <c:pt idx="192">
                  <c:v>596</c:v>
                </c:pt>
                <c:pt idx="193">
                  <c:v>596.5</c:v>
                </c:pt>
                <c:pt idx="194">
                  <c:v>597</c:v>
                </c:pt>
                <c:pt idx="195">
                  <c:v>597.5</c:v>
                </c:pt>
                <c:pt idx="196">
                  <c:v>598</c:v>
                </c:pt>
                <c:pt idx="197">
                  <c:v>598.5</c:v>
                </c:pt>
                <c:pt idx="198">
                  <c:v>599</c:v>
                </c:pt>
                <c:pt idx="199">
                  <c:v>599.5</c:v>
                </c:pt>
                <c:pt idx="200">
                  <c:v>600</c:v>
                </c:pt>
                <c:pt idx="201">
                  <c:v>600.5</c:v>
                </c:pt>
                <c:pt idx="202">
                  <c:v>601</c:v>
                </c:pt>
                <c:pt idx="203">
                  <c:v>601.5</c:v>
                </c:pt>
                <c:pt idx="204">
                  <c:v>602</c:v>
                </c:pt>
                <c:pt idx="205">
                  <c:v>602.5</c:v>
                </c:pt>
                <c:pt idx="206">
                  <c:v>603</c:v>
                </c:pt>
                <c:pt idx="207">
                  <c:v>603.5</c:v>
                </c:pt>
                <c:pt idx="208">
                  <c:v>604</c:v>
                </c:pt>
                <c:pt idx="209">
                  <c:v>604.5</c:v>
                </c:pt>
                <c:pt idx="210">
                  <c:v>605</c:v>
                </c:pt>
                <c:pt idx="211">
                  <c:v>605.5</c:v>
                </c:pt>
                <c:pt idx="212">
                  <c:v>606</c:v>
                </c:pt>
                <c:pt idx="213">
                  <c:v>606.5</c:v>
                </c:pt>
                <c:pt idx="214">
                  <c:v>607</c:v>
                </c:pt>
                <c:pt idx="215">
                  <c:v>607.5</c:v>
                </c:pt>
                <c:pt idx="216">
                  <c:v>608</c:v>
                </c:pt>
                <c:pt idx="217">
                  <c:v>608.5</c:v>
                </c:pt>
                <c:pt idx="218">
                  <c:v>609</c:v>
                </c:pt>
                <c:pt idx="219">
                  <c:v>609.5</c:v>
                </c:pt>
                <c:pt idx="220">
                  <c:v>610</c:v>
                </c:pt>
                <c:pt idx="221">
                  <c:v>610.5</c:v>
                </c:pt>
                <c:pt idx="222">
                  <c:v>611</c:v>
                </c:pt>
                <c:pt idx="223">
                  <c:v>611.5</c:v>
                </c:pt>
                <c:pt idx="224">
                  <c:v>612</c:v>
                </c:pt>
                <c:pt idx="225">
                  <c:v>612.5</c:v>
                </c:pt>
                <c:pt idx="226">
                  <c:v>613</c:v>
                </c:pt>
                <c:pt idx="227">
                  <c:v>613.5</c:v>
                </c:pt>
                <c:pt idx="228">
                  <c:v>614</c:v>
                </c:pt>
                <c:pt idx="229">
                  <c:v>614.5</c:v>
                </c:pt>
                <c:pt idx="230">
                  <c:v>615</c:v>
                </c:pt>
                <c:pt idx="231">
                  <c:v>615.5</c:v>
                </c:pt>
                <c:pt idx="232">
                  <c:v>616</c:v>
                </c:pt>
                <c:pt idx="233">
                  <c:v>616.5</c:v>
                </c:pt>
                <c:pt idx="234">
                  <c:v>617</c:v>
                </c:pt>
                <c:pt idx="235">
                  <c:v>617.5</c:v>
                </c:pt>
                <c:pt idx="236">
                  <c:v>618</c:v>
                </c:pt>
                <c:pt idx="237">
                  <c:v>618.5</c:v>
                </c:pt>
                <c:pt idx="238">
                  <c:v>619</c:v>
                </c:pt>
                <c:pt idx="239">
                  <c:v>619.5</c:v>
                </c:pt>
                <c:pt idx="240">
                  <c:v>620</c:v>
                </c:pt>
                <c:pt idx="241">
                  <c:v>620.5</c:v>
                </c:pt>
                <c:pt idx="242">
                  <c:v>621</c:v>
                </c:pt>
                <c:pt idx="243">
                  <c:v>621.5</c:v>
                </c:pt>
                <c:pt idx="244">
                  <c:v>622</c:v>
                </c:pt>
                <c:pt idx="245">
                  <c:v>622.5</c:v>
                </c:pt>
                <c:pt idx="246">
                  <c:v>623</c:v>
                </c:pt>
                <c:pt idx="247">
                  <c:v>623.5</c:v>
                </c:pt>
                <c:pt idx="248">
                  <c:v>624</c:v>
                </c:pt>
                <c:pt idx="249">
                  <c:v>624.5</c:v>
                </c:pt>
                <c:pt idx="250">
                  <c:v>625</c:v>
                </c:pt>
                <c:pt idx="251">
                  <c:v>625.5</c:v>
                </c:pt>
                <c:pt idx="252">
                  <c:v>626</c:v>
                </c:pt>
                <c:pt idx="253">
                  <c:v>626.5</c:v>
                </c:pt>
                <c:pt idx="254">
                  <c:v>627</c:v>
                </c:pt>
                <c:pt idx="255">
                  <c:v>627.5</c:v>
                </c:pt>
                <c:pt idx="256">
                  <c:v>628</c:v>
                </c:pt>
                <c:pt idx="257">
                  <c:v>628.5</c:v>
                </c:pt>
                <c:pt idx="258">
                  <c:v>629</c:v>
                </c:pt>
                <c:pt idx="259">
                  <c:v>629.5</c:v>
                </c:pt>
                <c:pt idx="260">
                  <c:v>630</c:v>
                </c:pt>
                <c:pt idx="261">
                  <c:v>630.5</c:v>
                </c:pt>
                <c:pt idx="262">
                  <c:v>631</c:v>
                </c:pt>
                <c:pt idx="263">
                  <c:v>631.5</c:v>
                </c:pt>
                <c:pt idx="264">
                  <c:v>632</c:v>
                </c:pt>
                <c:pt idx="265">
                  <c:v>632.5</c:v>
                </c:pt>
                <c:pt idx="266">
                  <c:v>633</c:v>
                </c:pt>
                <c:pt idx="267">
                  <c:v>633.5</c:v>
                </c:pt>
                <c:pt idx="268">
                  <c:v>634</c:v>
                </c:pt>
                <c:pt idx="269">
                  <c:v>634.5</c:v>
                </c:pt>
                <c:pt idx="270">
                  <c:v>635</c:v>
                </c:pt>
                <c:pt idx="271">
                  <c:v>635.5</c:v>
                </c:pt>
                <c:pt idx="272">
                  <c:v>636</c:v>
                </c:pt>
                <c:pt idx="273">
                  <c:v>636.5</c:v>
                </c:pt>
                <c:pt idx="274">
                  <c:v>637</c:v>
                </c:pt>
                <c:pt idx="275">
                  <c:v>637.5</c:v>
                </c:pt>
                <c:pt idx="276">
                  <c:v>638</c:v>
                </c:pt>
                <c:pt idx="277">
                  <c:v>638.5</c:v>
                </c:pt>
                <c:pt idx="278">
                  <c:v>639</c:v>
                </c:pt>
                <c:pt idx="279">
                  <c:v>639.5</c:v>
                </c:pt>
                <c:pt idx="280">
                  <c:v>640</c:v>
                </c:pt>
                <c:pt idx="281">
                  <c:v>640.5</c:v>
                </c:pt>
                <c:pt idx="282">
                  <c:v>641</c:v>
                </c:pt>
                <c:pt idx="283">
                  <c:v>641.5</c:v>
                </c:pt>
                <c:pt idx="284">
                  <c:v>642</c:v>
                </c:pt>
                <c:pt idx="285">
                  <c:v>642.5</c:v>
                </c:pt>
                <c:pt idx="286">
                  <c:v>643</c:v>
                </c:pt>
                <c:pt idx="287">
                  <c:v>643.5</c:v>
                </c:pt>
                <c:pt idx="288">
                  <c:v>644</c:v>
                </c:pt>
                <c:pt idx="289">
                  <c:v>644.5</c:v>
                </c:pt>
                <c:pt idx="290">
                  <c:v>645</c:v>
                </c:pt>
                <c:pt idx="291">
                  <c:v>645.5</c:v>
                </c:pt>
                <c:pt idx="292">
                  <c:v>646</c:v>
                </c:pt>
                <c:pt idx="293">
                  <c:v>646.5</c:v>
                </c:pt>
                <c:pt idx="294">
                  <c:v>647</c:v>
                </c:pt>
                <c:pt idx="295">
                  <c:v>647.5</c:v>
                </c:pt>
                <c:pt idx="296">
                  <c:v>648</c:v>
                </c:pt>
                <c:pt idx="297">
                  <c:v>648.5</c:v>
                </c:pt>
                <c:pt idx="298">
                  <c:v>649</c:v>
                </c:pt>
                <c:pt idx="299">
                  <c:v>649.5</c:v>
                </c:pt>
                <c:pt idx="300">
                  <c:v>650</c:v>
                </c:pt>
                <c:pt idx="301">
                  <c:v>650.5</c:v>
                </c:pt>
                <c:pt idx="302">
                  <c:v>651</c:v>
                </c:pt>
                <c:pt idx="303">
                  <c:v>651.5</c:v>
                </c:pt>
                <c:pt idx="304">
                  <c:v>652</c:v>
                </c:pt>
                <c:pt idx="305">
                  <c:v>652.5</c:v>
                </c:pt>
                <c:pt idx="306">
                  <c:v>653</c:v>
                </c:pt>
                <c:pt idx="307">
                  <c:v>653.5</c:v>
                </c:pt>
                <c:pt idx="308">
                  <c:v>654</c:v>
                </c:pt>
                <c:pt idx="309">
                  <c:v>654.5</c:v>
                </c:pt>
                <c:pt idx="310">
                  <c:v>655</c:v>
                </c:pt>
                <c:pt idx="311">
                  <c:v>655.5</c:v>
                </c:pt>
                <c:pt idx="312">
                  <c:v>656</c:v>
                </c:pt>
                <c:pt idx="313">
                  <c:v>656.5</c:v>
                </c:pt>
                <c:pt idx="314">
                  <c:v>657</c:v>
                </c:pt>
                <c:pt idx="315">
                  <c:v>657.5</c:v>
                </c:pt>
                <c:pt idx="316">
                  <c:v>658</c:v>
                </c:pt>
                <c:pt idx="317">
                  <c:v>658.5</c:v>
                </c:pt>
                <c:pt idx="318">
                  <c:v>659</c:v>
                </c:pt>
                <c:pt idx="319">
                  <c:v>659.5</c:v>
                </c:pt>
                <c:pt idx="320">
                  <c:v>660</c:v>
                </c:pt>
                <c:pt idx="321">
                  <c:v>660.5</c:v>
                </c:pt>
                <c:pt idx="322">
                  <c:v>661</c:v>
                </c:pt>
                <c:pt idx="323">
                  <c:v>661.5</c:v>
                </c:pt>
                <c:pt idx="324">
                  <c:v>662</c:v>
                </c:pt>
                <c:pt idx="325">
                  <c:v>662.5</c:v>
                </c:pt>
                <c:pt idx="326">
                  <c:v>663</c:v>
                </c:pt>
                <c:pt idx="327">
                  <c:v>663.5</c:v>
                </c:pt>
                <c:pt idx="328">
                  <c:v>664</c:v>
                </c:pt>
                <c:pt idx="329">
                  <c:v>664.5</c:v>
                </c:pt>
                <c:pt idx="330">
                  <c:v>665</c:v>
                </c:pt>
                <c:pt idx="331">
                  <c:v>665.5</c:v>
                </c:pt>
                <c:pt idx="332">
                  <c:v>666</c:v>
                </c:pt>
                <c:pt idx="333">
                  <c:v>666.5</c:v>
                </c:pt>
                <c:pt idx="334">
                  <c:v>667</c:v>
                </c:pt>
                <c:pt idx="335">
                  <c:v>667.5</c:v>
                </c:pt>
                <c:pt idx="336">
                  <c:v>668</c:v>
                </c:pt>
                <c:pt idx="337">
                  <c:v>668.5</c:v>
                </c:pt>
                <c:pt idx="338">
                  <c:v>669</c:v>
                </c:pt>
                <c:pt idx="339">
                  <c:v>669.5</c:v>
                </c:pt>
                <c:pt idx="340">
                  <c:v>670</c:v>
                </c:pt>
                <c:pt idx="341">
                  <c:v>670.5</c:v>
                </c:pt>
                <c:pt idx="342">
                  <c:v>671</c:v>
                </c:pt>
                <c:pt idx="343">
                  <c:v>671.5</c:v>
                </c:pt>
                <c:pt idx="344">
                  <c:v>672</c:v>
                </c:pt>
                <c:pt idx="345">
                  <c:v>672.5</c:v>
                </c:pt>
                <c:pt idx="346">
                  <c:v>673</c:v>
                </c:pt>
                <c:pt idx="347">
                  <c:v>673.5</c:v>
                </c:pt>
                <c:pt idx="348">
                  <c:v>674</c:v>
                </c:pt>
                <c:pt idx="349">
                  <c:v>674.5</c:v>
                </c:pt>
                <c:pt idx="350">
                  <c:v>675</c:v>
                </c:pt>
                <c:pt idx="351">
                  <c:v>675.5</c:v>
                </c:pt>
                <c:pt idx="352">
                  <c:v>676</c:v>
                </c:pt>
                <c:pt idx="353">
                  <c:v>676.5</c:v>
                </c:pt>
                <c:pt idx="354">
                  <c:v>677</c:v>
                </c:pt>
                <c:pt idx="355">
                  <c:v>677.5</c:v>
                </c:pt>
                <c:pt idx="356">
                  <c:v>678</c:v>
                </c:pt>
                <c:pt idx="357">
                  <c:v>678.5</c:v>
                </c:pt>
                <c:pt idx="358">
                  <c:v>679</c:v>
                </c:pt>
                <c:pt idx="359">
                  <c:v>679.5</c:v>
                </c:pt>
                <c:pt idx="360">
                  <c:v>680</c:v>
                </c:pt>
                <c:pt idx="361">
                  <c:v>680.5</c:v>
                </c:pt>
                <c:pt idx="362">
                  <c:v>681</c:v>
                </c:pt>
                <c:pt idx="363">
                  <c:v>681.5</c:v>
                </c:pt>
                <c:pt idx="364">
                  <c:v>682</c:v>
                </c:pt>
                <c:pt idx="365">
                  <c:v>682.5</c:v>
                </c:pt>
                <c:pt idx="366">
                  <c:v>683</c:v>
                </c:pt>
                <c:pt idx="367">
                  <c:v>683.5</c:v>
                </c:pt>
                <c:pt idx="368">
                  <c:v>684</c:v>
                </c:pt>
                <c:pt idx="369">
                  <c:v>684.5</c:v>
                </c:pt>
                <c:pt idx="370">
                  <c:v>685</c:v>
                </c:pt>
                <c:pt idx="371">
                  <c:v>685.5</c:v>
                </c:pt>
                <c:pt idx="372">
                  <c:v>686</c:v>
                </c:pt>
                <c:pt idx="373">
                  <c:v>686.5</c:v>
                </c:pt>
                <c:pt idx="374">
                  <c:v>687</c:v>
                </c:pt>
                <c:pt idx="375">
                  <c:v>687.5</c:v>
                </c:pt>
                <c:pt idx="376">
                  <c:v>688</c:v>
                </c:pt>
                <c:pt idx="377">
                  <c:v>688.5</c:v>
                </c:pt>
                <c:pt idx="378">
                  <c:v>689</c:v>
                </c:pt>
                <c:pt idx="379">
                  <c:v>689.5</c:v>
                </c:pt>
                <c:pt idx="380">
                  <c:v>690</c:v>
                </c:pt>
                <c:pt idx="381">
                  <c:v>690.5</c:v>
                </c:pt>
                <c:pt idx="382">
                  <c:v>691</c:v>
                </c:pt>
                <c:pt idx="383">
                  <c:v>691.5</c:v>
                </c:pt>
                <c:pt idx="384">
                  <c:v>692</c:v>
                </c:pt>
                <c:pt idx="385">
                  <c:v>692.5</c:v>
                </c:pt>
                <c:pt idx="386">
                  <c:v>693</c:v>
                </c:pt>
                <c:pt idx="387">
                  <c:v>693.5</c:v>
                </c:pt>
                <c:pt idx="388">
                  <c:v>694</c:v>
                </c:pt>
                <c:pt idx="389">
                  <c:v>694.5</c:v>
                </c:pt>
                <c:pt idx="390">
                  <c:v>695</c:v>
                </c:pt>
                <c:pt idx="391">
                  <c:v>695.5</c:v>
                </c:pt>
                <c:pt idx="392">
                  <c:v>696</c:v>
                </c:pt>
                <c:pt idx="393">
                  <c:v>696.5</c:v>
                </c:pt>
                <c:pt idx="394">
                  <c:v>697</c:v>
                </c:pt>
                <c:pt idx="395">
                  <c:v>697.5</c:v>
                </c:pt>
                <c:pt idx="396">
                  <c:v>698</c:v>
                </c:pt>
                <c:pt idx="397">
                  <c:v>698.5</c:v>
                </c:pt>
                <c:pt idx="398">
                  <c:v>699</c:v>
                </c:pt>
                <c:pt idx="399">
                  <c:v>699.5</c:v>
                </c:pt>
                <c:pt idx="400">
                  <c:v>700</c:v>
                </c:pt>
              </c:numCache>
            </c:numRef>
          </c:cat>
          <c:val>
            <c:numRef>
              <c:f>'1-4-5'!$D$2:$D$402</c:f>
              <c:numCache>
                <c:formatCode>General</c:formatCode>
                <c:ptCount val="401"/>
                <c:pt idx="0">
                  <c:v>44.742925999999997</c:v>
                </c:pt>
                <c:pt idx="1">
                  <c:v>44.320841999999999</c:v>
                </c:pt>
                <c:pt idx="2">
                  <c:v>43.946368</c:v>
                </c:pt>
                <c:pt idx="3">
                  <c:v>43.622686000000002</c:v>
                </c:pt>
                <c:pt idx="4">
                  <c:v>43.353403999999998</c:v>
                </c:pt>
                <c:pt idx="5">
                  <c:v>43.142617000000001</c:v>
                </c:pt>
                <c:pt idx="6">
                  <c:v>42.994965000000001</c:v>
                </c:pt>
                <c:pt idx="7">
                  <c:v>42.915709999999997</c:v>
                </c:pt>
                <c:pt idx="8">
                  <c:v>42.910815999999997</c:v>
                </c:pt>
                <c:pt idx="9">
                  <c:v>42.987045999999999</c:v>
                </c:pt>
                <c:pt idx="10">
                  <c:v>43.152070000000002</c:v>
                </c:pt>
                <c:pt idx="11">
                  <c:v>43.414586</c:v>
                </c:pt>
                <c:pt idx="12">
                  <c:v>43.784461999999998</c:v>
                </c:pt>
                <c:pt idx="13">
                  <c:v>44.272894000000001</c:v>
                </c:pt>
                <c:pt idx="14">
                  <c:v>44.892586999999999</c:v>
                </c:pt>
                <c:pt idx="15">
                  <c:v>45.657955999999999</c:v>
                </c:pt>
                <c:pt idx="16">
                  <c:v>46.585358999999997</c:v>
                </c:pt>
                <c:pt idx="17">
                  <c:v>47.693348</c:v>
                </c:pt>
                <c:pt idx="18">
                  <c:v>49.002955999999998</c:v>
                </c:pt>
                <c:pt idx="19">
                  <c:v>50.538012999999999</c:v>
                </c:pt>
                <c:pt idx="20">
                  <c:v>52.325491</c:v>
                </c:pt>
                <c:pt idx="21">
                  <c:v>54.395878000000003</c:v>
                </c:pt>
                <c:pt idx="22">
                  <c:v>56.783583</c:v>
                </c:pt>
                <c:pt idx="23">
                  <c:v>59.527363000000001</c:v>
                </c:pt>
                <c:pt idx="24">
                  <c:v>62.670769</c:v>
                </c:pt>
                <c:pt idx="25">
                  <c:v>66.262597999999997</c:v>
                </c:pt>
                <c:pt idx="26">
                  <c:v>70.357348000000002</c:v>
                </c:pt>
                <c:pt idx="27">
                  <c:v>75.015647000000001</c:v>
                </c:pt>
                <c:pt idx="28">
                  <c:v>80.304655999999994</c:v>
                </c:pt>
                <c:pt idx="29">
                  <c:v>86.298395999999997</c:v>
                </c:pt>
                <c:pt idx="30">
                  <c:v>93.077995999999999</c:v>
                </c:pt>
                <c:pt idx="31">
                  <c:v>100.73181</c:v>
                </c:pt>
                <c:pt idx="32">
                  <c:v>109.355375</c:v>
                </c:pt>
                <c:pt idx="33">
                  <c:v>119.05117</c:v>
                </c:pt>
                <c:pt idx="34">
                  <c:v>129.928112</c:v>
                </c:pt>
                <c:pt idx="35">
                  <c:v>142.10077100000001</c:v>
                </c:pt>
                <c:pt idx="36">
                  <c:v>155.688232</c:v>
                </c:pt>
                <c:pt idx="37">
                  <c:v>170.812569</c:v>
                </c:pt>
                <c:pt idx="38">
                  <c:v>187.596891</c:v>
                </c:pt>
                <c:pt idx="39">
                  <c:v>206.16293400000001</c:v>
                </c:pt>
                <c:pt idx="40">
                  <c:v>226.628174</c:v>
                </c:pt>
                <c:pt idx="41">
                  <c:v>249.10248000000001</c:v>
                </c:pt>
                <c:pt idx="42">
                  <c:v>273.684325</c:v>
                </c:pt>
                <c:pt idx="43">
                  <c:v>300.45662800000002</c:v>
                </c:pt>
                <c:pt idx="44">
                  <c:v>329.48232000000002</c:v>
                </c:pt>
                <c:pt idx="45">
                  <c:v>360.79977300000002</c:v>
                </c:pt>
                <c:pt idx="46">
                  <c:v>394.41826600000002</c:v>
                </c:pt>
                <c:pt idx="47">
                  <c:v>430.31371000000001</c:v>
                </c:pt>
                <c:pt idx="48">
                  <c:v>468.424868</c:v>
                </c:pt>
                <c:pt idx="49">
                  <c:v>508.650328</c:v>
                </c:pt>
                <c:pt idx="50">
                  <c:v>550.84650799999997</c:v>
                </c:pt>
                <c:pt idx="51">
                  <c:v>594.82690600000001</c:v>
                </c:pt>
                <c:pt idx="52">
                  <c:v>640.36282000000006</c:v>
                </c:pt>
                <c:pt idx="53">
                  <c:v>687.18564800000001</c:v>
                </c:pt>
                <c:pt idx="54">
                  <c:v>734.99082799999996</c:v>
                </c:pt>
                <c:pt idx="55">
                  <c:v>783.44333099999994</c:v>
                </c:pt>
                <c:pt idx="56">
                  <c:v>832.184575</c:v>
                </c:pt>
                <c:pt idx="57">
                  <c:v>880.84045800000001</c:v>
                </c:pt>
                <c:pt idx="58">
                  <c:v>929.03015900000003</c:v>
                </c:pt>
                <c:pt idx="59">
                  <c:v>976.37529700000005</c:v>
                </c:pt>
                <c:pt idx="60">
                  <c:v>1022.5089850000001</c:v>
                </c:pt>
                <c:pt idx="61">
                  <c:v>1067.084351</c:v>
                </c:pt>
                <c:pt idx="62">
                  <c:v>1109.7821180000001</c:v>
                </c:pt>
                <c:pt idx="63">
                  <c:v>1150.3169419999999</c:v>
                </c:pt>
                <c:pt idx="64">
                  <c:v>1188.4422629999999</c:v>
                </c:pt>
                <c:pt idx="65">
                  <c:v>1223.9535739999999</c:v>
                </c:pt>
                <c:pt idx="66">
                  <c:v>1256.6900740000001</c:v>
                </c:pt>
                <c:pt idx="67">
                  <c:v>1286.534807</c:v>
                </c:pt>
                <c:pt idx="68">
                  <c:v>1313.4134349999999</c:v>
                </c:pt>
                <c:pt idx="69">
                  <c:v>1337.2918689999999</c:v>
                </c:pt>
                <c:pt idx="70">
                  <c:v>1358.1729969999999</c:v>
                </c:pt>
                <c:pt idx="71">
                  <c:v>1376.0927770000001</c:v>
                </c:pt>
                <c:pt idx="72">
                  <c:v>1391.1159270000001</c:v>
                </c:pt>
                <c:pt idx="73">
                  <c:v>1403.3314479999999</c:v>
                </c:pt>
                <c:pt idx="74">
                  <c:v>1412.848168</c:v>
                </c:pt>
                <c:pt idx="75">
                  <c:v>1419.7904590000001</c:v>
                </c:pt>
                <c:pt idx="76">
                  <c:v>1424.2942399999999</c:v>
                </c:pt>
                <c:pt idx="77">
                  <c:v>1426.5033539999999</c:v>
                </c:pt>
                <c:pt idx="78">
                  <c:v>1426.5663549999999</c:v>
                </c:pt>
                <c:pt idx="79">
                  <c:v>1424.633732</c:v>
                </c:pt>
                <c:pt idx="80">
                  <c:v>1420.855562</c:v>
                </c:pt>
                <c:pt idx="81">
                  <c:v>1415.379582</c:v>
                </c:pt>
                <c:pt idx="82">
                  <c:v>1408.349637</c:v>
                </c:pt>
                <c:pt idx="83">
                  <c:v>1399.9044819999999</c:v>
                </c:pt>
                <c:pt idx="84">
                  <c:v>1390.17689</c:v>
                </c:pt>
                <c:pt idx="85">
                  <c:v>1379.2930200000001</c:v>
                </c:pt>
                <c:pt idx="86">
                  <c:v>1367.3720169999999</c:v>
                </c:pt>
                <c:pt idx="87">
                  <c:v>1354.5257939999999</c:v>
                </c:pt>
                <c:pt idx="88">
                  <c:v>1340.858976</c:v>
                </c:pt>
                <c:pt idx="89">
                  <c:v>1326.4689530000001</c:v>
                </c:pt>
                <c:pt idx="90">
                  <c:v>1311.4460409999999</c:v>
                </c:pt>
                <c:pt idx="91">
                  <c:v>1295.8737080000001</c:v>
                </c:pt>
                <c:pt idx="92">
                  <c:v>1279.828853</c:v>
                </c:pt>
                <c:pt idx="93">
                  <c:v>1263.3821250000001</c:v>
                </c:pt>
                <c:pt idx="94">
                  <c:v>1246.598262</c:v>
                </c:pt>
                <c:pt idx="95">
                  <c:v>1229.5364420000001</c:v>
                </c:pt>
                <c:pt idx="96">
                  <c:v>1212.2506390000001</c:v>
                </c:pt>
                <c:pt idx="97">
                  <c:v>1194.789974</c:v>
                </c:pt>
                <c:pt idx="98">
                  <c:v>1177.199063</c:v>
                </c:pt>
                <c:pt idx="99">
                  <c:v>1159.5183469999999</c:v>
                </c:pt>
                <c:pt idx="100">
                  <c:v>1141.784414</c:v>
                </c:pt>
                <c:pt idx="101">
                  <c:v>1124.030295</c:v>
                </c:pt>
                <c:pt idx="102">
                  <c:v>1106.2857570000001</c:v>
                </c:pt>
                <c:pt idx="103">
                  <c:v>1088.5775679999999</c:v>
                </c:pt>
                <c:pt idx="104">
                  <c:v>1070.9297469999999</c:v>
                </c:pt>
                <c:pt idx="105">
                  <c:v>1053.363797</c:v>
                </c:pt>
                <c:pt idx="106">
                  <c:v>1035.898923</c:v>
                </c:pt>
                <c:pt idx="107">
                  <c:v>1018.552231</c:v>
                </c:pt>
                <c:pt idx="108">
                  <c:v>1001.3389120000001</c:v>
                </c:pt>
                <c:pt idx="109">
                  <c:v>984.27241200000003</c:v>
                </c:pt>
                <c:pt idx="110">
                  <c:v>967.36458800000003</c:v>
                </c:pt>
                <c:pt idx="111">
                  <c:v>950.625854</c:v>
                </c:pt>
                <c:pt idx="112">
                  <c:v>934.06530799999996</c:v>
                </c:pt>
                <c:pt idx="113">
                  <c:v>917.69085500000006</c:v>
                </c:pt>
                <c:pt idx="114">
                  <c:v>901.50931500000002</c:v>
                </c:pt>
                <c:pt idx="115">
                  <c:v>885.52652699999999</c:v>
                </c:pt>
                <c:pt idx="116">
                  <c:v>869.74743599999999</c:v>
                </c:pt>
                <c:pt idx="117">
                  <c:v>854.17617900000005</c:v>
                </c:pt>
                <c:pt idx="118">
                  <c:v>838.81616299999996</c:v>
                </c:pt>
                <c:pt idx="119">
                  <c:v>823.67012999999997</c:v>
                </c:pt>
                <c:pt idx="120">
                  <c:v>808.74022600000001</c:v>
                </c:pt>
                <c:pt idx="121">
                  <c:v>794.02805499999999</c:v>
                </c:pt>
                <c:pt idx="122">
                  <c:v>779.53472999999997</c:v>
                </c:pt>
                <c:pt idx="123">
                  <c:v>765.26092600000004</c:v>
                </c:pt>
                <c:pt idx="124">
                  <c:v>751.20691999999997</c:v>
                </c:pt>
                <c:pt idx="125">
                  <c:v>737.37263299999995</c:v>
                </c:pt>
                <c:pt idx="126">
                  <c:v>723.75766399999998</c:v>
                </c:pt>
                <c:pt idx="127">
                  <c:v>710.36132199999997</c:v>
                </c:pt>
                <c:pt idx="128">
                  <c:v>697.18266000000006</c:v>
                </c:pt>
                <c:pt idx="129">
                  <c:v>684.22049900000002</c:v>
                </c:pt>
                <c:pt idx="130">
                  <c:v>671.47345399999995</c:v>
                </c:pt>
                <c:pt idx="131">
                  <c:v>658.93995700000005</c:v>
                </c:pt>
                <c:pt idx="132">
                  <c:v>646.61827500000004</c:v>
                </c:pt>
                <c:pt idx="133">
                  <c:v>634.50653299999999</c:v>
                </c:pt>
                <c:pt idx="134">
                  <c:v>622.60272699999996</c:v>
                </c:pt>
                <c:pt idx="135">
                  <c:v>610.90474200000006</c:v>
                </c:pt>
                <c:pt idx="136">
                  <c:v>599.41036399999996</c:v>
                </c:pt>
                <c:pt idx="137">
                  <c:v>588.11729600000001</c:v>
                </c:pt>
                <c:pt idx="138">
                  <c:v>577.02316699999994</c:v>
                </c:pt>
                <c:pt idx="139">
                  <c:v>566.125541</c:v>
                </c:pt>
                <c:pt idx="140">
                  <c:v>555.42193199999997</c:v>
                </c:pt>
                <c:pt idx="141">
                  <c:v>544.909809</c:v>
                </c:pt>
                <c:pt idx="142">
                  <c:v>534.58660399999997</c:v>
                </c:pt>
                <c:pt idx="143">
                  <c:v>524.44971899999996</c:v>
                </c:pt>
                <c:pt idx="144">
                  <c:v>514.49653499999999</c:v>
                </c:pt>
                <c:pt idx="145">
                  <c:v>504.72441700000002</c:v>
                </c:pt>
                <c:pt idx="146">
                  <c:v>495.130717</c:v>
                </c:pt>
                <c:pt idx="147">
                  <c:v>485.71278100000001</c:v>
                </c:pt>
                <c:pt idx="148">
                  <c:v>476.46795500000002</c:v>
                </c:pt>
                <c:pt idx="149">
                  <c:v>467.39358399999998</c:v>
                </c:pt>
                <c:pt idx="150">
                  <c:v>458.48702100000003</c:v>
                </c:pt>
                <c:pt idx="151">
                  <c:v>449.74562700000001</c:v>
                </c:pt>
                <c:pt idx="152">
                  <c:v>441.16677700000002</c:v>
                </c:pt>
                <c:pt idx="153">
                  <c:v>432.74785800000001</c:v>
                </c:pt>
                <c:pt idx="154">
                  <c:v>424.48627499999998</c:v>
                </c:pt>
                <c:pt idx="155">
                  <c:v>416.37945300000001</c:v>
                </c:pt>
                <c:pt idx="156">
                  <c:v>408.42483800000002</c:v>
                </c:pt>
                <c:pt idx="157">
                  <c:v>400.61989699999998</c:v>
                </c:pt>
                <c:pt idx="158">
                  <c:v>392.96212300000002</c:v>
                </c:pt>
                <c:pt idx="159">
                  <c:v>385.44903499999998</c:v>
                </c:pt>
                <c:pt idx="160">
                  <c:v>378.07817899999998</c:v>
                </c:pt>
                <c:pt idx="161">
                  <c:v>370.847127</c:v>
                </c:pt>
                <c:pt idx="162">
                  <c:v>363.75348100000002</c:v>
                </c:pt>
                <c:pt idx="163">
                  <c:v>356.79487499999999</c:v>
                </c:pt>
                <c:pt idx="164">
                  <c:v>349.96897100000001</c:v>
                </c:pt>
                <c:pt idx="165">
                  <c:v>343.27346199999999</c:v>
                </c:pt>
                <c:pt idx="166">
                  <c:v>336.706074</c:v>
                </c:pt>
                <c:pt idx="167">
                  <c:v>330.264565</c:v>
                </c:pt>
                <c:pt idx="168">
                  <c:v>323.94672500000001</c:v>
                </c:pt>
                <c:pt idx="169">
                  <c:v>317.75037600000002</c:v>
                </c:pt>
                <c:pt idx="170">
                  <c:v>311.67337500000002</c:v>
                </c:pt>
                <c:pt idx="171">
                  <c:v>305.71361100000001</c:v>
                </c:pt>
                <c:pt idx="172">
                  <c:v>299.86900700000001</c:v>
                </c:pt>
                <c:pt idx="173">
                  <c:v>294.137518</c:v>
                </c:pt>
                <c:pt idx="174">
                  <c:v>288.51713699999999</c:v>
                </c:pt>
                <c:pt idx="175">
                  <c:v>283.00588499999998</c:v>
                </c:pt>
                <c:pt idx="176">
                  <c:v>277.60182099999997</c:v>
                </c:pt>
                <c:pt idx="177">
                  <c:v>272.30303500000002</c:v>
                </c:pt>
                <c:pt idx="178">
                  <c:v>267.10765400000003</c:v>
                </c:pt>
                <c:pt idx="179">
                  <c:v>262.01383700000002</c:v>
                </c:pt>
                <c:pt idx="180">
                  <c:v>257.01977499999998</c:v>
                </c:pt>
                <c:pt idx="181">
                  <c:v>252.123695</c:v>
                </c:pt>
                <c:pt idx="182">
                  <c:v>247.323857</c:v>
                </c:pt>
                <c:pt idx="183">
                  <c:v>242.61855399999999</c:v>
                </c:pt>
                <c:pt idx="184">
                  <c:v>238.006114</c:v>
                </c:pt>
                <c:pt idx="185">
                  <c:v>233.48489699999999</c:v>
                </c:pt>
                <c:pt idx="186">
                  <c:v>229.05329800000001</c:v>
                </c:pt>
                <c:pt idx="187">
                  <c:v>224.709743</c:v>
                </c:pt>
                <c:pt idx="188">
                  <c:v>220.45269300000001</c:v>
                </c:pt>
                <c:pt idx="189">
                  <c:v>216.280643</c:v>
                </c:pt>
                <c:pt idx="190">
                  <c:v>212.19211999999999</c:v>
                </c:pt>
                <c:pt idx="191">
                  <c:v>208.185687</c:v>
                </c:pt>
                <c:pt idx="192">
                  <c:v>204.25993700000001</c:v>
                </c:pt>
                <c:pt idx="193">
                  <c:v>200.4135</c:v>
                </c:pt>
                <c:pt idx="194">
                  <c:v>196.645038</c:v>
                </c:pt>
                <c:pt idx="195">
                  <c:v>192.953249</c:v>
                </c:pt>
                <c:pt idx="196">
                  <c:v>189.33686299999999</c:v>
                </c:pt>
                <c:pt idx="197">
                  <c:v>185.794646</c:v>
                </c:pt>
                <c:pt idx="198">
                  <c:v>182.3254</c:v>
                </c:pt>
                <c:pt idx="199">
                  <c:v>178.92796000000001</c:v>
                </c:pt>
                <c:pt idx="200">
                  <c:v>175.60120000000001</c:v>
                </c:pt>
                <c:pt idx="201">
                  <c:v>172.34402900000001</c:v>
                </c:pt>
                <c:pt idx="202">
                  <c:v>169.15539200000001</c:v>
                </c:pt>
                <c:pt idx="203">
                  <c:v>166.03427400000001</c:v>
                </c:pt>
                <c:pt idx="204">
                  <c:v>162.97969900000001</c:v>
                </c:pt>
                <c:pt idx="205">
                  <c:v>159.99073000000001</c:v>
                </c:pt>
                <c:pt idx="206">
                  <c:v>157.06647100000001</c:v>
                </c:pt>
                <c:pt idx="207">
                  <c:v>154.20606799999999</c:v>
                </c:pt>
                <c:pt idx="208">
                  <c:v>151.40871200000001</c:v>
                </c:pt>
                <c:pt idx="209">
                  <c:v>148.67363800000001</c:v>
                </c:pt>
                <c:pt idx="210">
                  <c:v>146.00013000000001</c:v>
                </c:pt>
                <c:pt idx="211">
                  <c:v>143.387519</c:v>
                </c:pt>
                <c:pt idx="212">
                  <c:v>140.83518799999999</c:v>
                </c:pt>
                <c:pt idx="213">
                  <c:v>138.34257400000001</c:v>
                </c:pt>
                <c:pt idx="214">
                  <c:v>135.90917099999999</c:v>
                </c:pt>
                <c:pt idx="215">
                  <c:v>133.53453300000001</c:v>
                </c:pt>
                <c:pt idx="216">
                  <c:v>131.218277</c:v>
                </c:pt>
                <c:pt idx="217">
                  <c:v>128.96008599999999</c:v>
                </c:pt>
                <c:pt idx="218">
                  <c:v>126.759715</c:v>
                </c:pt>
                <c:pt idx="219">
                  <c:v>124.616997</c:v>
                </c:pt>
                <c:pt idx="220">
                  <c:v>122.53184400000001</c:v>
                </c:pt>
                <c:pt idx="221">
                  <c:v>120.504256</c:v>
                </c:pt>
                <c:pt idx="222">
                  <c:v>118.53433</c:v>
                </c:pt>
                <c:pt idx="223">
                  <c:v>116.622259</c:v>
                </c:pt>
                <c:pt idx="224">
                  <c:v>114.768351</c:v>
                </c:pt>
                <c:pt idx="225">
                  <c:v>112.97302999999999</c:v>
                </c:pt>
                <c:pt idx="226">
                  <c:v>111.23684799999999</c:v>
                </c:pt>
                <c:pt idx="227">
                  <c:v>109.5605</c:v>
                </c:pt>
                <c:pt idx="228">
                  <c:v>107.944833</c:v>
                </c:pt>
                <c:pt idx="229">
                  <c:v>106.39085900000001</c:v>
                </c:pt>
                <c:pt idx="230">
                  <c:v>104.89977500000001</c:v>
                </c:pt>
                <c:pt idx="231">
                  <c:v>103.472978</c:v>
                </c:pt>
                <c:pt idx="232">
                  <c:v>102.11208499999999</c:v>
                </c:pt>
                <c:pt idx="233">
                  <c:v>100.81895299999999</c:v>
                </c:pt>
                <c:pt idx="234">
                  <c:v>99.595708999999999</c:v>
                </c:pt>
                <c:pt idx="235">
                  <c:v>98.444771000000003</c:v>
                </c:pt>
                <c:pt idx="236">
                  <c:v>97.368881999999999</c:v>
                </c:pt>
                <c:pt idx="237">
                  <c:v>96.371145999999996</c:v>
                </c:pt>
                <c:pt idx="238">
                  <c:v>95.455061000000001</c:v>
                </c:pt>
                <c:pt idx="239">
                  <c:v>94.624568999999994</c:v>
                </c:pt>
                <c:pt idx="240">
                  <c:v>93.884100000000004</c:v>
                </c:pt>
                <c:pt idx="241">
                  <c:v>93.238624000000002</c:v>
                </c:pt>
                <c:pt idx="242">
                  <c:v>92.693718000000004</c:v>
                </c:pt>
                <c:pt idx="243">
                  <c:v>92.255627000000004</c:v>
                </c:pt>
                <c:pt idx="244">
                  <c:v>91.931344999999993</c:v>
                </c:pt>
                <c:pt idx="245">
                  <c:v>91.728696999999997</c:v>
                </c:pt>
                <c:pt idx="246">
                  <c:v>91.656434000000004</c:v>
                </c:pt>
                <c:pt idx="247">
                  <c:v>91.724337000000006</c:v>
                </c:pt>
                <c:pt idx="248">
                  <c:v>91.943338999999995</c:v>
                </c:pt>
                <c:pt idx="249">
                  <c:v>92.325650999999993</c:v>
                </c:pt>
                <c:pt idx="250">
                  <c:v>92.884911000000002</c:v>
                </c:pt>
                <c:pt idx="251">
                  <c:v>93.636340000000004</c:v>
                </c:pt>
                <c:pt idx="252">
                  <c:v>94.596923000000004</c:v>
                </c:pt>
                <c:pt idx="253">
                  <c:v>95.785599000000005</c:v>
                </c:pt>
                <c:pt idx="254">
                  <c:v>97.223477000000003</c:v>
                </c:pt>
                <c:pt idx="255">
                  <c:v>98.934057999999993</c:v>
                </c:pt>
                <c:pt idx="256">
                  <c:v>100.943488</c:v>
                </c:pt>
                <c:pt idx="257">
                  <c:v>103.28081899999999</c:v>
                </c:pt>
                <c:pt idx="258">
                  <c:v>105.978284</c:v>
                </c:pt>
                <c:pt idx="259">
                  <c:v>109.071585</c:v>
                </c:pt>
                <c:pt idx="260">
                  <c:v>112.60019</c:v>
                </c:pt>
                <c:pt idx="261">
                  <c:v>116.607623</c:v>
                </c:pt>
                <c:pt idx="262">
                  <c:v>121.14175</c:v>
                </c:pt>
                <c:pt idx="263">
                  <c:v>126.25504599999999</c:v>
                </c:pt>
                <c:pt idx="264">
                  <c:v>132.00482199999999</c:v>
                </c:pt>
                <c:pt idx="265">
                  <c:v>138.45340999999999</c:v>
                </c:pt>
                <c:pt idx="266">
                  <c:v>145.66826900000001</c:v>
                </c:pt>
                <c:pt idx="267">
                  <c:v>153.72201000000001</c:v>
                </c:pt>
                <c:pt idx="268">
                  <c:v>162.692284</c:v>
                </c:pt>
                <c:pt idx="269">
                  <c:v>172.66154</c:v>
                </c:pt>
                <c:pt idx="270">
                  <c:v>183.71659199999999</c:v>
                </c:pt>
                <c:pt idx="271">
                  <c:v>195.94797800000001</c:v>
                </c:pt>
                <c:pt idx="272">
                  <c:v>209.44906900000001</c:v>
                </c:pt>
                <c:pt idx="273">
                  <c:v>224.31491199999999</c:v>
                </c:pt>
                <c:pt idx="274">
                  <c:v>240.64076399999999</c:v>
                </c:pt>
                <c:pt idx="275">
                  <c:v>258.52030300000001</c:v>
                </c:pt>
                <c:pt idx="276">
                  <c:v>278.04350899999997</c:v>
                </c:pt>
                <c:pt idx="277">
                  <c:v>299.294218</c:v>
                </c:pt>
                <c:pt idx="278">
                  <c:v>322.34735699999999</c:v>
                </c:pt>
                <c:pt idx="279">
                  <c:v>347.26592299999999</c:v>
                </c:pt>
                <c:pt idx="280">
                  <c:v>374.09774299999998</c:v>
                </c:pt>
                <c:pt idx="281">
                  <c:v>402.87213000000003</c:v>
                </c:pt>
                <c:pt idx="282">
                  <c:v>433.59653100000003</c:v>
                </c:pt>
                <c:pt idx="283">
                  <c:v>466.25332200000003</c:v>
                </c:pt>
                <c:pt idx="284">
                  <c:v>500.796896</c:v>
                </c:pt>
                <c:pt idx="285">
                  <c:v>537.15123800000003</c:v>
                </c:pt>
                <c:pt idx="286">
                  <c:v>575.20815200000004</c:v>
                </c:pt>
                <c:pt idx="287">
                  <c:v>614.82631000000003</c:v>
                </c:pt>
                <c:pt idx="288">
                  <c:v>655.83129499999995</c:v>
                </c:pt>
                <c:pt idx="289">
                  <c:v>698.01671199999998</c:v>
                </c:pt>
                <c:pt idx="290">
                  <c:v>741.14647500000001</c:v>
                </c:pt>
                <c:pt idx="291">
                  <c:v>784.95822399999997</c:v>
                </c:pt>
                <c:pt idx="292">
                  <c:v>829.16783999999996</c:v>
                </c:pt>
                <c:pt idx="293">
                  <c:v>873.47489399999995</c:v>
                </c:pt>
                <c:pt idx="294">
                  <c:v>917.56883400000004</c:v>
                </c:pt>
                <c:pt idx="295">
                  <c:v>961.13565400000005</c:v>
                </c:pt>
                <c:pt idx="296">
                  <c:v>1003.86475</c:v>
                </c:pt>
                <c:pt idx="297">
                  <c:v>1045.455649</c:v>
                </c:pt>
                <c:pt idx="298">
                  <c:v>1085.624333</c:v>
                </c:pt>
                <c:pt idx="299">
                  <c:v>1124.108868</c:v>
                </c:pt>
                <c:pt idx="300">
                  <c:v>1160.674143</c:v>
                </c:pt>
                <c:pt idx="301">
                  <c:v>1195.115552</c:v>
                </c:pt>
                <c:pt idx="302">
                  <c:v>1227.261536</c:v>
                </c:pt>
                <c:pt idx="303">
                  <c:v>1256.97498</c:v>
                </c:pt>
                <c:pt idx="304">
                  <c:v>1284.1535019999999</c:v>
                </c:pt>
                <c:pt idx="305">
                  <c:v>1308.7287349999999</c:v>
                </c:pt>
                <c:pt idx="306">
                  <c:v>1330.664757</c:v>
                </c:pt>
                <c:pt idx="307">
                  <c:v>1349.9558059999999</c:v>
                </c:pt>
                <c:pt idx="308">
                  <c:v>1366.623488</c:v>
                </c:pt>
                <c:pt idx="309">
                  <c:v>1380.7136170000001</c:v>
                </c:pt>
                <c:pt idx="310">
                  <c:v>1392.2928790000001</c:v>
                </c:pt>
                <c:pt idx="311">
                  <c:v>1401.4454390000001</c:v>
                </c:pt>
                <c:pt idx="312">
                  <c:v>1408.2696209999999</c:v>
                </c:pt>
                <c:pt idx="313">
                  <c:v>1412.8747490000001</c:v>
                </c:pt>
                <c:pt idx="314">
                  <c:v>1415.3782269999999</c:v>
                </c:pt>
                <c:pt idx="315">
                  <c:v>1415.9028920000001</c:v>
                </c:pt>
                <c:pt idx="316">
                  <c:v>1414.574672</c:v>
                </c:pt>
                <c:pt idx="317">
                  <c:v>1411.520561</c:v>
                </c:pt>
                <c:pt idx="318">
                  <c:v>1406.8669010000001</c:v>
                </c:pt>
                <c:pt idx="319">
                  <c:v>1400.737959</c:v>
                </c:pt>
                <c:pt idx="320">
                  <c:v>1393.2547810000001</c:v>
                </c:pt>
                <c:pt idx="321">
                  <c:v>1384.5342889999999</c:v>
                </c:pt>
                <c:pt idx="322">
                  <c:v>1374.6886079999999</c:v>
                </c:pt>
                <c:pt idx="323">
                  <c:v>1363.824578</c:v>
                </c:pt>
                <c:pt idx="324">
                  <c:v>1352.0434319999999</c:v>
                </c:pt>
                <c:pt idx="325">
                  <c:v>1339.4406180000001</c:v>
                </c:pt>
                <c:pt idx="326">
                  <c:v>1326.1057310000001</c:v>
                </c:pt>
                <c:pt idx="327">
                  <c:v>1312.122539</c:v>
                </c:pt>
                <c:pt idx="328">
                  <c:v>1297.569084</c:v>
                </c:pt>
                <c:pt idx="329">
                  <c:v>1282.517836</c:v>
                </c:pt>
                <c:pt idx="330">
                  <c:v>1267.035901</c:v>
                </c:pt>
                <c:pt idx="331">
                  <c:v>1251.1852429999999</c:v>
                </c:pt>
                <c:pt idx="332">
                  <c:v>1235.0229420000001</c:v>
                </c:pt>
                <c:pt idx="333">
                  <c:v>1218.6014560000001</c:v>
                </c:pt>
                <c:pt idx="334">
                  <c:v>1201.9688920000001</c:v>
                </c:pt>
                <c:pt idx="335">
                  <c:v>1185.1692760000001</c:v>
                </c:pt>
                <c:pt idx="336">
                  <c:v>1168.2428219999999</c:v>
                </c:pt>
                <c:pt idx="337">
                  <c:v>1151.2261900000001</c:v>
                </c:pt>
                <c:pt idx="338">
                  <c:v>1134.15274</c:v>
                </c:pt>
                <c:pt idx="339">
                  <c:v>1117.052772</c:v>
                </c:pt>
                <c:pt idx="340">
                  <c:v>1099.9537560000001</c:v>
                </c:pt>
                <c:pt idx="341">
                  <c:v>1082.8805480000001</c:v>
                </c:pt>
                <c:pt idx="342">
                  <c:v>1065.8555960000001</c:v>
                </c:pt>
                <c:pt idx="343">
                  <c:v>1048.899128</c:v>
                </c:pt>
                <c:pt idx="344">
                  <c:v>1032.0293349999999</c:v>
                </c:pt>
                <c:pt idx="345">
                  <c:v>1015.262534</c:v>
                </c:pt>
                <c:pt idx="346">
                  <c:v>998.61332600000003</c:v>
                </c:pt>
                <c:pt idx="347">
                  <c:v>982.09473700000001</c:v>
                </c:pt>
                <c:pt idx="348">
                  <c:v>965.71835199999998</c:v>
                </c:pt>
                <c:pt idx="349">
                  <c:v>949.49443699999995</c:v>
                </c:pt>
                <c:pt idx="350">
                  <c:v>933.432053</c:v>
                </c:pt>
                <c:pt idx="351">
                  <c:v>917.53915800000004</c:v>
                </c:pt>
                <c:pt idx="352">
                  <c:v>901.82270500000004</c:v>
                </c:pt>
                <c:pt idx="353">
                  <c:v>886.28872999999999</c:v>
                </c:pt>
                <c:pt idx="354">
                  <c:v>870.94243200000005</c:v>
                </c:pt>
                <c:pt idx="355">
                  <c:v>855.78824499999996</c:v>
                </c:pt>
                <c:pt idx="356">
                  <c:v>840.82991100000004</c:v>
                </c:pt>
                <c:pt idx="357">
                  <c:v>826.07053900000005</c:v>
                </c:pt>
                <c:pt idx="358">
                  <c:v>811.51266299999997</c:v>
                </c:pt>
                <c:pt idx="359">
                  <c:v>797.15829499999995</c:v>
                </c:pt>
                <c:pt idx="360">
                  <c:v>783.00897299999997</c:v>
                </c:pt>
                <c:pt idx="361">
                  <c:v>769.06580199999996</c:v>
                </c:pt>
                <c:pt idx="362">
                  <c:v>755.32950000000005</c:v>
                </c:pt>
                <c:pt idx="363">
                  <c:v>741.80042900000001</c:v>
                </c:pt>
                <c:pt idx="364">
                  <c:v>728.47863299999995</c:v>
                </c:pt>
                <c:pt idx="365">
                  <c:v>715.36386700000003</c:v>
                </c:pt>
                <c:pt idx="366">
                  <c:v>702.45562299999995</c:v>
                </c:pt>
                <c:pt idx="367">
                  <c:v>689.75316199999997</c:v>
                </c:pt>
                <c:pt idx="368">
                  <c:v>677.25553100000002</c:v>
                </c:pt>
                <c:pt idx="369">
                  <c:v>664.96159</c:v>
                </c:pt>
                <c:pt idx="370">
                  <c:v>652.87002700000005</c:v>
                </c:pt>
                <c:pt idx="371">
                  <c:v>640.97937999999999</c:v>
                </c:pt>
                <c:pt idx="372">
                  <c:v>629.28805199999999</c:v>
                </c:pt>
                <c:pt idx="373">
                  <c:v>617.79432499999996</c:v>
                </c:pt>
                <c:pt idx="374">
                  <c:v>606.49637800000005</c:v>
                </c:pt>
                <c:pt idx="375">
                  <c:v>595.39229399999999</c:v>
                </c:pt>
                <c:pt idx="376">
                  <c:v>584.48007600000005</c:v>
                </c:pt>
                <c:pt idx="377">
                  <c:v>573.757656</c:v>
                </c:pt>
                <c:pt idx="378">
                  <c:v>563.22290599999997</c:v>
                </c:pt>
                <c:pt idx="379">
                  <c:v>552.87364400000001</c:v>
                </c:pt>
                <c:pt idx="380">
                  <c:v>542.70764599999995</c:v>
                </c:pt>
                <c:pt idx="381">
                  <c:v>532.72265100000004</c:v>
                </c:pt>
                <c:pt idx="382">
                  <c:v>522.91636700000004</c:v>
                </c:pt>
                <c:pt idx="383">
                  <c:v>513.28648199999998</c:v>
                </c:pt>
                <c:pt idx="384">
                  <c:v>503.83066400000001</c:v>
                </c:pt>
                <c:pt idx="385">
                  <c:v>494.54657099999997</c:v>
                </c:pt>
                <c:pt idx="386">
                  <c:v>485.43185099999999</c:v>
                </c:pt>
                <c:pt idx="387">
                  <c:v>476.484151</c:v>
                </c:pt>
                <c:pt idx="388">
                  <c:v>467.70112</c:v>
                </c:pt>
                <c:pt idx="389">
                  <c:v>459.08040999999997</c:v>
                </c:pt>
                <c:pt idx="390">
                  <c:v>450.61968400000001</c:v>
                </c:pt>
                <c:pt idx="391">
                  <c:v>442.31661300000002</c:v>
                </c:pt>
                <c:pt idx="392">
                  <c:v>434.16888699999998</c:v>
                </c:pt>
                <c:pt idx="393">
                  <c:v>426.17421000000002</c:v>
                </c:pt>
                <c:pt idx="394">
                  <c:v>418.330307</c:v>
                </c:pt>
                <c:pt idx="395">
                  <c:v>410.63492500000001</c:v>
                </c:pt>
                <c:pt idx="396">
                  <c:v>403.08583599999997</c:v>
                </c:pt>
                <c:pt idx="397">
                  <c:v>395.680837</c:v>
                </c:pt>
                <c:pt idx="398">
                  <c:v>388.417754</c:v>
                </c:pt>
                <c:pt idx="399">
                  <c:v>381.294444</c:v>
                </c:pt>
                <c:pt idx="400">
                  <c:v>374.30879199999998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22-42F1-A88F-8BAD9E684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9575712"/>
        <c:axId val="539582600"/>
      </c:lineChart>
      <c:catAx>
        <c:axId val="53957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9582600"/>
        <c:crosses val="autoZero"/>
        <c:auto val="1"/>
        <c:lblAlgn val="ctr"/>
        <c:lblOffset val="100"/>
        <c:noMultiLvlLbl val="0"/>
      </c:catAx>
      <c:valAx>
        <c:axId val="539582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957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最初</a:t>
            </a:r>
            <a:endParaRPr lang="en-US" altLang="ja-JP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'1-4-5'!$B$1:$D$1</c:f>
              <c:strCache>
                <c:ptCount val="3"/>
                <c:pt idx="0">
                  <c:v>x</c:v>
                </c:pt>
                <c:pt idx="1">
                  <c:v>y</c:v>
                </c:pt>
                <c:pt idx="2">
                  <c:v>z</c:v>
                </c:pt>
              </c:strCache>
            </c:strRef>
          </c:cat>
          <c:val>
            <c:numRef>
              <c:f>'1-4-5'!$B$2:$D$2</c:f>
              <c:numCache>
                <c:formatCode>General</c:formatCode>
                <c:ptCount val="3"/>
                <c:pt idx="0">
                  <c:v>3884.9277029999998</c:v>
                </c:pt>
                <c:pt idx="1">
                  <c:v>251.64890199999999</c:v>
                </c:pt>
                <c:pt idx="2">
                  <c:v>44.742925999999997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9-4D3B-A10A-C5C2AAE63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2548464"/>
        <c:axId val="592550104"/>
      </c:barChart>
      <c:catAx>
        <c:axId val="59254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2550104"/>
        <c:crosses val="autoZero"/>
        <c:auto val="1"/>
        <c:lblAlgn val="ctr"/>
        <c:lblOffset val="100"/>
        <c:noMultiLvlLbl val="0"/>
      </c:catAx>
      <c:valAx>
        <c:axId val="59255010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254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二つ目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'1-4-5'!$B$24:$D$24</c:f>
              <c:numCache>
                <c:formatCode>General</c:formatCode>
                <c:ptCount val="3"/>
                <c:pt idx="0">
                  <c:v>3078.117033</c:v>
                </c:pt>
                <c:pt idx="1">
                  <c:v>1628.1687380000001</c:v>
                </c:pt>
                <c:pt idx="2">
                  <c:v>56.783583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5A-4B2A-99E9-D7E65F0DD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7646032"/>
        <c:axId val="567646360"/>
      </c:barChart>
      <c:catAx>
        <c:axId val="5676460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7646360"/>
        <c:crosses val="autoZero"/>
        <c:auto val="1"/>
        <c:lblAlgn val="ctr"/>
        <c:lblOffset val="100"/>
        <c:noMultiLvlLbl val="0"/>
      </c:catAx>
      <c:valAx>
        <c:axId val="567646360"/>
        <c:scaling>
          <c:orientation val="minMax"/>
          <c:max val="45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7646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3</a:t>
            </a:r>
          </a:p>
        </c:rich>
      </c:tx>
      <c:layout>
        <c:manualLayout>
          <c:xMode val="edge"/>
          <c:yMode val="edge"/>
          <c:x val="0.49688214172631345"/>
          <c:y val="2.22222222222222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'1-4-5'!$B$42:$D$42</c:f>
              <c:numCache>
                <c:formatCode>General</c:formatCode>
                <c:ptCount val="3"/>
                <c:pt idx="0">
                  <c:v>1106.926782</c:v>
                </c:pt>
                <c:pt idx="1">
                  <c:v>2868.680065</c:v>
                </c:pt>
                <c:pt idx="2">
                  <c:v>226.628174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D3-4ABC-AA2F-ABBDECBEFF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8770056"/>
        <c:axId val="598770712"/>
      </c:barChart>
      <c:catAx>
        <c:axId val="598770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8770712"/>
        <c:crosses val="autoZero"/>
        <c:auto val="1"/>
        <c:lblAlgn val="ctr"/>
        <c:lblOffset val="100"/>
        <c:noMultiLvlLbl val="0"/>
      </c:catAx>
      <c:valAx>
        <c:axId val="598770712"/>
        <c:scaling>
          <c:orientation val="minMax"/>
          <c:max val="45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8770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4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'1-4-5'!$B$80:$D$80</c:f>
              <c:numCache>
                <c:formatCode>General</c:formatCode>
                <c:ptCount val="3"/>
                <c:pt idx="0">
                  <c:v>323.84926100000001</c:v>
                </c:pt>
                <c:pt idx="1">
                  <c:v>482.828081</c:v>
                </c:pt>
                <c:pt idx="2">
                  <c:v>1426.5663549999999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B6-453F-8821-955011E58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543896"/>
        <c:axId val="539544224"/>
      </c:barChart>
      <c:catAx>
        <c:axId val="539543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9544224"/>
        <c:crosses val="autoZero"/>
        <c:auto val="1"/>
        <c:lblAlgn val="ctr"/>
        <c:lblOffset val="100"/>
        <c:noMultiLvlLbl val="0"/>
      </c:catAx>
      <c:valAx>
        <c:axId val="539544224"/>
        <c:scaling>
          <c:orientation val="minMax"/>
          <c:max val="45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9543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5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'1-4-5'!$B$163:$D$163</c:f>
              <c:numCache>
                <c:formatCode>General</c:formatCode>
                <c:ptCount val="3"/>
                <c:pt idx="0">
                  <c:v>1210.1219430000001</c:v>
                </c:pt>
                <c:pt idx="1">
                  <c:v>17.282385000000001</c:v>
                </c:pt>
                <c:pt idx="2">
                  <c:v>370.847127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B1-48E3-82D9-70003064E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2053976"/>
        <c:axId val="452055944"/>
      </c:barChart>
      <c:catAx>
        <c:axId val="452053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2055944"/>
        <c:crosses val="autoZero"/>
        <c:auto val="1"/>
        <c:lblAlgn val="ctr"/>
        <c:lblOffset val="100"/>
        <c:noMultiLvlLbl val="0"/>
      </c:catAx>
      <c:valAx>
        <c:axId val="452055944"/>
        <c:scaling>
          <c:orientation val="minMax"/>
          <c:max val="45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2053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６</a:t>
            </a:r>
            <a:endParaRPr lang="en-US" altLang="ja-JP" dirty="0" smtClean="0"/>
          </a:p>
        </c:rich>
      </c:tx>
      <c:layout>
        <c:manualLayout>
          <c:xMode val="edge"/>
          <c:yMode val="edge"/>
          <c:x val="0.5086318897637794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'1-4-5'!$B$243:$D$243</c:f>
              <c:numCache>
                <c:formatCode>General</c:formatCode>
                <c:ptCount val="3"/>
                <c:pt idx="0">
                  <c:v>3500.3032659999999</c:v>
                </c:pt>
                <c:pt idx="1">
                  <c:v>340.41798999999997</c:v>
                </c:pt>
                <c:pt idx="2">
                  <c:v>93.238624000000002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A-419A-8925-331F9541A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539960"/>
        <c:axId val="539538976"/>
      </c:barChart>
      <c:catAx>
        <c:axId val="539539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9538976"/>
        <c:crosses val="autoZero"/>
        <c:auto val="1"/>
        <c:lblAlgn val="ctr"/>
        <c:lblOffset val="100"/>
        <c:noMultiLvlLbl val="0"/>
      </c:catAx>
      <c:valAx>
        <c:axId val="539538976"/>
        <c:scaling>
          <c:orientation val="minMax"/>
          <c:max val="45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9539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62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7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21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09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57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65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96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4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40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55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4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91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353358"/>
              </p:ext>
            </p:extLst>
          </p:nvPr>
        </p:nvGraphicFramePr>
        <p:xfrm>
          <a:off x="345989" y="222423"/>
          <a:ext cx="11491784" cy="6425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045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461839"/>
              </p:ext>
            </p:extLst>
          </p:nvPr>
        </p:nvGraphicFramePr>
        <p:xfrm>
          <a:off x="2397212" y="0"/>
          <a:ext cx="6840000" cy="68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768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175787"/>
              </p:ext>
            </p:extLst>
          </p:nvPr>
        </p:nvGraphicFramePr>
        <p:xfrm>
          <a:off x="2570204" y="0"/>
          <a:ext cx="6840000" cy="68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47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46135"/>
              </p:ext>
            </p:extLst>
          </p:nvPr>
        </p:nvGraphicFramePr>
        <p:xfrm>
          <a:off x="3015050" y="0"/>
          <a:ext cx="6840000" cy="68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977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363995"/>
              </p:ext>
            </p:extLst>
          </p:nvPr>
        </p:nvGraphicFramePr>
        <p:xfrm>
          <a:off x="3113902" y="0"/>
          <a:ext cx="6840000" cy="68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216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342428"/>
              </p:ext>
            </p:extLst>
          </p:nvPr>
        </p:nvGraphicFramePr>
        <p:xfrm>
          <a:off x="3128211" y="18000"/>
          <a:ext cx="6840000" cy="68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103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80674"/>
              </p:ext>
            </p:extLst>
          </p:nvPr>
        </p:nvGraphicFramePr>
        <p:xfrm>
          <a:off x="2966667" y="0"/>
          <a:ext cx="6840000" cy="68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304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ワイド画面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石原友心</dc:creator>
  <cp:lastModifiedBy>石原友心</cp:lastModifiedBy>
  <cp:revision>3</cp:revision>
  <dcterms:created xsi:type="dcterms:W3CDTF">2018-08-07T05:32:31Z</dcterms:created>
  <dcterms:modified xsi:type="dcterms:W3CDTF">2018-08-07T05:44:37Z</dcterms:modified>
</cp:coreProperties>
</file>