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F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5-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5-1.csv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5-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5-1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5-1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5-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草食絶滅→肉食も絶滅→草残るバージョン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'1-5-1'!$A$2:$A$152</c:f>
              <c:numCache>
                <c:formatCode>General</c:formatCode>
                <c:ptCount val="1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</c:numCache>
            </c:numRef>
          </c:cat>
          <c:val>
            <c:numRef>
              <c:f>'1-5-1'!$B$2:$B$152</c:f>
              <c:numCache>
                <c:formatCode>General</c:formatCode>
                <c:ptCount val="151"/>
                <c:pt idx="0">
                  <c:v>10000</c:v>
                </c:pt>
                <c:pt idx="1">
                  <c:v>6355.2070819999999</c:v>
                </c:pt>
                <c:pt idx="2">
                  <c:v>3416.196054</c:v>
                </c:pt>
                <c:pt idx="3">
                  <c:v>1657.8909140000001</c:v>
                </c:pt>
                <c:pt idx="4">
                  <c:v>776.05235000000005</c:v>
                </c:pt>
                <c:pt idx="5">
                  <c:v>365.24870399999998</c:v>
                </c:pt>
                <c:pt idx="6">
                  <c:v>176.83726100000001</c:v>
                </c:pt>
                <c:pt idx="7">
                  <c:v>89.549873000000005</c:v>
                </c:pt>
                <c:pt idx="8">
                  <c:v>48.441822000000002</c:v>
                </c:pt>
                <c:pt idx="9">
                  <c:v>28.899829</c:v>
                </c:pt>
                <c:pt idx="10">
                  <c:v>19.698685000000001</c:v>
                </c:pt>
                <c:pt idx="11">
                  <c:v>15.534863</c:v>
                </c:pt>
                <c:pt idx="12">
                  <c:v>13.814356</c:v>
                </c:pt>
                <c:pt idx="13">
                  <c:v>13.262672</c:v>
                </c:pt>
                <c:pt idx="14">
                  <c:v>13.269339</c:v>
                </c:pt>
                <c:pt idx="15">
                  <c:v>13.549438</c:v>
                </c:pt>
                <c:pt idx="16">
                  <c:v>13.971289000000001</c:v>
                </c:pt>
                <c:pt idx="17">
                  <c:v>14.473811</c:v>
                </c:pt>
                <c:pt idx="18">
                  <c:v>15.028447</c:v>
                </c:pt>
                <c:pt idx="19">
                  <c:v>15.621822999999999</c:v>
                </c:pt>
                <c:pt idx="20">
                  <c:v>16.247796000000001</c:v>
                </c:pt>
                <c:pt idx="21">
                  <c:v>16.903759000000001</c:v>
                </c:pt>
                <c:pt idx="22">
                  <c:v>17.588877</c:v>
                </c:pt>
                <c:pt idx="23">
                  <c:v>18.303239999999999</c:v>
                </c:pt>
                <c:pt idx="24">
                  <c:v>19.047436000000001</c:v>
                </c:pt>
                <c:pt idx="25">
                  <c:v>19.822341999999999</c:v>
                </c:pt>
                <c:pt idx="26">
                  <c:v>20.629014999999999</c:v>
                </c:pt>
                <c:pt idx="27">
                  <c:v>21.468630000000001</c:v>
                </c:pt>
                <c:pt idx="28">
                  <c:v>22.342457</c:v>
                </c:pt>
                <c:pt idx="29">
                  <c:v>23.251840000000001</c:v>
                </c:pt>
                <c:pt idx="30">
                  <c:v>24.198194000000001</c:v>
                </c:pt>
                <c:pt idx="31">
                  <c:v>25.182997</c:v>
                </c:pt>
                <c:pt idx="32">
                  <c:v>26.207794</c:v>
                </c:pt>
                <c:pt idx="33">
                  <c:v>27.274193</c:v>
                </c:pt>
                <c:pt idx="34">
                  <c:v>28.383870000000002</c:v>
                </c:pt>
                <c:pt idx="35">
                  <c:v>29.538568000000001</c:v>
                </c:pt>
                <c:pt idx="36">
                  <c:v>30.740100000000002</c:v>
                </c:pt>
                <c:pt idx="37">
                  <c:v>31.990352999999999</c:v>
                </c:pt>
                <c:pt idx="38">
                  <c:v>33.291288999999999</c:v>
                </c:pt>
                <c:pt idx="39">
                  <c:v>34.644947000000002</c:v>
                </c:pt>
                <c:pt idx="40">
                  <c:v>36.053448000000003</c:v>
                </c:pt>
                <c:pt idx="41">
                  <c:v>37.518996999999999</c:v>
                </c:pt>
                <c:pt idx="42">
                  <c:v>39.043886999999998</c:v>
                </c:pt>
                <c:pt idx="43">
                  <c:v>40.630502</c:v>
                </c:pt>
                <c:pt idx="44">
                  <c:v>42.281317999999999</c:v>
                </c:pt>
                <c:pt idx="45">
                  <c:v>43.998911</c:v>
                </c:pt>
                <c:pt idx="46">
                  <c:v>45.785957000000003</c:v>
                </c:pt>
                <c:pt idx="47">
                  <c:v>47.645237999999999</c:v>
                </c:pt>
                <c:pt idx="48">
                  <c:v>49.579644999999999</c:v>
                </c:pt>
                <c:pt idx="49">
                  <c:v>51.592182999999999</c:v>
                </c:pt>
                <c:pt idx="50">
                  <c:v>53.685972999999997</c:v>
                </c:pt>
                <c:pt idx="51">
                  <c:v>55.864260000000002</c:v>
                </c:pt>
                <c:pt idx="52">
                  <c:v>58.130412999999997</c:v>
                </c:pt>
                <c:pt idx="53">
                  <c:v>60.487935</c:v>
                </c:pt>
                <c:pt idx="54">
                  <c:v>62.940463000000001</c:v>
                </c:pt>
                <c:pt idx="55">
                  <c:v>65.491776000000002</c:v>
                </c:pt>
                <c:pt idx="56">
                  <c:v>68.145797000000002</c:v>
                </c:pt>
                <c:pt idx="57">
                  <c:v>70.906604999999999</c:v>
                </c:pt>
                <c:pt idx="58">
                  <c:v>73.778430999999998</c:v>
                </c:pt>
                <c:pt idx="59">
                  <c:v>76.765671999999995</c:v>
                </c:pt>
                <c:pt idx="60">
                  <c:v>79.872890999999996</c:v>
                </c:pt>
                <c:pt idx="61">
                  <c:v>83.104827999999998</c:v>
                </c:pt>
                <c:pt idx="62">
                  <c:v>86.466399999999993</c:v>
                </c:pt>
                <c:pt idx="63">
                  <c:v>89.962714000000005</c:v>
                </c:pt>
                <c:pt idx="64">
                  <c:v>93.599069999999998</c:v>
                </c:pt>
                <c:pt idx="65">
                  <c:v>97.380965000000003</c:v>
                </c:pt>
                <c:pt idx="66">
                  <c:v>101.31410700000001</c:v>
                </c:pt>
                <c:pt idx="67">
                  <c:v>105.404415</c:v>
                </c:pt>
                <c:pt idx="68">
                  <c:v>109.65803099999999</c:v>
                </c:pt>
                <c:pt idx="69">
                  <c:v>114.081324</c:v>
                </c:pt>
                <c:pt idx="70">
                  <c:v>118.68089999999999</c:v>
                </c:pt>
                <c:pt idx="71">
                  <c:v>123.46360799999999</c:v>
                </c:pt>
                <c:pt idx="72">
                  <c:v>128.43655000000001</c:v>
                </c:pt>
                <c:pt idx="73">
                  <c:v>133.60708600000001</c:v>
                </c:pt>
                <c:pt idx="74">
                  <c:v>138.982846</c:v>
                </c:pt>
                <c:pt idx="75">
                  <c:v>144.57173499999999</c:v>
                </c:pt>
                <c:pt idx="76">
                  <c:v>150.38194200000001</c:v>
                </c:pt>
                <c:pt idx="77">
                  <c:v>156.421952</c:v>
                </c:pt>
                <c:pt idx="78">
                  <c:v>162.700549</c:v>
                </c:pt>
                <c:pt idx="79">
                  <c:v>169.226832</c:v>
                </c:pt>
                <c:pt idx="80">
                  <c:v>176.01021600000001</c:v>
                </c:pt>
                <c:pt idx="81">
                  <c:v>183.06044800000001</c:v>
                </c:pt>
                <c:pt idx="82">
                  <c:v>190.38761199999999</c:v>
                </c:pt>
                <c:pt idx="83">
                  <c:v>198.00214</c:v>
                </c:pt>
                <c:pt idx="84">
                  <c:v>205.91481999999999</c:v>
                </c:pt>
                <c:pt idx="85">
                  <c:v>214.13680500000001</c:v>
                </c:pt>
                <c:pt idx="86">
                  <c:v>222.67962499999999</c:v>
                </c:pt>
                <c:pt idx="87">
                  <c:v>231.555194</c:v>
                </c:pt>
                <c:pt idx="88">
                  <c:v>240.77581599999999</c:v>
                </c:pt>
                <c:pt idx="89">
                  <c:v>250.35420099999999</c:v>
                </c:pt>
                <c:pt idx="90">
                  <c:v>260.30346800000001</c:v>
                </c:pt>
                <c:pt idx="91">
                  <c:v>270.63715500000001</c:v>
                </c:pt>
                <c:pt idx="92">
                  <c:v>281.36922800000002</c:v>
                </c:pt>
                <c:pt idx="93">
                  <c:v>292.51409000000001</c:v>
                </c:pt>
                <c:pt idx="94">
                  <c:v>304.08658600000001</c:v>
                </c:pt>
                <c:pt idx="95">
                  <c:v>316.102013</c:v>
                </c:pt>
                <c:pt idx="96">
                  <c:v>328.57612499999999</c:v>
                </c:pt>
                <c:pt idx="97">
                  <c:v>341.52514000000002</c:v>
                </c:pt>
                <c:pt idx="98">
                  <c:v>354.96574600000002</c:v>
                </c:pt>
                <c:pt idx="99">
                  <c:v>368.91510699999998</c:v>
                </c:pt>
                <c:pt idx="100">
                  <c:v>383.39086500000002</c:v>
                </c:pt>
                <c:pt idx="101">
                  <c:v>398.41114499999998</c:v>
                </c:pt>
                <c:pt idx="102">
                  <c:v>413.99455799999998</c:v>
                </c:pt>
                <c:pt idx="103">
                  <c:v>430.16020200000003</c:v>
                </c:pt>
                <c:pt idx="104">
                  <c:v>446.927663</c:v>
                </c:pt>
                <c:pt idx="105">
                  <c:v>464.31701299999997</c:v>
                </c:pt>
                <c:pt idx="106">
                  <c:v>482.34881000000001</c:v>
                </c:pt>
                <c:pt idx="107">
                  <c:v>501.04409199999998</c:v>
                </c:pt>
                <c:pt idx="108">
                  <c:v>520.42437600000005</c:v>
                </c:pt>
                <c:pt idx="109">
                  <c:v>540.51164600000004</c:v>
                </c:pt>
                <c:pt idx="110">
                  <c:v>561.32834800000001</c:v>
                </c:pt>
                <c:pt idx="111">
                  <c:v>582.89738</c:v>
                </c:pt>
                <c:pt idx="112">
                  <c:v>605.24207699999999</c:v>
                </c:pt>
                <c:pt idx="113">
                  <c:v>628.38619600000004</c:v>
                </c:pt>
                <c:pt idx="114">
                  <c:v>652.35390299999995</c:v>
                </c:pt>
                <c:pt idx="115">
                  <c:v>677.16974700000003</c:v>
                </c:pt>
                <c:pt idx="116">
                  <c:v>702.85864300000003</c:v>
                </c:pt>
                <c:pt idx="117">
                  <c:v>729.44584399999997</c:v>
                </c:pt>
                <c:pt idx="118">
                  <c:v>756.95691099999999</c:v>
                </c:pt>
                <c:pt idx="119">
                  <c:v>785.41768500000001</c:v>
                </c:pt>
                <c:pt idx="120">
                  <c:v>814.85425099999998</c:v>
                </c:pt>
                <c:pt idx="121">
                  <c:v>845.29289800000004</c:v>
                </c:pt>
                <c:pt idx="122">
                  <c:v>876.76007600000003</c:v>
                </c:pt>
                <c:pt idx="123">
                  <c:v>909.28235700000005</c:v>
                </c:pt>
                <c:pt idx="124">
                  <c:v>942.88637600000004</c:v>
                </c:pt>
                <c:pt idx="125">
                  <c:v>977.59878500000002</c:v>
                </c:pt>
                <c:pt idx="126">
                  <c:v>1013.446188</c:v>
                </c:pt>
                <c:pt idx="127">
                  <c:v>1050.455087</c:v>
                </c:pt>
                <c:pt idx="128">
                  <c:v>1088.651809</c:v>
                </c:pt>
                <c:pt idx="129">
                  <c:v>1128.0624359999999</c:v>
                </c:pt>
                <c:pt idx="130">
                  <c:v>1168.712734</c:v>
                </c:pt>
                <c:pt idx="131">
                  <c:v>1210.628068</c:v>
                </c:pt>
                <c:pt idx="132">
                  <c:v>1253.833322</c:v>
                </c:pt>
                <c:pt idx="133">
                  <c:v>1298.3528060000001</c:v>
                </c:pt>
                <c:pt idx="134">
                  <c:v>1344.2101680000001</c:v>
                </c:pt>
                <c:pt idx="135">
                  <c:v>1391.4282940000001</c:v>
                </c:pt>
                <c:pt idx="136">
                  <c:v>1440.0292079999999</c:v>
                </c:pt>
                <c:pt idx="137">
                  <c:v>1490.033964</c:v>
                </c:pt>
                <c:pt idx="138">
                  <c:v>1541.4625450000001</c:v>
                </c:pt>
                <c:pt idx="139">
                  <c:v>1594.3337409999999</c:v>
                </c:pt>
                <c:pt idx="140">
                  <c:v>1648.6650420000001</c:v>
                </c:pt>
                <c:pt idx="141">
                  <c:v>1704.4725169999999</c:v>
                </c:pt>
                <c:pt idx="142">
                  <c:v>1761.770696</c:v>
                </c:pt>
                <c:pt idx="143">
                  <c:v>1820.572447</c:v>
                </c:pt>
                <c:pt idx="144">
                  <c:v>1880.888856</c:v>
                </c:pt>
                <c:pt idx="145">
                  <c:v>1942.729102</c:v>
                </c:pt>
                <c:pt idx="146">
                  <c:v>2006.1003350000001</c:v>
                </c:pt>
                <c:pt idx="147">
                  <c:v>2071.0075550000001</c:v>
                </c:pt>
                <c:pt idx="148">
                  <c:v>2137.4534910000002</c:v>
                </c:pt>
                <c:pt idx="149">
                  <c:v>2205.438486</c:v>
                </c:pt>
                <c:pt idx="150">
                  <c:v>2274.9603790000001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FE-414E-B70D-34EFC8BFB290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'1-5-1'!$A$2:$A$152</c:f>
              <c:numCache>
                <c:formatCode>General</c:formatCode>
                <c:ptCount val="1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</c:numCache>
            </c:numRef>
          </c:cat>
          <c:val>
            <c:numRef>
              <c:f>'1-5-1'!$C$2:$C$152</c:f>
              <c:numCache>
                <c:formatCode>General</c:formatCode>
                <c:ptCount val="151"/>
                <c:pt idx="0">
                  <c:v>6000</c:v>
                </c:pt>
                <c:pt idx="1">
                  <c:v>9315.8122270000003</c:v>
                </c:pt>
                <c:pt idx="2">
                  <c:v>11815.984807999999</c:v>
                </c:pt>
                <c:pt idx="3">
                  <c:v>13013.905446999999</c:v>
                </c:pt>
                <c:pt idx="4">
                  <c:v>13254.572087</c:v>
                </c:pt>
                <c:pt idx="5">
                  <c:v>12967.257667</c:v>
                </c:pt>
                <c:pt idx="6">
                  <c:v>12371.738574000001</c:v>
                </c:pt>
                <c:pt idx="7">
                  <c:v>11482.759966</c:v>
                </c:pt>
                <c:pt idx="8">
                  <c:v>10156.395097000001</c:v>
                </c:pt>
                <c:pt idx="9">
                  <c:v>8218.8030259999996</c:v>
                </c:pt>
                <c:pt idx="10">
                  <c:v>5797.5245569999997</c:v>
                </c:pt>
                <c:pt idx="11">
                  <c:v>3495.4021429999998</c:v>
                </c:pt>
                <c:pt idx="12">
                  <c:v>1858.3140880000001</c:v>
                </c:pt>
                <c:pt idx="13">
                  <c:v>920.96535600000004</c:v>
                </c:pt>
                <c:pt idx="14">
                  <c:v>445.25810799999999</c:v>
                </c:pt>
                <c:pt idx="15">
                  <c:v>215.63601299999999</c:v>
                </c:pt>
                <c:pt idx="16">
                  <c:v>105.97323799999999</c:v>
                </c:pt>
                <c:pt idx="17">
                  <c:v>53.149521999999997</c:v>
                </c:pt>
                <c:pt idx="18">
                  <c:v>27.262485000000002</c:v>
                </c:pt>
                <c:pt idx="19">
                  <c:v>14.309343999999999</c:v>
                </c:pt>
                <c:pt idx="20">
                  <c:v>7.6835800000000001</c:v>
                </c:pt>
                <c:pt idx="21">
                  <c:v>4.2184530000000002</c:v>
                </c:pt>
                <c:pt idx="22">
                  <c:v>2.366368</c:v>
                </c:pt>
                <c:pt idx="23">
                  <c:v>1.3552569999999999</c:v>
                </c:pt>
                <c:pt idx="24">
                  <c:v>0.79183899999999996</c:v>
                </c:pt>
                <c:pt idx="25">
                  <c:v>0.47162700000000002</c:v>
                </c:pt>
                <c:pt idx="26">
                  <c:v>0.28614400000000001</c:v>
                </c:pt>
                <c:pt idx="27">
                  <c:v>0.17671999999999999</c:v>
                </c:pt>
                <c:pt idx="28">
                  <c:v>0.11101900000000001</c:v>
                </c:pt>
                <c:pt idx="29">
                  <c:v>7.0898000000000003E-2</c:v>
                </c:pt>
                <c:pt idx="30">
                  <c:v>4.5996000000000002E-2</c:v>
                </c:pt>
                <c:pt idx="31">
                  <c:v>3.0296E-2</c:v>
                </c:pt>
                <c:pt idx="32">
                  <c:v>2.0247000000000001E-2</c:v>
                </c:pt>
                <c:pt idx="33">
                  <c:v>1.3722E-2</c:v>
                </c:pt>
                <c:pt idx="34">
                  <c:v>9.4260000000000004E-3</c:v>
                </c:pt>
                <c:pt idx="35">
                  <c:v>6.5589999999999997E-3</c:v>
                </c:pt>
                <c:pt idx="36">
                  <c:v>4.6210000000000001E-3</c:v>
                </c:pt>
                <c:pt idx="37">
                  <c:v>3.2950000000000002E-3</c:v>
                </c:pt>
                <c:pt idx="38">
                  <c:v>2.3760000000000001E-3</c:v>
                </c:pt>
                <c:pt idx="39">
                  <c:v>1.7329999999999999E-3</c:v>
                </c:pt>
                <c:pt idx="40">
                  <c:v>1.2769999999999999E-3</c:v>
                </c:pt>
                <c:pt idx="41">
                  <c:v>9.5100000000000002E-4</c:v>
                </c:pt>
                <c:pt idx="42">
                  <c:v>7.1500000000000003E-4</c:v>
                </c:pt>
                <c:pt idx="43">
                  <c:v>5.4299999999999997E-4</c:v>
                </c:pt>
                <c:pt idx="44">
                  <c:v>4.1599999999999997E-4</c:v>
                </c:pt>
                <c:pt idx="45">
                  <c:v>3.21E-4</c:v>
                </c:pt>
                <c:pt idx="46">
                  <c:v>2.5000000000000001E-4</c:v>
                </c:pt>
                <c:pt idx="47">
                  <c:v>1.9599999999999999E-4</c:v>
                </c:pt>
                <c:pt idx="48">
                  <c:v>1.55E-4</c:v>
                </c:pt>
                <c:pt idx="49">
                  <c:v>1.2400000000000001E-4</c:v>
                </c:pt>
                <c:pt idx="50">
                  <c:v>1E-4</c:v>
                </c:pt>
                <c:pt idx="51">
                  <c:v>8.1000000000000004E-5</c:v>
                </c:pt>
                <c:pt idx="52">
                  <c:v>6.6000000000000005E-5</c:v>
                </c:pt>
                <c:pt idx="53">
                  <c:v>5.3999999999999998E-5</c:v>
                </c:pt>
                <c:pt idx="54">
                  <c:v>4.3999999999999999E-5</c:v>
                </c:pt>
                <c:pt idx="55">
                  <c:v>3.6999999999999998E-5</c:v>
                </c:pt>
                <c:pt idx="56">
                  <c:v>3.1000000000000001E-5</c:v>
                </c:pt>
                <c:pt idx="57">
                  <c:v>2.5999999999999998E-5</c:v>
                </c:pt>
                <c:pt idx="58">
                  <c:v>2.1999999999999999E-5</c:v>
                </c:pt>
                <c:pt idx="59">
                  <c:v>1.8E-5</c:v>
                </c:pt>
                <c:pt idx="60">
                  <c:v>1.5999999999999999E-5</c:v>
                </c:pt>
                <c:pt idx="61">
                  <c:v>1.2999999999999999E-5</c:v>
                </c:pt>
                <c:pt idx="62">
                  <c:v>1.1E-5</c:v>
                </c:pt>
                <c:pt idx="63">
                  <c:v>1.0000000000000001E-5</c:v>
                </c:pt>
                <c:pt idx="64">
                  <c:v>9.0000000000000002E-6</c:v>
                </c:pt>
                <c:pt idx="65">
                  <c:v>6.9999999999999999E-6</c:v>
                </c:pt>
                <c:pt idx="66">
                  <c:v>6.9999999999999999E-6</c:v>
                </c:pt>
                <c:pt idx="67">
                  <c:v>6.0000000000000002E-6</c:v>
                </c:pt>
                <c:pt idx="68">
                  <c:v>5.0000000000000004E-6</c:v>
                </c:pt>
                <c:pt idx="69">
                  <c:v>3.9999999999999998E-6</c:v>
                </c:pt>
                <c:pt idx="70">
                  <c:v>3.9999999999999998E-6</c:v>
                </c:pt>
                <c:pt idx="71">
                  <c:v>3.9999999999999998E-6</c:v>
                </c:pt>
                <c:pt idx="72">
                  <c:v>3.0000000000000001E-6</c:v>
                </c:pt>
                <c:pt idx="73">
                  <c:v>3.0000000000000001E-6</c:v>
                </c:pt>
                <c:pt idx="74">
                  <c:v>3.0000000000000001E-6</c:v>
                </c:pt>
                <c:pt idx="75">
                  <c:v>1.9999999999999999E-6</c:v>
                </c:pt>
                <c:pt idx="76">
                  <c:v>1.9999999999999999E-6</c:v>
                </c:pt>
                <c:pt idx="77">
                  <c:v>1.9999999999999999E-6</c:v>
                </c:pt>
                <c:pt idx="78">
                  <c:v>1.9999999999999999E-6</c:v>
                </c:pt>
                <c:pt idx="79">
                  <c:v>1.9999999999999999E-6</c:v>
                </c:pt>
                <c:pt idx="80">
                  <c:v>9.9999999999999995E-7</c:v>
                </c:pt>
                <c:pt idx="81">
                  <c:v>9.9999999999999995E-7</c:v>
                </c:pt>
                <c:pt idx="82">
                  <c:v>9.9999999999999995E-7</c:v>
                </c:pt>
                <c:pt idx="83">
                  <c:v>9.9999999999999995E-7</c:v>
                </c:pt>
                <c:pt idx="84">
                  <c:v>9.9999999999999995E-7</c:v>
                </c:pt>
                <c:pt idx="85">
                  <c:v>9.9999999999999995E-7</c:v>
                </c:pt>
                <c:pt idx="86">
                  <c:v>9.9999999999999995E-7</c:v>
                </c:pt>
                <c:pt idx="87">
                  <c:v>9.9999999999999995E-7</c:v>
                </c:pt>
                <c:pt idx="88">
                  <c:v>9.9999999999999995E-7</c:v>
                </c:pt>
                <c:pt idx="89">
                  <c:v>9.9999999999999995E-7</c:v>
                </c:pt>
                <c:pt idx="90">
                  <c:v>9.9999999999999995E-7</c:v>
                </c:pt>
                <c:pt idx="91">
                  <c:v>9.9999999999999995E-7</c:v>
                </c:pt>
                <c:pt idx="92">
                  <c:v>9.9999999999999995E-7</c:v>
                </c:pt>
                <c:pt idx="93">
                  <c:v>9.9999999999999995E-7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FE-414E-B70D-34EFC8BFB290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'1-5-1'!$A$2:$A$152</c:f>
              <c:numCache>
                <c:formatCode>General</c:formatCode>
                <c:ptCount val="1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</c:numCache>
            </c:numRef>
          </c:cat>
          <c:val>
            <c:numRef>
              <c:f>'1-5-1'!$D$2:$D$152</c:f>
              <c:numCache>
                <c:formatCode>General</c:formatCode>
                <c:ptCount val="151"/>
                <c:pt idx="0">
                  <c:v>1.2</c:v>
                </c:pt>
                <c:pt idx="1">
                  <c:v>2.124142</c:v>
                </c:pt>
                <c:pt idx="2">
                  <c:v>4.7724580000000003</c:v>
                </c:pt>
                <c:pt idx="3">
                  <c:v>12.416335</c:v>
                </c:pt>
                <c:pt idx="4">
                  <c:v>34.099325</c:v>
                </c:pt>
                <c:pt idx="5">
                  <c:v>93.288214999999994</c:v>
                </c:pt>
                <c:pt idx="6">
                  <c:v>246.29835199999999</c:v>
                </c:pt>
                <c:pt idx="7">
                  <c:v>613.49893699999996</c:v>
                </c:pt>
                <c:pt idx="8">
                  <c:v>1401.721266</c:v>
                </c:pt>
                <c:pt idx="9">
                  <c:v>2815.966911</c:v>
                </c:pt>
                <c:pt idx="10">
                  <c:v>4745.4557569999997</c:v>
                </c:pt>
                <c:pt idx="11">
                  <c:v>6593.6450139999997</c:v>
                </c:pt>
                <c:pt idx="12">
                  <c:v>7811.6671909999995</c:v>
                </c:pt>
                <c:pt idx="13">
                  <c:v>8357.6871140000003</c:v>
                </c:pt>
                <c:pt idx="14">
                  <c:v>8463.582375</c:v>
                </c:pt>
                <c:pt idx="15">
                  <c:v>8340.9583340000008</c:v>
                </c:pt>
                <c:pt idx="16">
                  <c:v>8113.6580439999998</c:v>
                </c:pt>
                <c:pt idx="17">
                  <c:v>7843.4360200000001</c:v>
                </c:pt>
                <c:pt idx="18">
                  <c:v>7559.2864470000004</c:v>
                </c:pt>
                <c:pt idx="19">
                  <c:v>7274.5296189999999</c:v>
                </c:pt>
                <c:pt idx="20">
                  <c:v>6995.2054520000002</c:v>
                </c:pt>
                <c:pt idx="21">
                  <c:v>6723.9785359999996</c:v>
                </c:pt>
                <c:pt idx="22">
                  <c:v>6461.9343689999996</c:v>
                </c:pt>
                <c:pt idx="23">
                  <c:v>6209.4110600000004</c:v>
                </c:pt>
                <c:pt idx="24">
                  <c:v>5966.3899739999997</c:v>
                </c:pt>
                <c:pt idx="25">
                  <c:v>5732.6824130000005</c:v>
                </c:pt>
                <c:pt idx="26">
                  <c:v>5508.0204350000004</c:v>
                </c:pt>
                <c:pt idx="27">
                  <c:v>5292.1017750000001</c:v>
                </c:pt>
                <c:pt idx="28">
                  <c:v>5084.612376</c:v>
                </c:pt>
                <c:pt idx="29">
                  <c:v>4885.2377909999996</c:v>
                </c:pt>
                <c:pt idx="30">
                  <c:v>4693.6689560000004</c:v>
                </c:pt>
                <c:pt idx="31">
                  <c:v>4509.6050599999999</c:v>
                </c:pt>
                <c:pt idx="32">
                  <c:v>4332.7548980000001</c:v>
                </c:pt>
                <c:pt idx="33">
                  <c:v>4162.8374299999996</c:v>
                </c:pt>
                <c:pt idx="34">
                  <c:v>3999.5818989999998</c:v>
                </c:pt>
                <c:pt idx="35">
                  <c:v>3842.7277330000002</c:v>
                </c:pt>
                <c:pt idx="36">
                  <c:v>3692.0243150000001</c:v>
                </c:pt>
                <c:pt idx="37">
                  <c:v>3547.2307000000001</c:v>
                </c:pt>
                <c:pt idx="38">
                  <c:v>3408.1152889999998</c:v>
                </c:pt>
                <c:pt idx="39">
                  <c:v>3274.4555089999999</c:v>
                </c:pt>
                <c:pt idx="40">
                  <c:v>3146.0374729999999</c:v>
                </c:pt>
                <c:pt idx="41">
                  <c:v>3022.655659</c:v>
                </c:pt>
                <c:pt idx="42">
                  <c:v>2904.1125889999998</c:v>
                </c:pt>
                <c:pt idx="43">
                  <c:v>2790.2185169999998</c:v>
                </c:pt>
                <c:pt idx="44">
                  <c:v>2680.7911340000001</c:v>
                </c:pt>
                <c:pt idx="45">
                  <c:v>2575.6552750000001</c:v>
                </c:pt>
                <c:pt idx="46">
                  <c:v>2474.6426409999999</c:v>
                </c:pt>
                <c:pt idx="47">
                  <c:v>2377.5915319999999</c:v>
                </c:pt>
                <c:pt idx="48">
                  <c:v>2284.346587</c:v>
                </c:pt>
                <c:pt idx="49">
                  <c:v>2194.7585370000002</c:v>
                </c:pt>
                <c:pt idx="50">
                  <c:v>2108.6839690000002</c:v>
                </c:pt>
                <c:pt idx="51">
                  <c:v>2025.9850899999999</c:v>
                </c:pt>
                <c:pt idx="52">
                  <c:v>1946.529513</c:v>
                </c:pt>
                <c:pt idx="53">
                  <c:v>1870.1900430000001</c:v>
                </c:pt>
                <c:pt idx="54">
                  <c:v>1796.8444710000001</c:v>
                </c:pt>
                <c:pt idx="55">
                  <c:v>1726.3753819999999</c:v>
                </c:pt>
                <c:pt idx="56">
                  <c:v>1658.669967</c:v>
                </c:pt>
                <c:pt idx="57">
                  <c:v>1593.6198380000001</c:v>
                </c:pt>
                <c:pt idx="58">
                  <c:v>1531.1208610000001</c:v>
                </c:pt>
                <c:pt idx="59">
                  <c:v>1471.0729839999999</c:v>
                </c:pt>
                <c:pt idx="60">
                  <c:v>1413.380079</c:v>
                </c:pt>
                <c:pt idx="61">
                  <c:v>1357.949789</c:v>
                </c:pt>
                <c:pt idx="62">
                  <c:v>1304.6933770000001</c:v>
                </c:pt>
                <c:pt idx="63">
                  <c:v>1253.525588</c:v>
                </c:pt>
                <c:pt idx="64">
                  <c:v>1204.3645100000001</c:v>
                </c:pt>
                <c:pt idx="65">
                  <c:v>1157.131443</c:v>
                </c:pt>
                <c:pt idx="66">
                  <c:v>1111.7507740000001</c:v>
                </c:pt>
                <c:pt idx="67">
                  <c:v>1068.149856</c:v>
                </c:pt>
                <c:pt idx="68">
                  <c:v>1026.258889</c:v>
                </c:pt>
                <c:pt idx="69">
                  <c:v>986.01081299999998</c:v>
                </c:pt>
                <c:pt idx="70">
                  <c:v>947.34119499999997</c:v>
                </c:pt>
                <c:pt idx="71">
                  <c:v>910.18813299999999</c:v>
                </c:pt>
                <c:pt idx="72">
                  <c:v>874.49214800000004</c:v>
                </c:pt>
                <c:pt idx="73">
                  <c:v>840.19609700000001</c:v>
                </c:pt>
                <c:pt idx="74">
                  <c:v>807.24507700000004</c:v>
                </c:pt>
                <c:pt idx="75">
                  <c:v>775.58633899999995</c:v>
                </c:pt>
                <c:pt idx="76">
                  <c:v>745.16920100000004</c:v>
                </c:pt>
                <c:pt idx="77">
                  <c:v>715.94496900000001</c:v>
                </c:pt>
                <c:pt idx="78">
                  <c:v>687.86686099999997</c:v>
                </c:pt>
                <c:pt idx="79">
                  <c:v>660.88992699999994</c:v>
                </c:pt>
                <c:pt idx="80">
                  <c:v>634.97098200000005</c:v>
                </c:pt>
                <c:pt idx="81">
                  <c:v>610.068532</c:v>
                </c:pt>
                <c:pt idx="82">
                  <c:v>586.14271199999996</c:v>
                </c:pt>
                <c:pt idx="83">
                  <c:v>563.15522099999998</c:v>
                </c:pt>
                <c:pt idx="84">
                  <c:v>541.06925899999999</c:v>
                </c:pt>
                <c:pt idx="85">
                  <c:v>519.84947</c:v>
                </c:pt>
                <c:pt idx="86">
                  <c:v>499.461884</c:v>
                </c:pt>
                <c:pt idx="87">
                  <c:v>479.87386400000003</c:v>
                </c:pt>
                <c:pt idx="88">
                  <c:v>461.05405100000002</c:v>
                </c:pt>
                <c:pt idx="89">
                  <c:v>442.97231799999997</c:v>
                </c:pt>
                <c:pt idx="90">
                  <c:v>425.59971999999999</c:v>
                </c:pt>
                <c:pt idx="91">
                  <c:v>408.90844399999997</c:v>
                </c:pt>
                <c:pt idx="92">
                  <c:v>392.87177100000002</c:v>
                </c:pt>
                <c:pt idx="93">
                  <c:v>377.46402799999998</c:v>
                </c:pt>
                <c:pt idx="94">
                  <c:v>362.660549</c:v>
                </c:pt>
                <c:pt idx="95">
                  <c:v>348.437637</c:v>
                </c:pt>
                <c:pt idx="96">
                  <c:v>334.77252299999998</c:v>
                </c:pt>
                <c:pt idx="97">
                  <c:v>321.64333099999999</c:v>
                </c:pt>
                <c:pt idx="98">
                  <c:v>309.029043</c:v>
                </c:pt>
                <c:pt idx="99">
                  <c:v>296.90946500000001</c:v>
                </c:pt>
                <c:pt idx="100">
                  <c:v>285.26519500000001</c:v>
                </c:pt>
                <c:pt idx="101">
                  <c:v>274.07759399999998</c:v>
                </c:pt>
                <c:pt idx="102">
                  <c:v>263.32875100000001</c:v>
                </c:pt>
                <c:pt idx="103">
                  <c:v>253.00145800000001</c:v>
                </c:pt>
                <c:pt idx="104">
                  <c:v>243.079184</c:v>
                </c:pt>
                <c:pt idx="105">
                  <c:v>233.54604399999999</c:v>
                </c:pt>
                <c:pt idx="106">
                  <c:v>224.386777</c:v>
                </c:pt>
                <c:pt idx="107">
                  <c:v>215.58672000000001</c:v>
                </c:pt>
                <c:pt idx="108">
                  <c:v>207.131787</c:v>
                </c:pt>
                <c:pt idx="109">
                  <c:v>199.008441</c:v>
                </c:pt>
                <c:pt idx="110">
                  <c:v>191.203678</c:v>
                </c:pt>
                <c:pt idx="111">
                  <c:v>183.705005</c:v>
                </c:pt>
                <c:pt idx="112">
                  <c:v>176.500416</c:v>
                </c:pt>
                <c:pt idx="113">
                  <c:v>169.57837900000001</c:v>
                </c:pt>
                <c:pt idx="114">
                  <c:v>162.92781199999999</c:v>
                </c:pt>
                <c:pt idx="115">
                  <c:v>156.53806800000001</c:v>
                </c:pt>
                <c:pt idx="116">
                  <c:v>150.39891900000001</c:v>
                </c:pt>
                <c:pt idx="117">
                  <c:v>144.50053700000001</c:v>
                </c:pt>
                <c:pt idx="118">
                  <c:v>138.83347900000001</c:v>
                </c:pt>
                <c:pt idx="119">
                  <c:v>133.38867300000001</c:v>
                </c:pt>
                <c:pt idx="120">
                  <c:v>128.15740299999999</c:v>
                </c:pt>
                <c:pt idx="121">
                  <c:v>123.131294</c:v>
                </c:pt>
                <c:pt idx="122">
                  <c:v>118.3023</c:v>
                </c:pt>
                <c:pt idx="123">
                  <c:v>113.662691</c:v>
                </c:pt>
                <c:pt idx="124">
                  <c:v>109.205039</c:v>
                </c:pt>
                <c:pt idx="125">
                  <c:v>104.922209</c:v>
                </c:pt>
                <c:pt idx="126">
                  <c:v>100.807343</c:v>
                </c:pt>
                <c:pt idx="127">
                  <c:v>96.853855999999993</c:v>
                </c:pt>
                <c:pt idx="128">
                  <c:v>93.055417000000006</c:v>
                </c:pt>
                <c:pt idx="129">
                  <c:v>89.405946999999998</c:v>
                </c:pt>
                <c:pt idx="130">
                  <c:v>85.899602000000002</c:v>
                </c:pt>
                <c:pt idx="131">
                  <c:v>82.530770000000004</c:v>
                </c:pt>
                <c:pt idx="132">
                  <c:v>79.294058000000007</c:v>
                </c:pt>
                <c:pt idx="133">
                  <c:v>76.184284000000005</c:v>
                </c:pt>
                <c:pt idx="134">
                  <c:v>73.196468999999993</c:v>
                </c:pt>
                <c:pt idx="135">
                  <c:v>70.325832000000005</c:v>
                </c:pt>
                <c:pt idx="136">
                  <c:v>67.567775999999995</c:v>
                </c:pt>
                <c:pt idx="137">
                  <c:v>64.917885999999996</c:v>
                </c:pt>
                <c:pt idx="138">
                  <c:v>62.371920000000003</c:v>
                </c:pt>
                <c:pt idx="139">
                  <c:v>59.925803000000002</c:v>
                </c:pt>
                <c:pt idx="140">
                  <c:v>57.575617999999999</c:v>
                </c:pt>
                <c:pt idx="141">
                  <c:v>55.317602999999998</c:v>
                </c:pt>
                <c:pt idx="142">
                  <c:v>53.148142999999997</c:v>
                </c:pt>
                <c:pt idx="143">
                  <c:v>51.063766000000001</c:v>
                </c:pt>
                <c:pt idx="144">
                  <c:v>49.061135</c:v>
                </c:pt>
                <c:pt idx="145">
                  <c:v>47.137042999999998</c:v>
                </c:pt>
                <c:pt idx="146">
                  <c:v>45.288409999999999</c:v>
                </c:pt>
                <c:pt idx="147">
                  <c:v>43.512278000000002</c:v>
                </c:pt>
                <c:pt idx="148">
                  <c:v>41.805802999999997</c:v>
                </c:pt>
                <c:pt idx="149">
                  <c:v>40.166252999999998</c:v>
                </c:pt>
                <c:pt idx="150">
                  <c:v>38.591002000000003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FE-414E-B70D-34EFC8BF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9052792"/>
        <c:axId val="499048528"/>
      </c:lineChart>
      <c:catAx>
        <c:axId val="49905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9048528"/>
        <c:crosses val="autoZero"/>
        <c:auto val="1"/>
        <c:lblAlgn val="ctr"/>
        <c:lblOffset val="100"/>
        <c:noMultiLvlLbl val="0"/>
      </c:catAx>
      <c:valAx>
        <c:axId val="49904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9052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'1-5-1'!$B$2:$D$2</c:f>
              <c:numCache>
                <c:formatCode>General</c:formatCode>
                <c:ptCount val="3"/>
                <c:pt idx="0">
                  <c:v>10000</c:v>
                </c:pt>
                <c:pt idx="1">
                  <c:v>6000</c:v>
                </c:pt>
                <c:pt idx="2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FF-459F-BF64-227CE7BD77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1759712"/>
        <c:axId val="501758072"/>
      </c:barChart>
      <c:catAx>
        <c:axId val="50175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1758072"/>
        <c:crosses val="autoZero"/>
        <c:auto val="1"/>
        <c:lblAlgn val="ctr"/>
        <c:lblOffset val="100"/>
        <c:noMultiLvlLbl val="0"/>
      </c:catAx>
      <c:valAx>
        <c:axId val="501758072"/>
        <c:scaling>
          <c:orientation val="minMax"/>
          <c:max val="125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175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'1-5-1'!$B$8:$D$8</c:f>
              <c:numCache>
                <c:formatCode>General</c:formatCode>
                <c:ptCount val="3"/>
                <c:pt idx="0">
                  <c:v>176.83726100000001</c:v>
                </c:pt>
                <c:pt idx="1">
                  <c:v>12371.738574000001</c:v>
                </c:pt>
                <c:pt idx="2">
                  <c:v>246.29835199999999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4E-4B10-89D9-6FF8DE6777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0422648"/>
        <c:axId val="500425928"/>
      </c:barChart>
      <c:catAx>
        <c:axId val="500422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0425928"/>
        <c:crosses val="autoZero"/>
        <c:auto val="1"/>
        <c:lblAlgn val="ctr"/>
        <c:lblOffset val="100"/>
        <c:noMultiLvlLbl val="0"/>
      </c:catAx>
      <c:valAx>
        <c:axId val="500425928"/>
        <c:scaling>
          <c:orientation val="minMax"/>
          <c:max val="125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0422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3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'1-5-1'!$B$12:$D$12</c:f>
              <c:numCache>
                <c:formatCode>General</c:formatCode>
                <c:ptCount val="3"/>
                <c:pt idx="0">
                  <c:v>19.698685000000001</c:v>
                </c:pt>
                <c:pt idx="1">
                  <c:v>5797.5245569999997</c:v>
                </c:pt>
                <c:pt idx="2">
                  <c:v>4745.4557569999997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A-414F-9EE0-723C13F1BB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4137896"/>
        <c:axId val="314143800"/>
      </c:barChart>
      <c:catAx>
        <c:axId val="314137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4143800"/>
        <c:crosses val="autoZero"/>
        <c:auto val="1"/>
        <c:lblAlgn val="ctr"/>
        <c:lblOffset val="100"/>
        <c:noMultiLvlLbl val="0"/>
      </c:catAx>
      <c:valAx>
        <c:axId val="314143800"/>
        <c:scaling>
          <c:orientation val="minMax"/>
          <c:max val="125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413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4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'1-5-1'!$B$20:$D$20</c:f>
              <c:numCache>
                <c:formatCode>General</c:formatCode>
                <c:ptCount val="3"/>
                <c:pt idx="0">
                  <c:v>15.028447</c:v>
                </c:pt>
                <c:pt idx="1">
                  <c:v>27.262485000000002</c:v>
                </c:pt>
                <c:pt idx="2">
                  <c:v>7559.2864470000004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67-415F-AA53-7A856D60B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090928"/>
        <c:axId val="524091584"/>
      </c:barChart>
      <c:catAx>
        <c:axId val="52409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4091584"/>
        <c:crosses val="autoZero"/>
        <c:auto val="1"/>
        <c:lblAlgn val="ctr"/>
        <c:lblOffset val="100"/>
        <c:noMultiLvlLbl val="0"/>
      </c:catAx>
      <c:valAx>
        <c:axId val="5240915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4090928"/>
        <c:crosses val="autoZero"/>
        <c:crossBetween val="between"/>
        <c:majorUnit val="125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'1-5-1'!$B$152:$D$152</c:f>
              <c:numCache>
                <c:formatCode>General</c:formatCode>
                <c:ptCount val="3"/>
                <c:pt idx="0">
                  <c:v>2274.9603790000001</c:v>
                </c:pt>
                <c:pt idx="1">
                  <c:v>0</c:v>
                </c:pt>
                <c:pt idx="2">
                  <c:v>38.591002000000003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C-499C-85C2-49A9B8A5CB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4145440"/>
        <c:axId val="527310184"/>
      </c:barChart>
      <c:catAx>
        <c:axId val="31414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7310184"/>
        <c:crosses val="autoZero"/>
        <c:auto val="1"/>
        <c:lblAlgn val="ctr"/>
        <c:lblOffset val="100"/>
        <c:noMultiLvlLbl val="0"/>
      </c:catAx>
      <c:valAx>
        <c:axId val="527310184"/>
        <c:scaling>
          <c:orientation val="minMax"/>
          <c:max val="125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414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0.17589</cdr:x>
      <cdr:y>0.25549</cdr:y>
    </cdr:from>
    <cdr:to>
      <cdr:x>0.27335</cdr:x>
      <cdr:y>0.95692</cdr:y>
    </cdr:to>
    <cdr:pic>
      <cdr:nvPicPr>
        <cdr:cNvPr id="3" name="図 2">
          <a:extLst xmlns:a="http://schemas.openxmlformats.org/drawingml/2006/main">
            <a:ext uri="{FF2B5EF4-FFF2-40B4-BE49-F238E27FC236}">
              <a16:creationId xmlns:a16="http://schemas.microsoft.com/office/drawing/2014/main" id="{66101BB4-D02B-4A55-BEC0-09EEC3829CF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duotone>
            <a:prstClr val="black"/>
            <a:srgbClr val="6DFA1E">
              <a:tint val="45000"/>
              <a:satMod val="400000"/>
            </a:srgbClr>
          </a:duotone>
          <a:extLst>
            <a:ext uri="{BEBA8EAE-BF5A-486C-A8C5-ECC9F3942E4B}">
              <a14:imgProps xmlns:a14="http://schemas.microsoft.com/office/drawing/2010/main">
                <a14:imgLayer r:embed="rId2">
                  <a14:imgEffect>
                    <a14:brightnessContrast bright="40000" contrast="40000"/>
                  </a14:imgEffect>
                </a14:imgLayer>
              </a14:imgProps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rot="10800000">
          <a:off x="1203104" y="1747519"/>
          <a:ext cx="666627" cy="4797840"/>
        </a:xfrm>
        <a:prstGeom xmlns:a="http://schemas.openxmlformats.org/drawingml/2006/main" prst="rect">
          <a:avLst/>
        </a:prstGeom>
        <a:solidFill xmlns:a="http://schemas.openxmlformats.org/drawingml/2006/main">
          <a:srgbClr val="92D050"/>
        </a:solidFill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50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4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52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2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26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61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5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54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09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28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80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364606"/>
              </p:ext>
            </p:extLst>
          </p:nvPr>
        </p:nvGraphicFramePr>
        <p:xfrm>
          <a:off x="431073" y="130628"/>
          <a:ext cx="11142617" cy="6596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316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024CC1-112B-44A5-9D58-72FE75B32846}"/>
              </a:ext>
            </a:extLst>
          </p:cNvPr>
          <p:cNvSpPr txBox="1"/>
          <p:nvPr/>
        </p:nvSpPr>
        <p:spPr>
          <a:xfrm>
            <a:off x="5979160" y="231161"/>
            <a:ext cx="23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5CE6A14-4344-44D4-8BDD-6072806DA5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772412" y="962024"/>
            <a:ext cx="647175" cy="36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9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024CC1-112B-44A5-9D58-72FE75B32846}"/>
              </a:ext>
            </a:extLst>
          </p:cNvPr>
          <p:cNvSpPr txBox="1"/>
          <p:nvPr/>
        </p:nvSpPr>
        <p:spPr>
          <a:xfrm>
            <a:off x="5979160" y="231161"/>
            <a:ext cx="23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pic>
        <p:nvPicPr>
          <p:cNvPr id="4" name="chart">
            <a:extLst>
              <a:ext uri="{FF2B5EF4-FFF2-40B4-BE49-F238E27FC236}">
                <a16:creationId xmlns:a16="http://schemas.microsoft.com/office/drawing/2014/main" id="{F369357F-EDB9-4DD9-8A5C-EC8641829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6DFA1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-1" r="-115" b="170"/>
          <a:stretch/>
        </p:blipFill>
        <p:spPr>
          <a:xfrm rot="16200000">
            <a:off x="5770879" y="3534063"/>
            <a:ext cx="650240" cy="108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2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954286"/>
              </p:ext>
            </p:extLst>
          </p:nvPr>
        </p:nvGraphicFramePr>
        <p:xfrm>
          <a:off x="2929093" y="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852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961436"/>
              </p:ext>
            </p:extLst>
          </p:nvPr>
        </p:nvGraphicFramePr>
        <p:xfrm>
          <a:off x="2932108" y="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853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701064"/>
              </p:ext>
            </p:extLst>
          </p:nvPr>
        </p:nvGraphicFramePr>
        <p:xfrm>
          <a:off x="2546253" y="1800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990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341466"/>
              </p:ext>
            </p:extLst>
          </p:nvPr>
        </p:nvGraphicFramePr>
        <p:xfrm>
          <a:off x="3064411" y="1800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739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218873"/>
              </p:ext>
            </p:extLst>
          </p:nvPr>
        </p:nvGraphicFramePr>
        <p:xfrm>
          <a:off x="2743200" y="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481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024CC1-112B-44A5-9D58-72FE75B32846}"/>
              </a:ext>
            </a:extLst>
          </p:cNvPr>
          <p:cNvSpPr txBox="1"/>
          <p:nvPr/>
        </p:nvSpPr>
        <p:spPr>
          <a:xfrm>
            <a:off x="5979160" y="231161"/>
            <a:ext cx="23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94C7326-55C1-4215-8791-ECD9FFD30E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767962" y="1995024"/>
            <a:ext cx="656068" cy="286795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25B6859-07F6-4E72-8D7A-6932DBD6AAF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DFA1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762682" y="1691429"/>
            <a:ext cx="666627" cy="4797840"/>
          </a:xfrm>
          <a:prstGeom prst="rect">
            <a:avLst/>
          </a:prstGeom>
          <a:solidFill>
            <a:srgbClr val="92D050"/>
          </a:solidFill>
        </p:spPr>
      </p:pic>
    </p:spTree>
    <p:extLst>
      <p:ext uri="{BB962C8B-B14F-4D97-AF65-F5344CB8AC3E}">
        <p14:creationId xmlns:p14="http://schemas.microsoft.com/office/powerpoint/2010/main" val="71975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024CC1-112B-44A5-9D58-72FE75B32846}"/>
              </a:ext>
            </a:extLst>
          </p:cNvPr>
          <p:cNvSpPr txBox="1"/>
          <p:nvPr/>
        </p:nvSpPr>
        <p:spPr>
          <a:xfrm>
            <a:off x="5979160" y="231161"/>
            <a:ext cx="23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1D020D-0037-4337-9BED-426D0F161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r="769"/>
          <a:stretch/>
        </p:blipFill>
        <p:spPr>
          <a:xfrm rot="16200000">
            <a:off x="5769912" y="466407"/>
            <a:ext cx="652175" cy="592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1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024CC1-112B-44A5-9D58-72FE75B32846}"/>
              </a:ext>
            </a:extLst>
          </p:cNvPr>
          <p:cNvSpPr txBox="1"/>
          <p:nvPr/>
        </p:nvSpPr>
        <p:spPr>
          <a:xfrm>
            <a:off x="5979160" y="231161"/>
            <a:ext cx="23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FE6CB55-33C0-4C7D-B044-226C668E6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b="545"/>
          <a:stretch/>
        </p:blipFill>
        <p:spPr>
          <a:xfrm rot="16200000">
            <a:off x="5770880" y="2039619"/>
            <a:ext cx="650240" cy="27787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2999EB1-8F94-4609-BE15-49F276505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t="-1" r="2778" b="459"/>
          <a:stretch/>
        </p:blipFill>
        <p:spPr>
          <a:xfrm rot="16200000">
            <a:off x="5770030" y="1640148"/>
            <a:ext cx="651939" cy="22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7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</Words>
  <Application>Microsoft Office PowerPoint</Application>
  <PresentationFormat>ワイド画面</PresentationFormat>
  <Paragraphs>11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石原友心</dc:creator>
  <cp:lastModifiedBy>山領 珠歩</cp:lastModifiedBy>
  <cp:revision>11</cp:revision>
  <dcterms:created xsi:type="dcterms:W3CDTF">2018-08-07T07:12:28Z</dcterms:created>
  <dcterms:modified xsi:type="dcterms:W3CDTF">2018-08-07T13:10:59Z</dcterms:modified>
</cp:coreProperties>
</file>